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5" d="100"/>
          <a:sy n="75" d="100"/>
        </p:scale>
        <p:origin x="1950"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CD333-5149-315B-19F5-A4A0E850CE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34EFCCE-A7BF-B66E-19B2-2A3EF1CEFD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91FF4A2-F031-757D-8A16-BDC40EDC0F4E}"/>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5" name="Footer Placeholder 4">
            <a:extLst>
              <a:ext uri="{FF2B5EF4-FFF2-40B4-BE49-F238E27FC236}">
                <a16:creationId xmlns:a16="http://schemas.microsoft.com/office/drawing/2014/main" id="{36CA606B-397D-EF4C-A54F-A1CE4C1D46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56C55B-77BE-EA4A-2BC8-AC9293BD1558}"/>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277188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EB6BC-A563-63D7-8752-C92CF19A50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1CCB12-2F7F-D44F-A665-FDE9FA23CF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2E9160-B955-A42C-2B29-2793C678B6AF}"/>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5" name="Footer Placeholder 4">
            <a:extLst>
              <a:ext uri="{FF2B5EF4-FFF2-40B4-BE49-F238E27FC236}">
                <a16:creationId xmlns:a16="http://schemas.microsoft.com/office/drawing/2014/main" id="{181B0BEE-05D7-F8D9-D6E4-21EB469DC1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81A89B-575E-7D47-F582-1928C3AAE411}"/>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3848703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9CAD3-DD37-7711-D21D-E95D7259AE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234072-58B5-3D03-119B-72873C51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D2DE3C-1171-9A6E-91AA-B9B68000DF3D}"/>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5" name="Footer Placeholder 4">
            <a:extLst>
              <a:ext uri="{FF2B5EF4-FFF2-40B4-BE49-F238E27FC236}">
                <a16:creationId xmlns:a16="http://schemas.microsoft.com/office/drawing/2014/main" id="{C0021294-9F53-B139-CB5F-A1BEE699C3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E534AC-6BF0-7BA9-66E1-9C8569487C60}"/>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1102194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9B252-0D38-95A4-5CA3-8D9B10880B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1D8058-5B44-718F-749B-A940BA3C00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553899-3DF2-C8F0-8FDE-8E2630D211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2575E4-FDDD-A64C-721C-3EF46B50416E}"/>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6" name="Footer Placeholder 5">
            <a:extLst>
              <a:ext uri="{FF2B5EF4-FFF2-40B4-BE49-F238E27FC236}">
                <a16:creationId xmlns:a16="http://schemas.microsoft.com/office/drawing/2014/main" id="{D2622504-4C71-ECA2-4109-47E275F361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B4492F-4D83-056D-BF33-EC6C6EE13AC8}"/>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4147764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F47E-990F-9363-C8CF-F5285C2414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6450A1-A592-173C-577E-25E77AC75A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D3A2E4-CF06-CBA2-C511-DEDF526E0A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95C757E-C6B0-1F47-29A7-DEB894AEA6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7054C1-0840-2659-AA09-11955D00B3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3A9EF09-FEF3-6C35-8ED2-6AEF4C3E0185}"/>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8" name="Footer Placeholder 7">
            <a:extLst>
              <a:ext uri="{FF2B5EF4-FFF2-40B4-BE49-F238E27FC236}">
                <a16:creationId xmlns:a16="http://schemas.microsoft.com/office/drawing/2014/main" id="{778B241C-5AEC-11C5-B04D-1565D43385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649AE7-0252-1174-F3C9-0A4563565505}"/>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25472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2799-AA60-9F3C-7CF4-ECE42ADFDA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E7263DF-C2EA-149D-C4DC-207B81D2CC5D}"/>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4" name="Footer Placeholder 3">
            <a:extLst>
              <a:ext uri="{FF2B5EF4-FFF2-40B4-BE49-F238E27FC236}">
                <a16:creationId xmlns:a16="http://schemas.microsoft.com/office/drawing/2014/main" id="{AB6BC930-7648-25B5-2948-D071A807800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5C72671-0BF8-9651-4DFB-4817769501B0}"/>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420789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74006F-4225-6F65-1F31-DB425F4582A2}"/>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3" name="Footer Placeholder 2">
            <a:extLst>
              <a:ext uri="{FF2B5EF4-FFF2-40B4-BE49-F238E27FC236}">
                <a16:creationId xmlns:a16="http://schemas.microsoft.com/office/drawing/2014/main" id="{795FE7B4-0D4C-2880-6BD4-D1489FDE508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42B7030-4EA9-AE07-09BC-231552FC873B}"/>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2137894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AF87-CAD8-F7C5-A20C-56D56AFEA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F9A604-128C-0E3E-BE5E-107AB2D34F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4E7105-60CE-F781-D442-3FF4137E58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208587-3933-053F-4F33-3A90FD6420C3}"/>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6" name="Footer Placeholder 5">
            <a:extLst>
              <a:ext uri="{FF2B5EF4-FFF2-40B4-BE49-F238E27FC236}">
                <a16:creationId xmlns:a16="http://schemas.microsoft.com/office/drawing/2014/main" id="{3205FA14-2019-0752-FF3B-F245C92F52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574EB3-9CE1-CBF4-7224-FD5B98CEB6AB}"/>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162342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5B6F2-545F-BB31-8403-E7E7A728CF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FB3923B-2BBF-C69E-BF40-6753338A68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F8B2698-C140-7200-E10A-9420EF2DF6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FE492E-D5ED-769E-77EE-8F0547CC9ADE}"/>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6" name="Footer Placeholder 5">
            <a:extLst>
              <a:ext uri="{FF2B5EF4-FFF2-40B4-BE49-F238E27FC236}">
                <a16:creationId xmlns:a16="http://schemas.microsoft.com/office/drawing/2014/main" id="{DEA88A8D-1600-36D5-7440-2FF79C78BE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21E7DC-5242-D30A-DA0A-F7583F373313}"/>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1664656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63A61-103A-9A93-59E9-D7020AD282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787372-F4A3-6049-520D-6028D51DD8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BA1BE2-BA83-006E-51CE-7621C3AF2271}"/>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5" name="Footer Placeholder 4">
            <a:extLst>
              <a:ext uri="{FF2B5EF4-FFF2-40B4-BE49-F238E27FC236}">
                <a16:creationId xmlns:a16="http://schemas.microsoft.com/office/drawing/2014/main" id="{505D069F-BB81-F185-854F-B480162A68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48FD6C-6435-E74E-11D9-86EE1D226A53}"/>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1261824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8CEAE0-C416-235C-7E1F-1B4B37534D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ECA0E7A-98FF-A1A0-65A3-9531E38A64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9F6157-FC46-60F6-93D9-C89E08564985}"/>
              </a:ext>
            </a:extLst>
          </p:cNvPr>
          <p:cNvSpPr>
            <a:spLocks noGrp="1"/>
          </p:cNvSpPr>
          <p:nvPr>
            <p:ph type="dt" sz="half" idx="10"/>
          </p:nvPr>
        </p:nvSpPr>
        <p:spPr/>
        <p:txBody>
          <a:bodyPr/>
          <a:lstStyle/>
          <a:p>
            <a:fld id="{D1805EE2-FAC9-4B29-B18D-F01F41417601}" type="datetimeFigureOut">
              <a:rPr lang="en-GB" smtClean="0"/>
              <a:t>10/12/2025</a:t>
            </a:fld>
            <a:endParaRPr lang="en-GB"/>
          </a:p>
        </p:txBody>
      </p:sp>
      <p:sp>
        <p:nvSpPr>
          <p:cNvPr id="5" name="Footer Placeholder 4">
            <a:extLst>
              <a:ext uri="{FF2B5EF4-FFF2-40B4-BE49-F238E27FC236}">
                <a16:creationId xmlns:a16="http://schemas.microsoft.com/office/drawing/2014/main" id="{DC96A25B-3D76-FEB6-D0CF-DBBDE0F40B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0BCEDF-096E-B971-E633-B934E9B642E8}"/>
              </a:ext>
            </a:extLst>
          </p:cNvPr>
          <p:cNvSpPr>
            <a:spLocks noGrp="1"/>
          </p:cNvSpPr>
          <p:nvPr>
            <p:ph type="sldNum" sz="quarter" idx="12"/>
          </p:nvPr>
        </p:nvSpPr>
        <p:spPr/>
        <p:txBody>
          <a:bodyPr/>
          <a:lstStyle/>
          <a:p>
            <a:fld id="{24AE93EA-41AC-4C4B-AE81-BFC326A20E27}" type="slidenum">
              <a:rPr lang="en-GB" smtClean="0"/>
              <a:t>‹#›</a:t>
            </a:fld>
            <a:endParaRPr lang="en-GB"/>
          </a:p>
        </p:txBody>
      </p:sp>
    </p:spTree>
    <p:extLst>
      <p:ext uri="{BB962C8B-B14F-4D97-AF65-F5344CB8AC3E}">
        <p14:creationId xmlns:p14="http://schemas.microsoft.com/office/powerpoint/2010/main" val="37996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C435C4-33AD-62C5-2594-CE9FF49AA3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E0D6B4-977E-B507-9E77-F01D93BBB2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6935EB-B1F6-F98A-877B-B8FE9590D6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805EE2-FAC9-4B29-B18D-F01F41417601}" type="datetimeFigureOut">
              <a:rPr lang="en-GB" smtClean="0"/>
              <a:t>10/12/2025</a:t>
            </a:fld>
            <a:endParaRPr lang="en-GB"/>
          </a:p>
        </p:txBody>
      </p:sp>
      <p:sp>
        <p:nvSpPr>
          <p:cNvPr id="5" name="Footer Placeholder 4">
            <a:extLst>
              <a:ext uri="{FF2B5EF4-FFF2-40B4-BE49-F238E27FC236}">
                <a16:creationId xmlns:a16="http://schemas.microsoft.com/office/drawing/2014/main" id="{B7A1CB40-8CF2-C515-114D-481BA52E2C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EEF25CF-4A42-4901-F831-ABDA5E9C71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AE93EA-41AC-4C4B-AE81-BFC326A20E27}" type="slidenum">
              <a:rPr lang="en-GB" smtClean="0"/>
              <a:t>‹#›</a:t>
            </a:fld>
            <a:endParaRPr lang="en-GB"/>
          </a:p>
        </p:txBody>
      </p:sp>
    </p:spTree>
    <p:extLst>
      <p:ext uri="{BB962C8B-B14F-4D97-AF65-F5344CB8AC3E}">
        <p14:creationId xmlns:p14="http://schemas.microsoft.com/office/powerpoint/2010/main" val="2463410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13" Type="http://schemas.openxmlformats.org/officeDocument/2006/relationships/image" Target="../media/image6.jpg"/><Relationship Id="rId3" Type="http://schemas.openxmlformats.org/officeDocument/2006/relationships/tags" Target="../tags/tag3.xml"/><Relationship Id="rId7" Type="http://schemas.openxmlformats.org/officeDocument/2006/relationships/slideLayout" Target="../slideLayouts/slideLayout1.xml"/><Relationship Id="rId12" Type="http://schemas.openxmlformats.org/officeDocument/2006/relationships/image" Target="../media/image5.jp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4.jpg"/><Relationship Id="rId5" Type="http://schemas.openxmlformats.org/officeDocument/2006/relationships/tags" Target="../tags/tag5.xml"/><Relationship Id="rId10" Type="http://schemas.openxmlformats.org/officeDocument/2006/relationships/image" Target="../media/image3.jpg"/><Relationship Id="rId4" Type="http://schemas.openxmlformats.org/officeDocument/2006/relationships/tags" Target="../tags/tag4.xml"/><Relationship Id="rId9"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C27F06-606D-0B72-D029-0C7F9B72D8AF}"/>
              </a:ext>
            </a:extLst>
          </p:cNvPr>
          <p:cNvSpPr/>
          <p:nvPr/>
        </p:nvSpPr>
        <p:spPr>
          <a:xfrm>
            <a:off x="0" y="0"/>
            <a:ext cx="3865418"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D5D24BB-53E2-CC46-8D74-B089B38D976B}"/>
              </a:ext>
            </a:extLst>
          </p:cNvPr>
          <p:cNvSpPr txBox="1"/>
          <p:nvPr/>
        </p:nvSpPr>
        <p:spPr>
          <a:xfrm>
            <a:off x="219942" y="1536174"/>
            <a:ext cx="3425534" cy="3785652"/>
          </a:xfrm>
          <a:prstGeom prst="rect">
            <a:avLst/>
          </a:prstGeom>
          <a:noFill/>
        </p:spPr>
        <p:txBody>
          <a:bodyPr wrap="square" rtlCol="0">
            <a:spAutoFit/>
          </a:bodyPr>
          <a:lstStyle/>
          <a:p>
            <a:r>
              <a:rPr lang="en-GB" sz="1200" b="1" dirty="0">
                <a:solidFill>
                  <a:schemeClr val="bg1"/>
                </a:solidFill>
              </a:rPr>
              <a:t>1. Save the images: </a:t>
            </a:r>
            <a:r>
              <a:rPr lang="en-GB" sz="1200" dirty="0">
                <a:solidFill>
                  <a:schemeClr val="bg1"/>
                </a:solidFill>
              </a:rPr>
              <a:t>Right click &gt; Save As Picture</a:t>
            </a:r>
          </a:p>
          <a:p>
            <a:endParaRPr lang="en-GB" sz="1200" b="1" dirty="0">
              <a:solidFill>
                <a:schemeClr val="bg1"/>
              </a:solidFill>
            </a:endParaRPr>
          </a:p>
          <a:p>
            <a:r>
              <a:rPr lang="en-GB" sz="1200" b="1" dirty="0">
                <a:solidFill>
                  <a:schemeClr val="bg1"/>
                </a:solidFill>
              </a:rPr>
              <a:t>2. To create and tweak your own version, use the following prompt with Veo 3 in Gemini, Adobe Firefly or Google Vids:</a:t>
            </a:r>
          </a:p>
          <a:p>
            <a:endParaRPr lang="en-GB" sz="1200" b="1" dirty="0">
              <a:solidFill>
                <a:schemeClr val="bg1"/>
              </a:solidFill>
            </a:endParaRPr>
          </a:p>
          <a:p>
            <a:r>
              <a:rPr lang="en-GB" sz="1200" dirty="0">
                <a:solidFill>
                  <a:schemeClr val="bg1"/>
                </a:solidFill>
              </a:rPr>
              <a:t>Combine these illustrations into an animation. Use the images as a reference for where the objects should move to. Two pieces of toast jump up from the bottom of the screen. They are holding champagne glasses. When the toasts get to the middle of the screen, they clink their glasses together, they are toasting the new year. The style should match the grainy texture in the images provided. The format needs to be an A5 greetings card, in portrait orientation. Fireworks are going off in the background, match the style of fireworks used in the illustrations. It starts to snow halfway through the video. The video length should be 8-10 seconds.</a:t>
            </a:r>
          </a:p>
        </p:txBody>
      </p:sp>
      <p:pic>
        <p:nvPicPr>
          <p:cNvPr id="7" name="Picture 6" descr="A blue sky with white streaks of light&#10;&#10;AI-generated content may be incorrect.">
            <a:extLst>
              <a:ext uri="{FF2B5EF4-FFF2-40B4-BE49-F238E27FC236}">
                <a16:creationId xmlns:a16="http://schemas.microsoft.com/office/drawing/2014/main" id="{83F7C737-6D83-23BC-D687-DCE4255CFD2E}"/>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8045116" y="3481647"/>
            <a:ext cx="1755249" cy="3380943"/>
          </a:xfrm>
          <a:prstGeom prst="rect">
            <a:avLst/>
          </a:prstGeom>
        </p:spPr>
      </p:pic>
      <p:pic>
        <p:nvPicPr>
          <p:cNvPr id="9" name="Picture 8" descr="A couple of toasts with fireworks in the sky&#10;&#10;AI-generated content may be incorrect.">
            <a:extLst>
              <a:ext uri="{FF2B5EF4-FFF2-40B4-BE49-F238E27FC236}">
                <a16:creationId xmlns:a16="http://schemas.microsoft.com/office/drawing/2014/main" id="{A9AAE8DF-3912-A9C2-C388-31557452EC36}"/>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6170880" y="3481647"/>
            <a:ext cx="1755249" cy="3380943"/>
          </a:xfrm>
          <a:prstGeom prst="rect">
            <a:avLst/>
          </a:prstGeom>
        </p:spPr>
      </p:pic>
      <p:pic>
        <p:nvPicPr>
          <p:cNvPr id="11" name="Picture 10" descr="A toast with arms and legs in the air&#10;&#10;AI-generated content may be incorrect.">
            <a:extLst>
              <a:ext uri="{FF2B5EF4-FFF2-40B4-BE49-F238E27FC236}">
                <a16:creationId xmlns:a16="http://schemas.microsoft.com/office/drawing/2014/main" id="{6A4E0F1B-3537-37A1-18AB-4C495F24ABEC}"/>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4296643" y="3481648"/>
            <a:ext cx="1755249" cy="3380943"/>
          </a:xfrm>
          <a:prstGeom prst="rect">
            <a:avLst/>
          </a:prstGeom>
        </p:spPr>
      </p:pic>
      <p:pic>
        <p:nvPicPr>
          <p:cNvPr id="13" name="Picture 12" descr="A couple of people looking at fireworks&#10;&#10;AI-generated content may be incorrect.">
            <a:extLst>
              <a:ext uri="{FF2B5EF4-FFF2-40B4-BE49-F238E27FC236}">
                <a16:creationId xmlns:a16="http://schemas.microsoft.com/office/drawing/2014/main" id="{62B5D695-8DA3-E796-3EC2-3325F9EB01F8}"/>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8045116" y="0"/>
            <a:ext cx="1755249" cy="3380943"/>
          </a:xfrm>
          <a:prstGeom prst="rect">
            <a:avLst/>
          </a:prstGeom>
        </p:spPr>
      </p:pic>
      <p:pic>
        <p:nvPicPr>
          <p:cNvPr id="15" name="Picture 14" descr="A kite flying in the sky&#10;&#10;AI-generated content may be incorrect.">
            <a:extLst>
              <a:ext uri="{FF2B5EF4-FFF2-40B4-BE49-F238E27FC236}">
                <a16:creationId xmlns:a16="http://schemas.microsoft.com/office/drawing/2014/main" id="{B8F6A613-78C0-D8F5-8F76-DAB86026E387}"/>
              </a:ext>
            </a:extLst>
          </p:cNvPr>
          <p:cNvPicPr>
            <a:picLocks noChangeAspect="1"/>
          </p:cNvPicPr>
          <p:nvPr>
            <p:custDataLst>
              <p:tags r:id="rId5"/>
            </p:custDataLst>
          </p:nvPr>
        </p:nvPicPr>
        <p:blipFill>
          <a:blip r:embed="rId12">
            <a:extLst>
              <a:ext uri="{28A0092B-C50C-407E-A947-70E740481C1C}">
                <a14:useLocalDpi xmlns:a14="http://schemas.microsoft.com/office/drawing/2010/main" val="0"/>
              </a:ext>
            </a:extLst>
          </a:blip>
          <a:stretch>
            <a:fillRect/>
          </a:stretch>
        </p:blipFill>
        <p:spPr>
          <a:xfrm>
            <a:off x="6170880" y="-1"/>
            <a:ext cx="1755249" cy="3380943"/>
          </a:xfrm>
          <a:prstGeom prst="rect">
            <a:avLst/>
          </a:prstGeom>
        </p:spPr>
      </p:pic>
      <p:pic>
        <p:nvPicPr>
          <p:cNvPr id="17" name="Picture 16" descr="A blue sky with white streaks of light&#10;&#10;AI-generated content may be incorrect.">
            <a:extLst>
              <a:ext uri="{FF2B5EF4-FFF2-40B4-BE49-F238E27FC236}">
                <a16:creationId xmlns:a16="http://schemas.microsoft.com/office/drawing/2014/main" id="{DCBD9A79-DF38-6A64-38CF-FAB1ABAC0B5C}"/>
              </a:ext>
            </a:extLst>
          </p:cNvPr>
          <p:cNvPicPr>
            <a:picLocks noChangeAspect="1"/>
          </p:cNvPicPr>
          <p:nvPr>
            <p:custDataLst>
              <p:tags r:id="rId6"/>
            </p:custDataLst>
          </p:nvPr>
        </p:nvPicPr>
        <p:blipFill>
          <a:blip r:embed="rId13">
            <a:extLst>
              <a:ext uri="{28A0092B-C50C-407E-A947-70E740481C1C}">
                <a14:useLocalDpi xmlns:a14="http://schemas.microsoft.com/office/drawing/2010/main" val="0"/>
              </a:ext>
            </a:extLst>
          </a:blip>
          <a:stretch>
            <a:fillRect/>
          </a:stretch>
        </p:blipFill>
        <p:spPr>
          <a:xfrm>
            <a:off x="4296643" y="0"/>
            <a:ext cx="1755249" cy="3380943"/>
          </a:xfrm>
          <a:prstGeom prst="rect">
            <a:avLst/>
          </a:prstGeom>
        </p:spPr>
      </p:pic>
    </p:spTree>
    <p:extLst>
      <p:ext uri="{BB962C8B-B14F-4D97-AF65-F5344CB8AC3E}">
        <p14:creationId xmlns:p14="http://schemas.microsoft.com/office/powerpoint/2010/main" val="15791241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ET_SIZE_ON_INSERT" val="840,1618"/>
</p:tagLst>
</file>

<file path=ppt/tags/tag2.xml><?xml version="1.0" encoding="utf-8"?>
<p:tagLst xmlns:a="http://schemas.openxmlformats.org/drawingml/2006/main" xmlns:r="http://schemas.openxmlformats.org/officeDocument/2006/relationships" xmlns:p="http://schemas.openxmlformats.org/presentationml/2006/main">
  <p:tag name="ASSET_SIZE_ON_INSERT" val="840,1618"/>
</p:tagLst>
</file>

<file path=ppt/tags/tag3.xml><?xml version="1.0" encoding="utf-8"?>
<p:tagLst xmlns:a="http://schemas.openxmlformats.org/drawingml/2006/main" xmlns:r="http://schemas.openxmlformats.org/officeDocument/2006/relationships" xmlns:p="http://schemas.openxmlformats.org/presentationml/2006/main">
  <p:tag name="ASSET_SIZE_ON_INSERT" val="840,1618"/>
</p:tagLst>
</file>

<file path=ppt/tags/tag4.xml><?xml version="1.0" encoding="utf-8"?>
<p:tagLst xmlns:a="http://schemas.openxmlformats.org/drawingml/2006/main" xmlns:r="http://schemas.openxmlformats.org/officeDocument/2006/relationships" xmlns:p="http://schemas.openxmlformats.org/presentationml/2006/main">
  <p:tag name="ASSET_SIZE_ON_INSERT" val="840,1618"/>
</p:tagLst>
</file>

<file path=ppt/tags/tag5.xml><?xml version="1.0" encoding="utf-8"?>
<p:tagLst xmlns:a="http://schemas.openxmlformats.org/drawingml/2006/main" xmlns:r="http://schemas.openxmlformats.org/officeDocument/2006/relationships" xmlns:p="http://schemas.openxmlformats.org/presentationml/2006/main">
  <p:tag name="ASSET_SIZE_ON_INSERT" val="840,1618"/>
</p:tagLst>
</file>

<file path=ppt/tags/tag6.xml><?xml version="1.0" encoding="utf-8"?>
<p:tagLst xmlns:a="http://schemas.openxmlformats.org/drawingml/2006/main" xmlns:r="http://schemas.openxmlformats.org/officeDocument/2006/relationships" xmlns:p="http://schemas.openxmlformats.org/presentationml/2006/main">
  <p:tag name="ASSET_SIZE_ON_INSERT" val="840,16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163</Words>
  <Application>Microsoft Office PowerPoint</Application>
  <PresentationFormat>Widescreen</PresentationFormat>
  <Paragraphs>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Harper</dc:creator>
  <cp:lastModifiedBy>Hannah Harper</cp:lastModifiedBy>
  <cp:revision>1</cp:revision>
  <dcterms:created xsi:type="dcterms:W3CDTF">2025-12-10T15:14:05Z</dcterms:created>
  <dcterms:modified xsi:type="dcterms:W3CDTF">2025-12-10T15:15:43Z</dcterms:modified>
</cp:coreProperties>
</file>