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67" r:id="rId5"/>
  </p:sldIdLst>
  <p:sldSz cx="6858000" cy="9906000" type="A4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2" autoAdjust="0"/>
    <p:restoredTop sz="94564" autoAdjust="0"/>
  </p:normalViewPr>
  <p:slideViewPr>
    <p:cSldViewPr snapToGrid="0">
      <p:cViewPr varScale="1">
        <p:scale>
          <a:sx n="64" d="100"/>
          <a:sy n="64" d="100"/>
        </p:scale>
        <p:origin x="3426" y="288"/>
      </p:cViewPr>
      <p:guideLst>
        <p:guide orient="horz" pos="3143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Harper" userId="cfce85fb-30e4-4648-86b8-5eb70c40b3c6" providerId="ADAL" clId="{3559E2DB-6A54-43DA-922C-F7475ED4C87C}"/>
    <pc:docChg chg="delSld">
      <pc:chgData name="Hannah Harper" userId="cfce85fb-30e4-4648-86b8-5eb70c40b3c6" providerId="ADAL" clId="{3559E2DB-6A54-43DA-922C-F7475ED4C87C}" dt="2025-10-31T15:08:33.793" v="2" actId="47"/>
      <pc:docMkLst>
        <pc:docMk/>
      </pc:docMkLst>
      <pc:sldChg chg="del">
        <pc:chgData name="Hannah Harper" userId="cfce85fb-30e4-4648-86b8-5eb70c40b3c6" providerId="ADAL" clId="{3559E2DB-6A54-43DA-922C-F7475ED4C87C}" dt="2025-10-31T15:08:30.875" v="0" actId="47"/>
        <pc:sldMkLst>
          <pc:docMk/>
          <pc:sldMk cId="51742520" sldId="262"/>
        </pc:sldMkLst>
      </pc:sldChg>
      <pc:sldChg chg="del">
        <pc:chgData name="Hannah Harper" userId="cfce85fb-30e4-4648-86b8-5eb70c40b3c6" providerId="ADAL" clId="{3559E2DB-6A54-43DA-922C-F7475ED4C87C}" dt="2025-10-31T15:08:31.410" v="1" actId="47"/>
        <pc:sldMkLst>
          <pc:docMk/>
          <pc:sldMk cId="3249161946" sldId="263"/>
        </pc:sldMkLst>
      </pc:sldChg>
      <pc:sldChg chg="del">
        <pc:chgData name="Hannah Harper" userId="cfce85fb-30e4-4648-86b8-5eb70c40b3c6" providerId="ADAL" clId="{3559E2DB-6A54-43DA-922C-F7475ED4C87C}" dt="2025-10-31T15:08:33.793" v="2" actId="47"/>
        <pc:sldMkLst>
          <pc:docMk/>
          <pc:sldMk cId="640271236" sldId="264"/>
        </pc:sldMkLst>
      </pc:sldChg>
      <pc:sldChg chg="del">
        <pc:chgData name="Hannah Harper" userId="cfce85fb-30e4-4648-86b8-5eb70c40b3c6" providerId="ADAL" clId="{3559E2DB-6A54-43DA-922C-F7475ED4C87C}" dt="2025-10-31T15:08:33.793" v="2" actId="47"/>
        <pc:sldMkLst>
          <pc:docMk/>
          <pc:sldMk cId="51533246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4B4A6-BB34-40FD-A22A-B6D4862D9A0F}" type="datetimeFigureOut">
              <a:rPr lang="en-GB" smtClean="0"/>
              <a:t>31/10/2025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519FF-50A9-41A5-BE49-32DD7F0AC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567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85A4077-EFCC-9706-9658-0BAD986B0260}"/>
              </a:ext>
            </a:extLst>
          </p:cNvPr>
          <p:cNvSpPr/>
          <p:nvPr userDrawn="1"/>
        </p:nvSpPr>
        <p:spPr>
          <a:xfrm flipV="1">
            <a:off x="165100" y="0"/>
            <a:ext cx="6532880" cy="2305050"/>
          </a:xfrm>
          <a:prstGeom prst="round2SameRect">
            <a:avLst>
              <a:gd name="adj1" fmla="val 7741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9B4F53D-43C0-5D73-798C-F71524646797}"/>
              </a:ext>
            </a:extLst>
          </p:cNvPr>
          <p:cNvSpPr/>
          <p:nvPr userDrawn="1"/>
        </p:nvSpPr>
        <p:spPr>
          <a:xfrm flipV="1">
            <a:off x="3429000" y="0"/>
            <a:ext cx="3268980" cy="2305050"/>
          </a:xfrm>
          <a:custGeom>
            <a:avLst/>
            <a:gdLst>
              <a:gd name="connsiteX0" fmla="*/ 0 w 3268980"/>
              <a:gd name="connsiteY0" fmla="*/ 2305050 h 2305050"/>
              <a:gd name="connsiteX1" fmla="*/ 3268980 w 3268980"/>
              <a:gd name="connsiteY1" fmla="*/ 2305050 h 2305050"/>
              <a:gd name="connsiteX2" fmla="*/ 3268980 w 3268980"/>
              <a:gd name="connsiteY2" fmla="*/ 178434 h 2305050"/>
              <a:gd name="connsiteX3" fmla="*/ 3090546 w 3268980"/>
              <a:gd name="connsiteY3" fmla="*/ 0 h 2305050"/>
              <a:gd name="connsiteX4" fmla="*/ 0 w 3268980"/>
              <a:gd name="connsiteY4" fmla="*/ 0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8980" h="2305050">
                <a:moveTo>
                  <a:pt x="0" y="2305050"/>
                </a:moveTo>
                <a:lnTo>
                  <a:pt x="3268980" y="2305050"/>
                </a:lnTo>
                <a:lnTo>
                  <a:pt x="3268980" y="178434"/>
                </a:lnTo>
                <a:cubicBezTo>
                  <a:pt x="3268980" y="79888"/>
                  <a:pt x="3189092" y="0"/>
                  <a:pt x="3090546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80000">
                <a:srgbClr val="206A85"/>
              </a:gs>
              <a:gs pos="100000">
                <a:srgbClr val="194397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6" name="Frame 45">
            <a:extLst>
              <a:ext uri="{FF2B5EF4-FFF2-40B4-BE49-F238E27FC236}">
                <a16:creationId xmlns:a16="http://schemas.microsoft.com/office/drawing/2014/main" id="{216DEA28-E0A5-F38C-8C29-A6761BB587E8}"/>
              </a:ext>
            </a:extLst>
          </p:cNvPr>
          <p:cNvSpPr/>
          <p:nvPr userDrawn="1"/>
        </p:nvSpPr>
        <p:spPr>
          <a:xfrm>
            <a:off x="0" y="0"/>
            <a:ext cx="6858000" cy="9906000"/>
          </a:xfrm>
          <a:prstGeom prst="frame">
            <a:avLst>
              <a:gd name="adj1" fmla="val 2492"/>
            </a:avLst>
          </a:prstGeom>
          <a:gradFill>
            <a:gsLst>
              <a:gs pos="50000">
                <a:schemeClr val="tx2">
                  <a:lumMod val="5000"/>
                  <a:lumOff val="95000"/>
                </a:schemeClr>
              </a:gs>
              <a:gs pos="0">
                <a:schemeClr val="tx2">
                  <a:lumMod val="10000"/>
                  <a:lumOff val="9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A04AD6E3-884D-0847-5F87-F0FA55279440}"/>
              </a:ext>
            </a:extLst>
          </p:cNvPr>
          <p:cNvSpPr/>
          <p:nvPr userDrawn="1"/>
        </p:nvSpPr>
        <p:spPr>
          <a:xfrm flipV="1">
            <a:off x="160020" y="-4"/>
            <a:ext cx="6532880" cy="809625"/>
          </a:xfrm>
          <a:prstGeom prst="round2SameRect">
            <a:avLst>
              <a:gd name="adj1" fmla="val 7741"/>
              <a:gd name="adj2" fmla="val 0"/>
            </a:avLst>
          </a:prstGeom>
          <a:gradFill flip="none" rotWithShape="1">
            <a:gsLst>
              <a:gs pos="100000">
                <a:srgbClr val="194397"/>
              </a:gs>
              <a:gs pos="0">
                <a:srgbClr val="2B92A0"/>
              </a:gs>
            </a:gsLst>
            <a:lin ang="3600000" scaled="0"/>
            <a:tileRect/>
          </a:gradFill>
          <a:ln>
            <a:noFill/>
          </a:ln>
          <a:effectLst>
            <a:outerShdw blurRad="101600" dist="38100" dir="5400000" algn="t" rotWithShape="0">
              <a:srgbClr val="194397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21CC8F-8B49-8308-376A-C9A2DCB17C5F}"/>
              </a:ext>
            </a:extLst>
          </p:cNvPr>
          <p:cNvCxnSpPr>
            <a:cxnSpLocks/>
          </p:cNvCxnSpPr>
          <p:nvPr userDrawn="1"/>
        </p:nvCxnSpPr>
        <p:spPr>
          <a:xfrm>
            <a:off x="3429000" y="2543175"/>
            <a:ext cx="0" cy="7007225"/>
          </a:xfrm>
          <a:prstGeom prst="line">
            <a:avLst/>
          </a:prstGeom>
          <a:ln>
            <a:gradFill>
              <a:gsLst>
                <a:gs pos="49000">
                  <a:srgbClr val="194397"/>
                </a:gs>
                <a:gs pos="0">
                  <a:srgbClr val="194397">
                    <a:alpha val="0"/>
                  </a:srgbClr>
                </a:gs>
                <a:gs pos="100000">
                  <a:srgbClr val="194397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B13F7C9-C4B8-E91B-7937-EBFFB69E7AB9}"/>
              </a:ext>
            </a:extLst>
          </p:cNvPr>
          <p:cNvGrpSpPr/>
          <p:nvPr userDrawn="1"/>
        </p:nvGrpSpPr>
        <p:grpSpPr>
          <a:xfrm>
            <a:off x="367240" y="1793504"/>
            <a:ext cx="169284" cy="153895"/>
            <a:chOff x="3221449" y="4762500"/>
            <a:chExt cx="419099" cy="381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1515D62-E9E6-7EA6-8948-316E802B0AE9}"/>
                </a:ext>
              </a:extLst>
            </p:cNvPr>
            <p:cNvSpPr/>
            <p:nvPr/>
          </p:nvSpPr>
          <p:spPr>
            <a:xfrm>
              <a:off x="3278600" y="4924230"/>
              <a:ext cx="304799" cy="219270"/>
            </a:xfrm>
            <a:custGeom>
              <a:avLst/>
              <a:gdLst>
                <a:gd name="connsiteX0" fmla="*/ 304800 w 304799"/>
                <a:gd name="connsiteY0" fmla="*/ 0 h 190500"/>
                <a:gd name="connsiteX1" fmla="*/ 304800 w 304799"/>
                <a:gd name="connsiteY1" fmla="*/ 190500 h 190500"/>
                <a:gd name="connsiteX2" fmla="*/ 200025 w 304799"/>
                <a:gd name="connsiteY2" fmla="*/ 190500 h 190500"/>
                <a:gd name="connsiteX3" fmla="*/ 200025 w 304799"/>
                <a:gd name="connsiteY3" fmla="*/ 57150 h 190500"/>
                <a:gd name="connsiteX4" fmla="*/ 104775 w 304799"/>
                <a:gd name="connsiteY4" fmla="*/ 57150 h 190500"/>
                <a:gd name="connsiteX5" fmla="*/ 104775 w 304799"/>
                <a:gd name="connsiteY5" fmla="*/ 190500 h 190500"/>
                <a:gd name="connsiteX6" fmla="*/ 0 w 304799"/>
                <a:gd name="connsiteY6" fmla="*/ 190500 h 190500"/>
                <a:gd name="connsiteX7" fmla="*/ 0 w 304799"/>
                <a:gd name="connsiteY7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799" h="190500">
                  <a:moveTo>
                    <a:pt x="304800" y="0"/>
                  </a:moveTo>
                  <a:lnTo>
                    <a:pt x="304800" y="190500"/>
                  </a:lnTo>
                  <a:lnTo>
                    <a:pt x="200025" y="190500"/>
                  </a:lnTo>
                  <a:lnTo>
                    <a:pt x="200025" y="57150"/>
                  </a:lnTo>
                  <a:lnTo>
                    <a:pt x="104775" y="57150"/>
                  </a:lnTo>
                  <a:lnTo>
                    <a:pt x="104775" y="190500"/>
                  </a:lnTo>
                  <a:lnTo>
                    <a:pt x="0" y="190500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A52F82-F5CB-5F40-7468-F054CAE270E6}"/>
                </a:ext>
              </a:extLst>
            </p:cNvPr>
            <p:cNvSpPr/>
            <p:nvPr/>
          </p:nvSpPr>
          <p:spPr>
            <a:xfrm>
              <a:off x="3221449" y="4762500"/>
              <a:ext cx="419099" cy="209550"/>
            </a:xfrm>
            <a:custGeom>
              <a:avLst/>
              <a:gdLst>
                <a:gd name="connsiteX0" fmla="*/ 0 w 419099"/>
                <a:gd name="connsiteY0" fmla="*/ 209550 h 209550"/>
                <a:gd name="connsiteX1" fmla="*/ 209550 w 419099"/>
                <a:gd name="connsiteY1" fmla="*/ 0 h 209550"/>
                <a:gd name="connsiteX2" fmla="*/ 419100 w 419099"/>
                <a:gd name="connsiteY2" fmla="*/ 2095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9099" h="209550">
                  <a:moveTo>
                    <a:pt x="0" y="209550"/>
                  </a:moveTo>
                  <a:lnTo>
                    <a:pt x="209550" y="0"/>
                  </a:lnTo>
                  <a:lnTo>
                    <a:pt x="419100" y="209550"/>
                  </a:lnTo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EEC54F7-BFAB-92DE-7CA6-75B1F83B2F35}"/>
              </a:ext>
            </a:extLst>
          </p:cNvPr>
          <p:cNvGrpSpPr/>
          <p:nvPr userDrawn="1"/>
        </p:nvGrpSpPr>
        <p:grpSpPr>
          <a:xfrm>
            <a:off x="367240" y="1138865"/>
            <a:ext cx="169285" cy="169375"/>
            <a:chOff x="230751" y="939182"/>
            <a:chExt cx="188587" cy="188688"/>
          </a:xfrm>
        </p:grpSpPr>
        <p:grpSp>
          <p:nvGrpSpPr>
            <p:cNvPr id="2" name="Graphic 49">
              <a:extLst>
                <a:ext uri="{FF2B5EF4-FFF2-40B4-BE49-F238E27FC236}">
                  <a16:creationId xmlns:a16="http://schemas.microsoft.com/office/drawing/2014/main" id="{26E046B4-0B33-B52A-CF23-762F700C4444}"/>
                </a:ext>
              </a:extLst>
            </p:cNvPr>
            <p:cNvGrpSpPr/>
            <p:nvPr/>
          </p:nvGrpSpPr>
          <p:grpSpPr>
            <a:xfrm>
              <a:off x="303425" y="939182"/>
              <a:ext cx="115913" cy="115913"/>
              <a:chOff x="3384613" y="4173525"/>
              <a:chExt cx="240601" cy="240601"/>
            </a:xfrm>
            <a:noFill/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F4DC33F8-38ED-123D-A95A-073ADFEFC9D5}"/>
                  </a:ext>
                </a:extLst>
              </p:cNvPr>
              <p:cNvSpPr/>
              <p:nvPr/>
            </p:nvSpPr>
            <p:spPr>
              <a:xfrm>
                <a:off x="3384613" y="4173525"/>
                <a:ext cx="240601" cy="240601"/>
              </a:xfrm>
              <a:custGeom>
                <a:avLst/>
                <a:gdLst>
                  <a:gd name="connsiteX0" fmla="*/ 0 w 240601"/>
                  <a:gd name="connsiteY0" fmla="*/ 15145 h 240601"/>
                  <a:gd name="connsiteX1" fmla="*/ 70104 w 240601"/>
                  <a:gd name="connsiteY1" fmla="*/ 0 h 240601"/>
                  <a:gd name="connsiteX2" fmla="*/ 240601 w 240601"/>
                  <a:gd name="connsiteY2" fmla="*/ 170498 h 240601"/>
                  <a:gd name="connsiteX3" fmla="*/ 225457 w 240601"/>
                  <a:gd name="connsiteY3" fmla="*/ 240602 h 24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601" h="240601">
                    <a:moveTo>
                      <a:pt x="0" y="15145"/>
                    </a:moveTo>
                    <a:cubicBezTo>
                      <a:pt x="21431" y="5429"/>
                      <a:pt x="45148" y="0"/>
                      <a:pt x="70104" y="0"/>
                    </a:cubicBezTo>
                    <a:cubicBezTo>
                      <a:pt x="164306" y="0"/>
                      <a:pt x="240601" y="76295"/>
                      <a:pt x="240601" y="170498"/>
                    </a:cubicBezTo>
                    <a:cubicBezTo>
                      <a:pt x="240601" y="195548"/>
                      <a:pt x="235172" y="219266"/>
                      <a:pt x="225457" y="240602"/>
                    </a:cubicBezTo>
                  </a:path>
                </a:pathLst>
              </a:custGeom>
              <a:noFill/>
              <a:ln w="12700" cap="rnd">
                <a:solidFill>
                  <a:srgbClr val="247E7C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27F39F4B-24A2-5AD5-E2DB-8502BDEEA2CE}"/>
                  </a:ext>
                </a:extLst>
              </p:cNvPr>
              <p:cNvSpPr/>
              <p:nvPr/>
            </p:nvSpPr>
            <p:spPr>
              <a:xfrm>
                <a:off x="3437381" y="4239819"/>
                <a:ext cx="121539" cy="121538"/>
              </a:xfrm>
              <a:custGeom>
                <a:avLst/>
                <a:gdLst>
                  <a:gd name="connsiteX0" fmla="*/ 120015 w 121539"/>
                  <a:gd name="connsiteY0" fmla="*/ 121539 h 121538"/>
                  <a:gd name="connsiteX1" fmla="*/ 121539 w 121539"/>
                  <a:gd name="connsiteY1" fmla="*/ 104203 h 121538"/>
                  <a:gd name="connsiteX2" fmla="*/ 17336 w 121539"/>
                  <a:gd name="connsiteY2" fmla="*/ 0 h 121538"/>
                  <a:gd name="connsiteX3" fmla="*/ 0 w 121539"/>
                  <a:gd name="connsiteY3" fmla="*/ 1524 h 12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539" h="121538">
                    <a:moveTo>
                      <a:pt x="120015" y="121539"/>
                    </a:moveTo>
                    <a:cubicBezTo>
                      <a:pt x="120968" y="115919"/>
                      <a:pt x="121539" y="110109"/>
                      <a:pt x="121539" y="104203"/>
                    </a:cubicBezTo>
                    <a:cubicBezTo>
                      <a:pt x="121539" y="46768"/>
                      <a:pt x="74771" y="0"/>
                      <a:pt x="17336" y="0"/>
                    </a:cubicBezTo>
                    <a:cubicBezTo>
                      <a:pt x="11430" y="0"/>
                      <a:pt x="5620" y="572"/>
                      <a:pt x="0" y="1524"/>
                    </a:cubicBezTo>
                  </a:path>
                </a:pathLst>
              </a:custGeom>
              <a:noFill/>
              <a:ln w="12700" cap="rnd">
                <a:solidFill>
                  <a:srgbClr val="247E7C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226860B-1C59-1CF4-51CE-55A63606F12F}"/>
                </a:ext>
              </a:extLst>
            </p:cNvPr>
            <p:cNvSpPr/>
            <p:nvPr/>
          </p:nvSpPr>
          <p:spPr>
            <a:xfrm>
              <a:off x="230751" y="966031"/>
              <a:ext cx="161833" cy="161839"/>
            </a:xfrm>
            <a:custGeom>
              <a:avLst/>
              <a:gdLst>
                <a:gd name="connsiteX0" fmla="*/ 92084 w 335917"/>
                <a:gd name="connsiteY0" fmla="*/ 244417 h 335929"/>
                <a:gd name="connsiteX1" fmla="*/ 45792 w 335917"/>
                <a:gd name="connsiteY1" fmla="*/ 189934 h 335929"/>
                <a:gd name="connsiteX2" fmla="*/ 4740 w 335917"/>
                <a:gd name="connsiteY2" fmla="*/ 114972 h 335929"/>
                <a:gd name="connsiteX3" fmla="*/ 5692 w 335917"/>
                <a:gd name="connsiteY3" fmla="*/ 48202 h 335929"/>
                <a:gd name="connsiteX4" fmla="*/ 62937 w 335917"/>
                <a:gd name="connsiteY4" fmla="*/ 196 h 335929"/>
                <a:gd name="connsiteX5" fmla="*/ 114658 w 335917"/>
                <a:gd name="connsiteY5" fmla="*/ 43916 h 335929"/>
                <a:gd name="connsiteX6" fmla="*/ 118944 w 335917"/>
                <a:gd name="connsiteY6" fmla="*/ 72967 h 335929"/>
                <a:gd name="connsiteX7" fmla="*/ 92655 w 335917"/>
                <a:gd name="connsiteY7" fmla="*/ 103542 h 335929"/>
                <a:gd name="connsiteX8" fmla="*/ 94370 w 335917"/>
                <a:gd name="connsiteY8" fmla="*/ 149929 h 335929"/>
                <a:gd name="connsiteX9" fmla="*/ 134470 w 335917"/>
                <a:gd name="connsiteY9" fmla="*/ 201459 h 335929"/>
                <a:gd name="connsiteX10" fmla="*/ 186000 w 335917"/>
                <a:gd name="connsiteY10" fmla="*/ 241560 h 335929"/>
                <a:gd name="connsiteX11" fmla="*/ 232387 w 335917"/>
                <a:gd name="connsiteY11" fmla="*/ 243274 h 335929"/>
                <a:gd name="connsiteX12" fmla="*/ 262962 w 335917"/>
                <a:gd name="connsiteY12" fmla="*/ 216985 h 335929"/>
                <a:gd name="connsiteX13" fmla="*/ 292014 w 335917"/>
                <a:gd name="connsiteY13" fmla="*/ 221271 h 335929"/>
                <a:gd name="connsiteX14" fmla="*/ 335733 w 335917"/>
                <a:gd name="connsiteY14" fmla="*/ 272992 h 335929"/>
                <a:gd name="connsiteX15" fmla="*/ 287727 w 335917"/>
                <a:gd name="connsiteY15" fmla="*/ 330237 h 335929"/>
                <a:gd name="connsiteX16" fmla="*/ 220957 w 335917"/>
                <a:gd name="connsiteY16" fmla="*/ 331190 h 335929"/>
                <a:gd name="connsiteX17" fmla="*/ 145995 w 335917"/>
                <a:gd name="connsiteY17" fmla="*/ 290137 h 335929"/>
                <a:gd name="connsiteX18" fmla="*/ 92179 w 335917"/>
                <a:gd name="connsiteY18" fmla="*/ 244512 h 33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5917" h="335929">
                  <a:moveTo>
                    <a:pt x="92084" y="244417"/>
                  </a:moveTo>
                  <a:cubicBezTo>
                    <a:pt x="75510" y="227844"/>
                    <a:pt x="59604" y="208889"/>
                    <a:pt x="45792" y="189934"/>
                  </a:cubicBezTo>
                  <a:cubicBezTo>
                    <a:pt x="29314" y="167265"/>
                    <a:pt x="12550" y="142309"/>
                    <a:pt x="4740" y="114972"/>
                  </a:cubicBezTo>
                  <a:cubicBezTo>
                    <a:pt x="-1452" y="93255"/>
                    <a:pt x="-2023" y="69443"/>
                    <a:pt x="5692" y="48202"/>
                  </a:cubicBezTo>
                  <a:cubicBezTo>
                    <a:pt x="13693" y="26295"/>
                    <a:pt x="36744" y="-2661"/>
                    <a:pt x="62937" y="196"/>
                  </a:cubicBezTo>
                  <a:cubicBezTo>
                    <a:pt x="85797" y="2673"/>
                    <a:pt x="104943" y="24580"/>
                    <a:pt x="114658" y="43916"/>
                  </a:cubicBezTo>
                  <a:cubicBezTo>
                    <a:pt x="119135" y="52869"/>
                    <a:pt x="122183" y="63442"/>
                    <a:pt x="118944" y="72967"/>
                  </a:cubicBezTo>
                  <a:cubicBezTo>
                    <a:pt x="114563" y="85826"/>
                    <a:pt x="100371" y="92398"/>
                    <a:pt x="92655" y="103542"/>
                  </a:cubicBezTo>
                  <a:cubicBezTo>
                    <a:pt x="82749" y="117735"/>
                    <a:pt x="85797" y="135927"/>
                    <a:pt x="94370" y="149929"/>
                  </a:cubicBezTo>
                  <a:cubicBezTo>
                    <a:pt x="109229" y="174218"/>
                    <a:pt x="122469" y="189363"/>
                    <a:pt x="134470" y="201459"/>
                  </a:cubicBezTo>
                  <a:cubicBezTo>
                    <a:pt x="146472" y="213461"/>
                    <a:pt x="161712" y="226796"/>
                    <a:pt x="186000" y="241560"/>
                  </a:cubicBezTo>
                  <a:cubicBezTo>
                    <a:pt x="200002" y="250132"/>
                    <a:pt x="218290" y="253180"/>
                    <a:pt x="232387" y="243274"/>
                  </a:cubicBezTo>
                  <a:cubicBezTo>
                    <a:pt x="243531" y="235464"/>
                    <a:pt x="250104" y="221367"/>
                    <a:pt x="262962" y="216985"/>
                  </a:cubicBezTo>
                  <a:cubicBezTo>
                    <a:pt x="272487" y="213747"/>
                    <a:pt x="282965" y="216795"/>
                    <a:pt x="292014" y="221271"/>
                  </a:cubicBezTo>
                  <a:cubicBezTo>
                    <a:pt x="311349" y="230892"/>
                    <a:pt x="333257" y="250132"/>
                    <a:pt x="335733" y="272992"/>
                  </a:cubicBezTo>
                  <a:cubicBezTo>
                    <a:pt x="338496" y="299281"/>
                    <a:pt x="309635" y="322236"/>
                    <a:pt x="287727" y="330237"/>
                  </a:cubicBezTo>
                  <a:cubicBezTo>
                    <a:pt x="266487" y="337953"/>
                    <a:pt x="242769" y="337381"/>
                    <a:pt x="220957" y="331190"/>
                  </a:cubicBezTo>
                  <a:cubicBezTo>
                    <a:pt x="193716" y="323379"/>
                    <a:pt x="168760" y="306615"/>
                    <a:pt x="145995" y="290137"/>
                  </a:cubicBezTo>
                  <a:cubicBezTo>
                    <a:pt x="126945" y="276326"/>
                    <a:pt x="108753" y="261086"/>
                    <a:pt x="92179" y="244512"/>
                  </a:cubicBezTo>
                  <a:close/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miter lim="800000"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" name="Graphic 79">
            <a:extLst>
              <a:ext uri="{FF2B5EF4-FFF2-40B4-BE49-F238E27FC236}">
                <a16:creationId xmlns:a16="http://schemas.microsoft.com/office/drawing/2014/main" id="{65413220-6EB5-E24A-0EE7-CEF9EC61A880}"/>
              </a:ext>
            </a:extLst>
          </p:cNvPr>
          <p:cNvSpPr/>
          <p:nvPr userDrawn="1"/>
        </p:nvSpPr>
        <p:spPr>
          <a:xfrm>
            <a:off x="378505" y="1479435"/>
            <a:ext cx="146755" cy="142875"/>
          </a:xfrm>
          <a:custGeom>
            <a:avLst/>
            <a:gdLst>
              <a:gd name="connsiteX0" fmla="*/ 296799 w 322040"/>
              <a:gd name="connsiteY0" fmla="*/ 0 h 313526"/>
              <a:gd name="connsiteX1" fmla="*/ 25241 w 322040"/>
              <a:gd name="connsiteY1" fmla="*/ 0 h 313526"/>
              <a:gd name="connsiteX2" fmla="*/ 0 w 322040"/>
              <a:gd name="connsiteY2" fmla="*/ 25241 h 313526"/>
              <a:gd name="connsiteX3" fmla="*/ 0 w 322040"/>
              <a:gd name="connsiteY3" fmla="*/ 307181 h 313526"/>
              <a:gd name="connsiteX4" fmla="*/ 10763 w 322040"/>
              <a:gd name="connsiteY4" fmla="*/ 311658 h 313526"/>
              <a:gd name="connsiteX5" fmla="*/ 82391 w 322040"/>
              <a:gd name="connsiteY5" fmla="*/ 239935 h 313526"/>
              <a:gd name="connsiteX6" fmla="*/ 296799 w 322040"/>
              <a:gd name="connsiteY6" fmla="*/ 239935 h 313526"/>
              <a:gd name="connsiteX7" fmla="*/ 322040 w 322040"/>
              <a:gd name="connsiteY7" fmla="*/ 214694 h 313526"/>
              <a:gd name="connsiteX8" fmla="*/ 322040 w 322040"/>
              <a:gd name="connsiteY8" fmla="*/ 25241 h 313526"/>
              <a:gd name="connsiteX9" fmla="*/ 296799 w 322040"/>
              <a:gd name="connsiteY9" fmla="*/ 0 h 31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040" h="313526">
                <a:moveTo>
                  <a:pt x="296799" y="0"/>
                </a:moveTo>
                <a:lnTo>
                  <a:pt x="25241" y="0"/>
                </a:lnTo>
                <a:cubicBezTo>
                  <a:pt x="11335" y="0"/>
                  <a:pt x="0" y="11335"/>
                  <a:pt x="0" y="25241"/>
                </a:cubicBezTo>
                <a:lnTo>
                  <a:pt x="0" y="307181"/>
                </a:lnTo>
                <a:cubicBezTo>
                  <a:pt x="0" y="312801"/>
                  <a:pt x="6763" y="315659"/>
                  <a:pt x="10763" y="311658"/>
                </a:cubicBezTo>
                <a:lnTo>
                  <a:pt x="82391" y="239935"/>
                </a:lnTo>
                <a:lnTo>
                  <a:pt x="296799" y="239935"/>
                </a:lnTo>
                <a:cubicBezTo>
                  <a:pt x="310706" y="239935"/>
                  <a:pt x="322040" y="228600"/>
                  <a:pt x="322040" y="214694"/>
                </a:cubicBezTo>
                <a:lnTo>
                  <a:pt x="322040" y="25241"/>
                </a:lnTo>
                <a:cubicBezTo>
                  <a:pt x="322040" y="11335"/>
                  <a:pt x="310706" y="0"/>
                  <a:pt x="296799" y="0"/>
                </a:cubicBezTo>
                <a:close/>
              </a:path>
            </a:pathLst>
          </a:custGeom>
          <a:noFill/>
          <a:ln w="12700" cap="sq">
            <a:solidFill>
              <a:srgbClr val="247E7C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681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80A304-6599-A2FC-BDF4-9E3F90C994DE}"/>
              </a:ext>
            </a:extLst>
          </p:cNvPr>
          <p:cNvSpPr/>
          <p:nvPr userDrawn="1"/>
        </p:nvSpPr>
        <p:spPr>
          <a:xfrm>
            <a:off x="4391025" y="1978588"/>
            <a:ext cx="2466975" cy="7927412"/>
          </a:xfrm>
          <a:prstGeom prst="rect">
            <a:avLst/>
          </a:prstGeom>
          <a:solidFill>
            <a:srgbClr val="E8EB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1FACBB0-22E6-3B26-F091-0083FB5D40BF}"/>
              </a:ext>
            </a:extLst>
          </p:cNvPr>
          <p:cNvSpPr/>
          <p:nvPr userDrawn="1"/>
        </p:nvSpPr>
        <p:spPr>
          <a:xfrm>
            <a:off x="2465388" y="0"/>
            <a:ext cx="4392612" cy="1978588"/>
          </a:xfrm>
          <a:prstGeom prst="rect">
            <a:avLst/>
          </a:prstGeom>
          <a:gradFill flip="none" rotWithShape="1">
            <a:gsLst>
              <a:gs pos="0">
                <a:srgbClr val="191F27"/>
              </a:gs>
              <a:gs pos="100000">
                <a:srgbClr val="44556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EF21A3-130A-76C1-37A3-50EC12A409F1}"/>
              </a:ext>
            </a:extLst>
          </p:cNvPr>
          <p:cNvSpPr/>
          <p:nvPr userDrawn="1"/>
        </p:nvSpPr>
        <p:spPr>
          <a:xfrm>
            <a:off x="0" y="0"/>
            <a:ext cx="2465388" cy="1978588"/>
          </a:xfrm>
          <a:prstGeom prst="rect">
            <a:avLst/>
          </a:prstGeom>
          <a:solidFill>
            <a:srgbClr val="E8EB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F29108B-CC4B-B1F5-9AB5-2F7BBE3DB861}"/>
              </a:ext>
            </a:extLst>
          </p:cNvPr>
          <p:cNvCxnSpPr/>
          <p:nvPr userDrawn="1"/>
        </p:nvCxnSpPr>
        <p:spPr>
          <a:xfrm>
            <a:off x="0" y="1978588"/>
            <a:ext cx="685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7CDB9C6-B1D9-A786-6F37-0E62CC3713D3}"/>
              </a:ext>
            </a:extLst>
          </p:cNvPr>
          <p:cNvCxnSpPr/>
          <p:nvPr userDrawn="1"/>
        </p:nvCxnSpPr>
        <p:spPr>
          <a:xfrm>
            <a:off x="2465388" y="0"/>
            <a:ext cx="0" cy="1978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FF9D4326-02AB-1411-0478-7CF580BA944C}"/>
              </a:ext>
            </a:extLst>
          </p:cNvPr>
          <p:cNvGrpSpPr/>
          <p:nvPr userDrawn="1"/>
        </p:nvGrpSpPr>
        <p:grpSpPr>
          <a:xfrm>
            <a:off x="2685363" y="1107386"/>
            <a:ext cx="192665" cy="192665"/>
            <a:chOff x="2936081" y="1116806"/>
            <a:chExt cx="211932" cy="21193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D087879-87B5-F5EA-FF84-A03D052D979D}"/>
                </a:ext>
              </a:extLst>
            </p:cNvPr>
            <p:cNvSpPr/>
            <p:nvPr/>
          </p:nvSpPr>
          <p:spPr>
            <a:xfrm>
              <a:off x="2936081" y="1116806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E78E355-73E7-5EED-7A87-F0992D3B2397}"/>
                </a:ext>
              </a:extLst>
            </p:cNvPr>
            <p:cNvGrpSpPr/>
            <p:nvPr/>
          </p:nvGrpSpPr>
          <p:grpSpPr>
            <a:xfrm>
              <a:off x="2979026" y="1160572"/>
              <a:ext cx="123744" cy="123810"/>
              <a:chOff x="2637950" y="1059109"/>
              <a:chExt cx="186213" cy="18631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D94C780-E89C-AC32-E91C-438B29D6DDE9}"/>
                  </a:ext>
                </a:extLst>
              </p:cNvPr>
              <p:cNvSpPr/>
              <p:nvPr/>
            </p:nvSpPr>
            <p:spPr>
              <a:xfrm>
                <a:off x="2709709" y="1059109"/>
                <a:ext cx="114454" cy="114453"/>
              </a:xfrm>
              <a:custGeom>
                <a:avLst/>
                <a:gdLst>
                  <a:gd name="connsiteX0" fmla="*/ 0 w 240601"/>
                  <a:gd name="connsiteY0" fmla="*/ 15145 h 240601"/>
                  <a:gd name="connsiteX1" fmla="*/ 70104 w 240601"/>
                  <a:gd name="connsiteY1" fmla="*/ 0 h 240601"/>
                  <a:gd name="connsiteX2" fmla="*/ 240601 w 240601"/>
                  <a:gd name="connsiteY2" fmla="*/ 170498 h 240601"/>
                  <a:gd name="connsiteX3" fmla="*/ 225457 w 240601"/>
                  <a:gd name="connsiteY3" fmla="*/ 240602 h 24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601" h="240601">
                    <a:moveTo>
                      <a:pt x="0" y="15145"/>
                    </a:moveTo>
                    <a:cubicBezTo>
                      <a:pt x="21431" y="5429"/>
                      <a:pt x="45148" y="0"/>
                      <a:pt x="70104" y="0"/>
                    </a:cubicBezTo>
                    <a:cubicBezTo>
                      <a:pt x="164306" y="0"/>
                      <a:pt x="240601" y="76295"/>
                      <a:pt x="240601" y="170498"/>
                    </a:cubicBezTo>
                    <a:cubicBezTo>
                      <a:pt x="240601" y="195548"/>
                      <a:pt x="235172" y="219266"/>
                      <a:pt x="225457" y="240602"/>
                    </a:cubicBezTo>
                  </a:path>
                </a:pathLst>
              </a:custGeom>
              <a:noFill/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4CB30BA-0E08-448C-D542-B97596D3B3C6}"/>
                  </a:ext>
                </a:extLst>
              </p:cNvPr>
              <p:cNvSpPr/>
              <p:nvPr/>
            </p:nvSpPr>
            <p:spPr>
              <a:xfrm>
                <a:off x="2734811" y="1090645"/>
                <a:ext cx="57816" cy="57815"/>
              </a:xfrm>
              <a:custGeom>
                <a:avLst/>
                <a:gdLst>
                  <a:gd name="connsiteX0" fmla="*/ 120015 w 121539"/>
                  <a:gd name="connsiteY0" fmla="*/ 121539 h 121538"/>
                  <a:gd name="connsiteX1" fmla="*/ 121539 w 121539"/>
                  <a:gd name="connsiteY1" fmla="*/ 104203 h 121538"/>
                  <a:gd name="connsiteX2" fmla="*/ 17336 w 121539"/>
                  <a:gd name="connsiteY2" fmla="*/ 0 h 121538"/>
                  <a:gd name="connsiteX3" fmla="*/ 0 w 121539"/>
                  <a:gd name="connsiteY3" fmla="*/ 1524 h 12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539" h="121538">
                    <a:moveTo>
                      <a:pt x="120015" y="121539"/>
                    </a:moveTo>
                    <a:cubicBezTo>
                      <a:pt x="120968" y="115919"/>
                      <a:pt x="121539" y="110109"/>
                      <a:pt x="121539" y="104203"/>
                    </a:cubicBezTo>
                    <a:cubicBezTo>
                      <a:pt x="121539" y="46768"/>
                      <a:pt x="74771" y="0"/>
                      <a:pt x="17336" y="0"/>
                    </a:cubicBezTo>
                    <a:cubicBezTo>
                      <a:pt x="11430" y="0"/>
                      <a:pt x="5620" y="572"/>
                      <a:pt x="0" y="1524"/>
                    </a:cubicBezTo>
                  </a:path>
                </a:pathLst>
              </a:custGeom>
              <a:noFill/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D4E058D-4F47-501E-453E-9A83BDF2A1C3}"/>
                  </a:ext>
                </a:extLst>
              </p:cNvPr>
              <p:cNvSpPr/>
              <p:nvPr/>
            </p:nvSpPr>
            <p:spPr>
              <a:xfrm>
                <a:off x="2637950" y="1085620"/>
                <a:ext cx="159796" cy="159801"/>
              </a:xfrm>
              <a:custGeom>
                <a:avLst/>
                <a:gdLst>
                  <a:gd name="connsiteX0" fmla="*/ 92084 w 335917"/>
                  <a:gd name="connsiteY0" fmla="*/ 244417 h 335929"/>
                  <a:gd name="connsiteX1" fmla="*/ 45792 w 335917"/>
                  <a:gd name="connsiteY1" fmla="*/ 189934 h 335929"/>
                  <a:gd name="connsiteX2" fmla="*/ 4740 w 335917"/>
                  <a:gd name="connsiteY2" fmla="*/ 114972 h 335929"/>
                  <a:gd name="connsiteX3" fmla="*/ 5692 w 335917"/>
                  <a:gd name="connsiteY3" fmla="*/ 48202 h 335929"/>
                  <a:gd name="connsiteX4" fmla="*/ 62937 w 335917"/>
                  <a:gd name="connsiteY4" fmla="*/ 196 h 335929"/>
                  <a:gd name="connsiteX5" fmla="*/ 114658 w 335917"/>
                  <a:gd name="connsiteY5" fmla="*/ 43916 h 335929"/>
                  <a:gd name="connsiteX6" fmla="*/ 118944 w 335917"/>
                  <a:gd name="connsiteY6" fmla="*/ 72967 h 335929"/>
                  <a:gd name="connsiteX7" fmla="*/ 92655 w 335917"/>
                  <a:gd name="connsiteY7" fmla="*/ 103542 h 335929"/>
                  <a:gd name="connsiteX8" fmla="*/ 94370 w 335917"/>
                  <a:gd name="connsiteY8" fmla="*/ 149929 h 335929"/>
                  <a:gd name="connsiteX9" fmla="*/ 134470 w 335917"/>
                  <a:gd name="connsiteY9" fmla="*/ 201459 h 335929"/>
                  <a:gd name="connsiteX10" fmla="*/ 186000 w 335917"/>
                  <a:gd name="connsiteY10" fmla="*/ 241560 h 335929"/>
                  <a:gd name="connsiteX11" fmla="*/ 232387 w 335917"/>
                  <a:gd name="connsiteY11" fmla="*/ 243274 h 335929"/>
                  <a:gd name="connsiteX12" fmla="*/ 262962 w 335917"/>
                  <a:gd name="connsiteY12" fmla="*/ 216985 h 335929"/>
                  <a:gd name="connsiteX13" fmla="*/ 292014 w 335917"/>
                  <a:gd name="connsiteY13" fmla="*/ 221271 h 335929"/>
                  <a:gd name="connsiteX14" fmla="*/ 335733 w 335917"/>
                  <a:gd name="connsiteY14" fmla="*/ 272992 h 335929"/>
                  <a:gd name="connsiteX15" fmla="*/ 287727 w 335917"/>
                  <a:gd name="connsiteY15" fmla="*/ 330237 h 335929"/>
                  <a:gd name="connsiteX16" fmla="*/ 220957 w 335917"/>
                  <a:gd name="connsiteY16" fmla="*/ 331190 h 335929"/>
                  <a:gd name="connsiteX17" fmla="*/ 145995 w 335917"/>
                  <a:gd name="connsiteY17" fmla="*/ 290137 h 335929"/>
                  <a:gd name="connsiteX18" fmla="*/ 92179 w 335917"/>
                  <a:gd name="connsiteY18" fmla="*/ 244512 h 335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35917" h="335929">
                    <a:moveTo>
                      <a:pt x="92084" y="244417"/>
                    </a:moveTo>
                    <a:cubicBezTo>
                      <a:pt x="75510" y="227844"/>
                      <a:pt x="59604" y="208889"/>
                      <a:pt x="45792" y="189934"/>
                    </a:cubicBezTo>
                    <a:cubicBezTo>
                      <a:pt x="29314" y="167265"/>
                      <a:pt x="12550" y="142309"/>
                      <a:pt x="4740" y="114972"/>
                    </a:cubicBezTo>
                    <a:cubicBezTo>
                      <a:pt x="-1452" y="93255"/>
                      <a:pt x="-2023" y="69443"/>
                      <a:pt x="5692" y="48202"/>
                    </a:cubicBezTo>
                    <a:cubicBezTo>
                      <a:pt x="13693" y="26295"/>
                      <a:pt x="36744" y="-2661"/>
                      <a:pt x="62937" y="196"/>
                    </a:cubicBezTo>
                    <a:cubicBezTo>
                      <a:pt x="85797" y="2673"/>
                      <a:pt x="104943" y="24580"/>
                      <a:pt x="114658" y="43916"/>
                    </a:cubicBezTo>
                    <a:cubicBezTo>
                      <a:pt x="119135" y="52869"/>
                      <a:pt x="122183" y="63442"/>
                      <a:pt x="118944" y="72967"/>
                    </a:cubicBezTo>
                    <a:cubicBezTo>
                      <a:pt x="114563" y="85826"/>
                      <a:pt x="100371" y="92398"/>
                      <a:pt x="92655" y="103542"/>
                    </a:cubicBezTo>
                    <a:cubicBezTo>
                      <a:pt x="82749" y="117735"/>
                      <a:pt x="85797" y="135927"/>
                      <a:pt x="94370" y="149929"/>
                    </a:cubicBezTo>
                    <a:cubicBezTo>
                      <a:pt x="109229" y="174218"/>
                      <a:pt x="122469" y="189363"/>
                      <a:pt x="134470" y="201459"/>
                    </a:cubicBezTo>
                    <a:cubicBezTo>
                      <a:pt x="146472" y="213461"/>
                      <a:pt x="161712" y="226796"/>
                      <a:pt x="186000" y="241560"/>
                    </a:cubicBezTo>
                    <a:cubicBezTo>
                      <a:pt x="200002" y="250132"/>
                      <a:pt x="218290" y="253180"/>
                      <a:pt x="232387" y="243274"/>
                    </a:cubicBezTo>
                    <a:cubicBezTo>
                      <a:pt x="243531" y="235464"/>
                      <a:pt x="250104" y="221367"/>
                      <a:pt x="262962" y="216985"/>
                    </a:cubicBezTo>
                    <a:cubicBezTo>
                      <a:pt x="272487" y="213747"/>
                      <a:pt x="282965" y="216795"/>
                      <a:pt x="292014" y="221271"/>
                    </a:cubicBezTo>
                    <a:cubicBezTo>
                      <a:pt x="311349" y="230892"/>
                      <a:pt x="333257" y="250132"/>
                      <a:pt x="335733" y="272992"/>
                    </a:cubicBezTo>
                    <a:cubicBezTo>
                      <a:pt x="338496" y="299281"/>
                      <a:pt x="309635" y="322236"/>
                      <a:pt x="287727" y="330237"/>
                    </a:cubicBezTo>
                    <a:cubicBezTo>
                      <a:pt x="266487" y="337953"/>
                      <a:pt x="242769" y="337381"/>
                      <a:pt x="220957" y="331190"/>
                    </a:cubicBezTo>
                    <a:cubicBezTo>
                      <a:pt x="193716" y="323379"/>
                      <a:pt x="168760" y="306615"/>
                      <a:pt x="145995" y="290137"/>
                    </a:cubicBezTo>
                    <a:cubicBezTo>
                      <a:pt x="126945" y="276326"/>
                      <a:pt x="108753" y="261086"/>
                      <a:pt x="92179" y="244512"/>
                    </a:cubicBezTo>
                    <a:close/>
                  </a:path>
                </a:pathLst>
              </a:custGeom>
              <a:solidFill>
                <a:srgbClr val="2C3A45"/>
              </a:solidFill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D3BB8E-7294-A6F7-7BF5-5E1057B513DD}"/>
              </a:ext>
            </a:extLst>
          </p:cNvPr>
          <p:cNvGrpSpPr/>
          <p:nvPr userDrawn="1"/>
        </p:nvGrpSpPr>
        <p:grpSpPr>
          <a:xfrm>
            <a:off x="2685363" y="1357417"/>
            <a:ext cx="192665" cy="192665"/>
            <a:chOff x="2936081" y="1366837"/>
            <a:chExt cx="211932" cy="21193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8C4FA28-4A20-B351-AD58-97A4D980579D}"/>
                </a:ext>
              </a:extLst>
            </p:cNvPr>
            <p:cNvSpPr/>
            <p:nvPr/>
          </p:nvSpPr>
          <p:spPr>
            <a:xfrm>
              <a:off x="2936081" y="1366837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Graphic 79">
              <a:extLst>
                <a:ext uri="{FF2B5EF4-FFF2-40B4-BE49-F238E27FC236}">
                  <a16:creationId xmlns:a16="http://schemas.microsoft.com/office/drawing/2014/main" id="{2C9DBD7F-7697-C7BB-855F-A0908EEC7748}"/>
                </a:ext>
              </a:extLst>
            </p:cNvPr>
            <p:cNvSpPr/>
            <p:nvPr/>
          </p:nvSpPr>
          <p:spPr>
            <a:xfrm>
              <a:off x="2989941" y="1428703"/>
              <a:ext cx="104212" cy="88200"/>
            </a:xfrm>
            <a:custGeom>
              <a:avLst/>
              <a:gdLst>
                <a:gd name="connsiteX0" fmla="*/ 296799 w 322040"/>
                <a:gd name="connsiteY0" fmla="*/ 0 h 313526"/>
                <a:gd name="connsiteX1" fmla="*/ 25241 w 322040"/>
                <a:gd name="connsiteY1" fmla="*/ 0 h 313526"/>
                <a:gd name="connsiteX2" fmla="*/ 0 w 322040"/>
                <a:gd name="connsiteY2" fmla="*/ 25241 h 313526"/>
                <a:gd name="connsiteX3" fmla="*/ 0 w 322040"/>
                <a:gd name="connsiteY3" fmla="*/ 307181 h 313526"/>
                <a:gd name="connsiteX4" fmla="*/ 10763 w 322040"/>
                <a:gd name="connsiteY4" fmla="*/ 311658 h 313526"/>
                <a:gd name="connsiteX5" fmla="*/ 82391 w 322040"/>
                <a:gd name="connsiteY5" fmla="*/ 239935 h 313526"/>
                <a:gd name="connsiteX6" fmla="*/ 296799 w 322040"/>
                <a:gd name="connsiteY6" fmla="*/ 239935 h 313526"/>
                <a:gd name="connsiteX7" fmla="*/ 322040 w 322040"/>
                <a:gd name="connsiteY7" fmla="*/ 214694 h 313526"/>
                <a:gd name="connsiteX8" fmla="*/ 322040 w 322040"/>
                <a:gd name="connsiteY8" fmla="*/ 25241 h 313526"/>
                <a:gd name="connsiteX9" fmla="*/ 296799 w 322040"/>
                <a:gd name="connsiteY9" fmla="*/ 0 h 313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2040" h="313526">
                  <a:moveTo>
                    <a:pt x="296799" y="0"/>
                  </a:moveTo>
                  <a:lnTo>
                    <a:pt x="25241" y="0"/>
                  </a:lnTo>
                  <a:cubicBezTo>
                    <a:pt x="11335" y="0"/>
                    <a:pt x="0" y="11335"/>
                    <a:pt x="0" y="25241"/>
                  </a:cubicBezTo>
                  <a:lnTo>
                    <a:pt x="0" y="307181"/>
                  </a:lnTo>
                  <a:cubicBezTo>
                    <a:pt x="0" y="312801"/>
                    <a:pt x="6763" y="315659"/>
                    <a:pt x="10763" y="311658"/>
                  </a:cubicBezTo>
                  <a:lnTo>
                    <a:pt x="82391" y="239935"/>
                  </a:lnTo>
                  <a:lnTo>
                    <a:pt x="296799" y="239935"/>
                  </a:lnTo>
                  <a:cubicBezTo>
                    <a:pt x="310706" y="239935"/>
                    <a:pt x="322040" y="228600"/>
                    <a:pt x="322040" y="214694"/>
                  </a:cubicBezTo>
                  <a:lnTo>
                    <a:pt x="322040" y="25241"/>
                  </a:lnTo>
                  <a:cubicBezTo>
                    <a:pt x="322040" y="11335"/>
                    <a:pt x="310706" y="0"/>
                    <a:pt x="296799" y="0"/>
                  </a:cubicBezTo>
                  <a:close/>
                </a:path>
              </a:pathLst>
            </a:custGeom>
            <a:solidFill>
              <a:srgbClr val="2C3A45"/>
            </a:solidFill>
            <a:ln w="6350" cap="sq">
              <a:solidFill>
                <a:srgbClr val="2C3A4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C30979-5385-94EC-4289-FA245F8481FF}"/>
              </a:ext>
            </a:extLst>
          </p:cNvPr>
          <p:cNvGrpSpPr/>
          <p:nvPr userDrawn="1"/>
        </p:nvGrpSpPr>
        <p:grpSpPr>
          <a:xfrm>
            <a:off x="2685363" y="1607448"/>
            <a:ext cx="192665" cy="192665"/>
            <a:chOff x="2936081" y="1616868"/>
            <a:chExt cx="211932" cy="211932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F500C6C-4142-B732-A402-06FC6E9329D5}"/>
                </a:ext>
              </a:extLst>
            </p:cNvPr>
            <p:cNvSpPr/>
            <p:nvPr/>
          </p:nvSpPr>
          <p:spPr>
            <a:xfrm>
              <a:off x="2936081" y="1616868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F23D93-AD6C-356E-10B4-204F069E5195}"/>
                </a:ext>
              </a:extLst>
            </p:cNvPr>
            <p:cNvSpPr/>
            <p:nvPr/>
          </p:nvSpPr>
          <p:spPr>
            <a:xfrm>
              <a:off x="2985850" y="1671746"/>
              <a:ext cx="112394" cy="102176"/>
            </a:xfrm>
            <a:custGeom>
              <a:avLst/>
              <a:gdLst>
                <a:gd name="connsiteX0" fmla="*/ 93106 w 186213"/>
                <a:gd name="connsiteY0" fmla="*/ 0 h 169284"/>
                <a:gd name="connsiteX1" fmla="*/ 186213 w 186213"/>
                <a:gd name="connsiteY1" fmla="*/ 93106 h 169284"/>
                <a:gd name="connsiteX2" fmla="*/ 160821 w 186213"/>
                <a:gd name="connsiteY2" fmla="*/ 93106 h 169284"/>
                <a:gd name="connsiteX3" fmla="*/ 160821 w 186213"/>
                <a:gd name="connsiteY3" fmla="*/ 169284 h 169284"/>
                <a:gd name="connsiteX4" fmla="*/ 114267 w 186213"/>
                <a:gd name="connsiteY4" fmla="*/ 169284 h 169284"/>
                <a:gd name="connsiteX5" fmla="*/ 114267 w 186213"/>
                <a:gd name="connsiteY5" fmla="*/ 101087 h 169284"/>
                <a:gd name="connsiteX6" fmla="*/ 71946 w 186213"/>
                <a:gd name="connsiteY6" fmla="*/ 101087 h 169284"/>
                <a:gd name="connsiteX7" fmla="*/ 71946 w 186213"/>
                <a:gd name="connsiteY7" fmla="*/ 169284 h 169284"/>
                <a:gd name="connsiteX8" fmla="*/ 25393 w 186213"/>
                <a:gd name="connsiteY8" fmla="*/ 169284 h 169284"/>
                <a:gd name="connsiteX9" fmla="*/ 25393 w 186213"/>
                <a:gd name="connsiteY9" fmla="*/ 93106 h 169284"/>
                <a:gd name="connsiteX10" fmla="*/ 0 w 186213"/>
                <a:gd name="connsiteY10" fmla="*/ 93106 h 16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6213" h="169284">
                  <a:moveTo>
                    <a:pt x="93106" y="0"/>
                  </a:moveTo>
                  <a:lnTo>
                    <a:pt x="186213" y="93106"/>
                  </a:lnTo>
                  <a:lnTo>
                    <a:pt x="160821" y="93106"/>
                  </a:lnTo>
                  <a:lnTo>
                    <a:pt x="160821" y="169284"/>
                  </a:lnTo>
                  <a:lnTo>
                    <a:pt x="114267" y="169284"/>
                  </a:lnTo>
                  <a:lnTo>
                    <a:pt x="114267" y="101087"/>
                  </a:lnTo>
                  <a:lnTo>
                    <a:pt x="71946" y="101087"/>
                  </a:lnTo>
                  <a:lnTo>
                    <a:pt x="71946" y="169284"/>
                  </a:lnTo>
                  <a:lnTo>
                    <a:pt x="25393" y="169284"/>
                  </a:lnTo>
                  <a:lnTo>
                    <a:pt x="25393" y="93106"/>
                  </a:lnTo>
                  <a:lnTo>
                    <a:pt x="0" y="93106"/>
                  </a:lnTo>
                  <a:close/>
                </a:path>
              </a:pathLst>
            </a:custGeom>
            <a:solidFill>
              <a:srgbClr val="2C3A45"/>
            </a:solidFill>
            <a:ln w="6350" cap="rnd">
              <a:solidFill>
                <a:srgbClr val="2C3A45"/>
              </a:solidFill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2CC0D-7232-6E13-C5A7-2CF0658030C7}"/>
              </a:ext>
            </a:extLst>
          </p:cNvPr>
          <p:cNvSpPr/>
          <p:nvPr userDrawn="1"/>
        </p:nvSpPr>
        <p:spPr>
          <a:xfrm>
            <a:off x="0" y="9829800"/>
            <a:ext cx="6858000" cy="76199"/>
          </a:xfrm>
          <a:prstGeom prst="rect">
            <a:avLst/>
          </a:prstGeom>
          <a:gradFill flip="none" rotWithShape="1">
            <a:gsLst>
              <a:gs pos="0">
                <a:srgbClr val="191F27"/>
              </a:gs>
              <a:gs pos="100000">
                <a:srgbClr val="44556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DA7DAD3-939B-CD9D-92E6-7E07261CAC56}"/>
              </a:ext>
            </a:extLst>
          </p:cNvPr>
          <p:cNvCxnSpPr>
            <a:cxnSpLocks/>
          </p:cNvCxnSpPr>
          <p:nvPr userDrawn="1"/>
        </p:nvCxnSpPr>
        <p:spPr>
          <a:xfrm>
            <a:off x="0" y="9829800"/>
            <a:ext cx="685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75856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01D402B-E6AA-30F6-360A-D8C112700C6B}"/>
              </a:ext>
            </a:extLst>
          </p:cNvPr>
          <p:cNvSpPr/>
          <p:nvPr userDrawn="1"/>
        </p:nvSpPr>
        <p:spPr>
          <a:xfrm>
            <a:off x="0" y="0"/>
            <a:ext cx="2463800" cy="9906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8748921D-565C-D9E4-48BE-D17552E18CD0}"/>
              </a:ext>
            </a:extLst>
          </p:cNvPr>
          <p:cNvSpPr/>
          <p:nvPr userDrawn="1"/>
        </p:nvSpPr>
        <p:spPr>
          <a:xfrm rot="10800000" flipV="1">
            <a:off x="-3176" y="-5359"/>
            <a:ext cx="2466975" cy="316131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2A2721E-5D03-887E-3501-B3A554816692}"/>
              </a:ext>
            </a:extLst>
          </p:cNvPr>
          <p:cNvSpPr/>
          <p:nvPr userDrawn="1"/>
        </p:nvSpPr>
        <p:spPr>
          <a:xfrm>
            <a:off x="5024889" y="8072296"/>
            <a:ext cx="1440000" cy="144000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6D43A58-DE4D-53E8-B91A-5BEF4829CEE5}"/>
              </a:ext>
            </a:extLst>
          </p:cNvPr>
          <p:cNvSpPr/>
          <p:nvPr userDrawn="1"/>
        </p:nvSpPr>
        <p:spPr>
          <a:xfrm>
            <a:off x="3384345" y="8072296"/>
            <a:ext cx="1440000" cy="1440000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AFC1D21-DC5F-A60D-73DE-EE0E1AC81518}"/>
              </a:ext>
            </a:extLst>
          </p:cNvPr>
          <p:cNvSpPr/>
          <p:nvPr userDrawn="1"/>
        </p:nvSpPr>
        <p:spPr>
          <a:xfrm>
            <a:off x="2463800" y="8072296"/>
            <a:ext cx="720000" cy="1440000"/>
          </a:xfrm>
          <a:custGeom>
            <a:avLst/>
            <a:gdLst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4" fmla="*/ 0 w 1440000"/>
              <a:gd name="connsiteY4" fmla="*/ 720000 h 1440000"/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4" fmla="*/ 91440 w 1440000"/>
              <a:gd name="connsiteY4" fmla="*/ 811440 h 1440000"/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0" fmla="*/ 0 w 720000"/>
              <a:gd name="connsiteY0" fmla="*/ 0 h 1440000"/>
              <a:gd name="connsiteX1" fmla="*/ 720000 w 720000"/>
              <a:gd name="connsiteY1" fmla="*/ 720000 h 1440000"/>
              <a:gd name="connsiteX2" fmla="*/ 0 w 720000"/>
              <a:gd name="connsiteY2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0000" h="1440000">
                <a:moveTo>
                  <a:pt x="0" y="0"/>
                </a:moveTo>
                <a:cubicBezTo>
                  <a:pt x="397645" y="0"/>
                  <a:pt x="720000" y="322355"/>
                  <a:pt x="720000" y="720000"/>
                </a:cubicBezTo>
                <a:cubicBezTo>
                  <a:pt x="720000" y="1117645"/>
                  <a:pt x="397645" y="1440000"/>
                  <a:pt x="0" y="1440000"/>
                </a:cubicBezTo>
              </a:path>
            </a:pathLst>
          </a:cu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A9055C-E78E-6725-795C-033E2FF7D899}"/>
              </a:ext>
            </a:extLst>
          </p:cNvPr>
          <p:cNvGrpSpPr/>
          <p:nvPr userDrawn="1"/>
        </p:nvGrpSpPr>
        <p:grpSpPr>
          <a:xfrm>
            <a:off x="2644121" y="355600"/>
            <a:ext cx="360000" cy="360000"/>
            <a:chOff x="2644121" y="355600"/>
            <a:chExt cx="360000" cy="36000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711C833-B304-5889-732D-648917ACDB56}"/>
                </a:ext>
              </a:extLst>
            </p:cNvPr>
            <p:cNvSpPr/>
            <p:nvPr/>
          </p:nvSpPr>
          <p:spPr>
            <a:xfrm>
              <a:off x="2644121" y="355600"/>
              <a:ext cx="360000" cy="36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BB3D2B-C7DD-C127-1A64-7F707353F08B}"/>
                </a:ext>
              </a:extLst>
            </p:cNvPr>
            <p:cNvSpPr/>
            <p:nvPr/>
          </p:nvSpPr>
          <p:spPr>
            <a:xfrm>
              <a:off x="2757404" y="424414"/>
              <a:ext cx="133434" cy="138340"/>
            </a:xfrm>
            <a:custGeom>
              <a:avLst/>
              <a:gdLst>
                <a:gd name="connsiteX0" fmla="*/ 254594 w 271353"/>
                <a:gd name="connsiteY0" fmla="*/ 140577 h 281332"/>
                <a:gd name="connsiteX1" fmla="*/ 231924 w 271353"/>
                <a:gd name="connsiteY1" fmla="*/ 70664 h 281332"/>
                <a:gd name="connsiteX2" fmla="*/ 172488 w 271353"/>
                <a:gd name="connsiteY2" fmla="*/ 27420 h 281332"/>
                <a:gd name="connsiteX3" fmla="*/ 172488 w 271353"/>
                <a:gd name="connsiteY3" fmla="*/ 27420 h 281332"/>
                <a:gd name="connsiteX4" fmla="*/ 98955 w 271353"/>
                <a:gd name="connsiteY4" fmla="*/ 27515 h 281332"/>
                <a:gd name="connsiteX5" fmla="*/ 98955 w 271353"/>
                <a:gd name="connsiteY5" fmla="*/ 27515 h 281332"/>
                <a:gd name="connsiteX6" fmla="*/ 39519 w 271353"/>
                <a:gd name="connsiteY6" fmla="*/ 70759 h 281332"/>
                <a:gd name="connsiteX7" fmla="*/ 16755 w 271353"/>
                <a:gd name="connsiteY7" fmla="*/ 140672 h 281332"/>
                <a:gd name="connsiteX8" fmla="*/ 39519 w 271353"/>
                <a:gd name="connsiteY8" fmla="*/ 210586 h 281332"/>
                <a:gd name="connsiteX9" fmla="*/ 98955 w 271353"/>
                <a:gd name="connsiteY9" fmla="*/ 253829 h 281332"/>
                <a:gd name="connsiteX10" fmla="*/ 98955 w 271353"/>
                <a:gd name="connsiteY10" fmla="*/ 253829 h 281332"/>
                <a:gd name="connsiteX11" fmla="*/ 172488 w 271353"/>
                <a:gd name="connsiteY11" fmla="*/ 253829 h 281332"/>
                <a:gd name="connsiteX12" fmla="*/ 172488 w 271353"/>
                <a:gd name="connsiteY12" fmla="*/ 253829 h 281332"/>
                <a:gd name="connsiteX13" fmla="*/ 231924 w 271353"/>
                <a:gd name="connsiteY13" fmla="*/ 210586 h 281332"/>
                <a:gd name="connsiteX14" fmla="*/ 254594 w 271353"/>
                <a:gd name="connsiteY14" fmla="*/ 140672 h 28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1353" h="281332">
                  <a:moveTo>
                    <a:pt x="254594" y="140577"/>
                  </a:moveTo>
                  <a:cubicBezTo>
                    <a:pt x="286122" y="118955"/>
                    <a:pt x="270120" y="69616"/>
                    <a:pt x="231924" y="70664"/>
                  </a:cubicBezTo>
                  <a:cubicBezTo>
                    <a:pt x="244688" y="34659"/>
                    <a:pt x="202778" y="4179"/>
                    <a:pt x="172488" y="27420"/>
                  </a:cubicBezTo>
                  <a:lnTo>
                    <a:pt x="172488" y="27420"/>
                  </a:lnTo>
                  <a:cubicBezTo>
                    <a:pt x="161630" y="-9156"/>
                    <a:pt x="109719" y="-9156"/>
                    <a:pt x="98955" y="27515"/>
                  </a:cubicBezTo>
                  <a:lnTo>
                    <a:pt x="98955" y="27515"/>
                  </a:lnTo>
                  <a:cubicBezTo>
                    <a:pt x="68666" y="4179"/>
                    <a:pt x="26661" y="34754"/>
                    <a:pt x="39519" y="70759"/>
                  </a:cubicBezTo>
                  <a:cubicBezTo>
                    <a:pt x="1324" y="69711"/>
                    <a:pt x="-14678" y="119051"/>
                    <a:pt x="16755" y="140672"/>
                  </a:cubicBezTo>
                  <a:cubicBezTo>
                    <a:pt x="-14773" y="162294"/>
                    <a:pt x="1229" y="211634"/>
                    <a:pt x="39519" y="210586"/>
                  </a:cubicBezTo>
                  <a:cubicBezTo>
                    <a:pt x="26756" y="246590"/>
                    <a:pt x="68666" y="277070"/>
                    <a:pt x="98955" y="253829"/>
                  </a:cubicBezTo>
                  <a:lnTo>
                    <a:pt x="98955" y="253829"/>
                  </a:lnTo>
                  <a:cubicBezTo>
                    <a:pt x="109719" y="290501"/>
                    <a:pt x="161630" y="290501"/>
                    <a:pt x="172488" y="253829"/>
                  </a:cubicBezTo>
                  <a:lnTo>
                    <a:pt x="172488" y="253829"/>
                  </a:lnTo>
                  <a:cubicBezTo>
                    <a:pt x="202778" y="277166"/>
                    <a:pt x="244783" y="246590"/>
                    <a:pt x="231924" y="210586"/>
                  </a:cubicBezTo>
                  <a:cubicBezTo>
                    <a:pt x="270120" y="211634"/>
                    <a:pt x="286122" y="162294"/>
                    <a:pt x="254594" y="140672"/>
                  </a:cubicBez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6272CF2-DC29-53CC-04CA-1C5EC04074C3}"/>
                </a:ext>
              </a:extLst>
            </p:cNvPr>
            <p:cNvSpPr/>
            <p:nvPr/>
          </p:nvSpPr>
          <p:spPr>
            <a:xfrm>
              <a:off x="2792460" y="461857"/>
              <a:ext cx="63369" cy="63367"/>
            </a:xfrm>
            <a:custGeom>
              <a:avLst/>
              <a:gdLst>
                <a:gd name="connsiteX0" fmla="*/ 133350 w 133350"/>
                <a:gd name="connsiteY0" fmla="*/ 66675 h 133349"/>
                <a:gd name="connsiteX1" fmla="*/ 66675 w 133350"/>
                <a:gd name="connsiteY1" fmla="*/ 133350 h 133349"/>
                <a:gd name="connsiteX2" fmla="*/ 0 w 133350"/>
                <a:gd name="connsiteY2" fmla="*/ 66675 h 133349"/>
                <a:gd name="connsiteX3" fmla="*/ 66675 w 133350"/>
                <a:gd name="connsiteY3" fmla="*/ 0 h 133349"/>
                <a:gd name="connsiteX4" fmla="*/ 133350 w 133350"/>
                <a:gd name="connsiteY4" fmla="*/ 66675 h 13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49">
                  <a:moveTo>
                    <a:pt x="133350" y="66675"/>
                  </a:moveTo>
                  <a:cubicBezTo>
                    <a:pt x="133350" y="103499"/>
                    <a:pt x="103499" y="133350"/>
                    <a:pt x="66675" y="133350"/>
                  </a:cubicBezTo>
                  <a:cubicBezTo>
                    <a:pt x="29851" y="133350"/>
                    <a:pt x="0" y="103499"/>
                    <a:pt x="0" y="66675"/>
                  </a:cubicBezTo>
                  <a:cubicBezTo>
                    <a:pt x="0" y="29851"/>
                    <a:pt x="29851" y="0"/>
                    <a:pt x="66675" y="0"/>
                  </a:cubicBezTo>
                  <a:cubicBezTo>
                    <a:pt x="103499" y="0"/>
                    <a:pt x="133350" y="29851"/>
                    <a:pt x="133350" y="66675"/>
                  </a:cubicBez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9ABF7F6-C217-D3D9-68E7-C7CA6FE3667F}"/>
                </a:ext>
              </a:extLst>
            </p:cNvPr>
            <p:cNvGrpSpPr/>
            <p:nvPr/>
          </p:nvGrpSpPr>
          <p:grpSpPr>
            <a:xfrm>
              <a:off x="2777283" y="573255"/>
              <a:ext cx="93676" cy="70257"/>
              <a:chOff x="2777226" y="573255"/>
              <a:chExt cx="93676" cy="70257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4A5FFB63-FBBF-A4B1-2C7A-A76D995F6911}"/>
                  </a:ext>
                </a:extLst>
              </p:cNvPr>
              <p:cNvSpPr/>
              <p:nvPr/>
            </p:nvSpPr>
            <p:spPr>
              <a:xfrm>
                <a:off x="2777226" y="573255"/>
                <a:ext cx="46838" cy="70255"/>
              </a:xfrm>
              <a:custGeom>
                <a:avLst/>
                <a:gdLst>
                  <a:gd name="connsiteX0" fmla="*/ 95250 w 95250"/>
                  <a:gd name="connsiteY0" fmla="*/ 0 h 142874"/>
                  <a:gd name="connsiteX1" fmla="*/ 95250 w 95250"/>
                  <a:gd name="connsiteY1" fmla="*/ 142875 h 142874"/>
                  <a:gd name="connsiteX2" fmla="*/ 47625 w 95250"/>
                  <a:gd name="connsiteY2" fmla="*/ 104775 h 142874"/>
                  <a:gd name="connsiteX3" fmla="*/ 0 w 95250"/>
                  <a:gd name="connsiteY3" fmla="*/ 142875 h 142874"/>
                  <a:gd name="connsiteX4" fmla="*/ 0 w 95250"/>
                  <a:gd name="connsiteY4" fmla="*/ 0 h 142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142874">
                    <a:moveTo>
                      <a:pt x="95250" y="0"/>
                    </a:moveTo>
                    <a:lnTo>
                      <a:pt x="95250" y="142875"/>
                    </a:lnTo>
                    <a:lnTo>
                      <a:pt x="47625" y="104775"/>
                    </a:lnTo>
                    <a:lnTo>
                      <a:pt x="0" y="142875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F6AAACC-25D1-F46D-827E-DB08D9F6D9FF}"/>
                  </a:ext>
                </a:extLst>
              </p:cNvPr>
              <p:cNvSpPr/>
              <p:nvPr/>
            </p:nvSpPr>
            <p:spPr>
              <a:xfrm>
                <a:off x="2824064" y="573257"/>
                <a:ext cx="46838" cy="70255"/>
              </a:xfrm>
              <a:custGeom>
                <a:avLst/>
                <a:gdLst>
                  <a:gd name="connsiteX0" fmla="*/ 95250 w 95250"/>
                  <a:gd name="connsiteY0" fmla="*/ 0 h 142874"/>
                  <a:gd name="connsiteX1" fmla="*/ 95250 w 95250"/>
                  <a:gd name="connsiteY1" fmla="*/ 142875 h 142874"/>
                  <a:gd name="connsiteX2" fmla="*/ 47625 w 95250"/>
                  <a:gd name="connsiteY2" fmla="*/ 104775 h 142874"/>
                  <a:gd name="connsiteX3" fmla="*/ 0 w 95250"/>
                  <a:gd name="connsiteY3" fmla="*/ 142875 h 142874"/>
                  <a:gd name="connsiteX4" fmla="*/ 0 w 95250"/>
                  <a:gd name="connsiteY4" fmla="*/ 0 h 142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142874">
                    <a:moveTo>
                      <a:pt x="95250" y="0"/>
                    </a:moveTo>
                    <a:lnTo>
                      <a:pt x="95250" y="142875"/>
                    </a:lnTo>
                    <a:lnTo>
                      <a:pt x="47625" y="104775"/>
                    </a:lnTo>
                    <a:lnTo>
                      <a:pt x="0" y="142875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2B5B0C-6CC8-EFEB-E392-0493190C8A7D}"/>
              </a:ext>
            </a:extLst>
          </p:cNvPr>
          <p:cNvSpPr/>
          <p:nvPr userDrawn="1"/>
        </p:nvSpPr>
        <p:spPr>
          <a:xfrm>
            <a:off x="2463801" y="-5360"/>
            <a:ext cx="146878" cy="991136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47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E6ADFD1-5127-C7B2-0167-9AE5BA88E3B2}"/>
              </a:ext>
            </a:extLst>
          </p:cNvPr>
          <p:cNvSpPr/>
          <p:nvPr userDrawn="1"/>
        </p:nvSpPr>
        <p:spPr>
          <a:xfrm>
            <a:off x="0" y="9801225"/>
            <a:ext cx="6858000" cy="104774"/>
          </a:xfrm>
          <a:prstGeom prst="rect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B05DCB-CC4A-5051-413A-803C5C550A3F}"/>
              </a:ext>
            </a:extLst>
          </p:cNvPr>
          <p:cNvSpPr/>
          <p:nvPr userDrawn="1"/>
        </p:nvSpPr>
        <p:spPr>
          <a:xfrm>
            <a:off x="-1" y="0"/>
            <a:ext cx="2301875" cy="9906000"/>
          </a:xfrm>
          <a:prstGeom prst="rect">
            <a:avLst/>
          </a:prstGeom>
          <a:solidFill>
            <a:srgbClr val="1D25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119220-D7A9-7FE4-7E74-46C3961EF681}"/>
              </a:ext>
            </a:extLst>
          </p:cNvPr>
          <p:cNvSpPr/>
          <p:nvPr userDrawn="1"/>
        </p:nvSpPr>
        <p:spPr>
          <a:xfrm>
            <a:off x="0" y="1"/>
            <a:ext cx="6858000" cy="1538288"/>
          </a:xfrm>
          <a:prstGeom prst="rect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372E2E-B4BF-67F0-C817-DFC34F9659ED}"/>
              </a:ext>
            </a:extLst>
          </p:cNvPr>
          <p:cNvCxnSpPr>
            <a:cxnSpLocks/>
          </p:cNvCxnSpPr>
          <p:nvPr userDrawn="1"/>
        </p:nvCxnSpPr>
        <p:spPr>
          <a:xfrm>
            <a:off x="355600" y="363220"/>
            <a:ext cx="6146800" cy="0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8" name="Picture 17" descr="A dark blue background with white dots&#10;&#10;AI-generated content may be incorrect.">
            <a:extLst>
              <a:ext uri="{FF2B5EF4-FFF2-40B4-BE49-F238E27FC236}">
                <a16:creationId xmlns:a16="http://schemas.microsoft.com/office/drawing/2014/main" id="{0EA6C345-EB9C-2BAD-C0E6-4B4EECF94C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6212" y="1"/>
            <a:ext cx="1601788" cy="1538288"/>
          </a:xfrm>
          <a:custGeom>
            <a:avLst/>
            <a:gdLst>
              <a:gd name="connsiteX0" fmla="*/ 1601788 w 1601788"/>
              <a:gd name="connsiteY0" fmla="*/ 0 h 1538288"/>
              <a:gd name="connsiteX1" fmla="*/ 1601788 w 1601788"/>
              <a:gd name="connsiteY1" fmla="*/ 1538288 h 1538288"/>
              <a:gd name="connsiteX2" fmla="*/ 0 w 1601788"/>
              <a:gd name="connsiteY2" fmla="*/ 1538288 h 153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1788" h="1538288">
                <a:moveTo>
                  <a:pt x="1601788" y="0"/>
                </a:moveTo>
                <a:lnTo>
                  <a:pt x="1601788" y="1538288"/>
                </a:lnTo>
                <a:lnTo>
                  <a:pt x="0" y="1538288"/>
                </a:lnTo>
                <a:close/>
              </a:path>
            </a:pathLst>
          </a:custGeom>
        </p:spPr>
      </p:pic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251BD3F5-45C8-E2AE-B795-16C26AABB40B}"/>
              </a:ext>
            </a:extLst>
          </p:cNvPr>
          <p:cNvSpPr>
            <a:spLocks noChangeAspect="1"/>
          </p:cNvSpPr>
          <p:nvPr userDrawn="1"/>
        </p:nvSpPr>
        <p:spPr>
          <a:xfrm>
            <a:off x="-1" y="9120188"/>
            <a:ext cx="785812" cy="785812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81644C98-033F-F314-FA1E-1CBB675B55A7}"/>
              </a:ext>
            </a:extLst>
          </p:cNvPr>
          <p:cNvSpPr>
            <a:spLocks noChangeAspect="1"/>
          </p:cNvSpPr>
          <p:nvPr userDrawn="1"/>
        </p:nvSpPr>
        <p:spPr>
          <a:xfrm>
            <a:off x="785811" y="9513094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ight Triangle 31">
            <a:extLst>
              <a:ext uri="{FF2B5EF4-FFF2-40B4-BE49-F238E27FC236}">
                <a16:creationId xmlns:a16="http://schemas.microsoft.com/office/drawing/2014/main" id="{EF543281-5583-9BFD-3B09-A74FE19A2145}"/>
              </a:ext>
            </a:extLst>
          </p:cNvPr>
          <p:cNvSpPr>
            <a:spLocks noChangeAspect="1"/>
          </p:cNvSpPr>
          <p:nvPr userDrawn="1"/>
        </p:nvSpPr>
        <p:spPr>
          <a:xfrm>
            <a:off x="785811" y="9120188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172EAF63-6090-EEE3-972F-890A15A65D3A}"/>
              </a:ext>
            </a:extLst>
          </p:cNvPr>
          <p:cNvSpPr>
            <a:spLocks noChangeAspect="1"/>
          </p:cNvSpPr>
          <p:nvPr userDrawn="1"/>
        </p:nvSpPr>
        <p:spPr>
          <a:xfrm>
            <a:off x="1178717" y="9513094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84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570CF7-6925-64B0-2835-D75726FD0C8B}"/>
              </a:ext>
            </a:extLst>
          </p:cNvPr>
          <p:cNvSpPr/>
          <p:nvPr userDrawn="1"/>
        </p:nvSpPr>
        <p:spPr>
          <a:xfrm>
            <a:off x="0" y="0"/>
            <a:ext cx="6858000" cy="2065338"/>
          </a:xfrm>
          <a:prstGeom prst="rect">
            <a:avLst/>
          </a:prstGeom>
          <a:gradFill flip="none" rotWithShape="1">
            <a:gsLst>
              <a:gs pos="0">
                <a:srgbClr val="FCFCFE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effectLst>
            <a:innerShdw blurRad="127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7251957-5479-A5E7-3522-E8DE5354A46D}"/>
              </a:ext>
            </a:extLst>
          </p:cNvPr>
          <p:cNvGrpSpPr/>
          <p:nvPr userDrawn="1"/>
        </p:nvGrpSpPr>
        <p:grpSpPr>
          <a:xfrm>
            <a:off x="-2" y="2065338"/>
            <a:ext cx="6858002" cy="7840662"/>
            <a:chOff x="-2" y="1875682"/>
            <a:chExt cx="6858002" cy="803031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FEF25C8-704F-FA29-187B-757F698D595B}"/>
                </a:ext>
              </a:extLst>
            </p:cNvPr>
            <p:cNvSpPr/>
            <p:nvPr userDrawn="1"/>
          </p:nvSpPr>
          <p:spPr>
            <a:xfrm>
              <a:off x="1" y="1875682"/>
              <a:ext cx="4402134" cy="8030318"/>
            </a:xfrm>
            <a:prstGeom prst="rect">
              <a:avLst/>
            </a:prstGeom>
            <a:gradFill flip="none" rotWithShape="1">
              <a:gsLst>
                <a:gs pos="0">
                  <a:srgbClr val="FCFCFE"/>
                </a:gs>
                <a:gs pos="3000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>
              <a:innerShdw blurRad="177800">
                <a:prstClr val="black">
                  <a:alpha val="57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32DD9C1-ECC0-7ABA-49FC-393F5EEFBB9F}"/>
                </a:ext>
              </a:extLst>
            </p:cNvPr>
            <p:cNvSpPr/>
            <p:nvPr userDrawn="1"/>
          </p:nvSpPr>
          <p:spPr>
            <a:xfrm>
              <a:off x="-1" y="1875682"/>
              <a:ext cx="6857999" cy="81513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B2EBCA9-9EB4-A1F8-71A6-9BCB8BB17A74}"/>
                </a:ext>
              </a:extLst>
            </p:cNvPr>
            <p:cNvSpPr/>
            <p:nvPr userDrawn="1"/>
          </p:nvSpPr>
          <p:spPr>
            <a:xfrm rot="10800000">
              <a:off x="-2" y="8256104"/>
              <a:ext cx="6857999" cy="143786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76AD5A4-1FCC-53CE-6B30-D1F34E6D1BF4}"/>
                </a:ext>
              </a:extLst>
            </p:cNvPr>
            <p:cNvSpPr/>
            <p:nvPr userDrawn="1"/>
          </p:nvSpPr>
          <p:spPr>
            <a:xfrm>
              <a:off x="4402138" y="1875682"/>
              <a:ext cx="2455862" cy="8030318"/>
            </a:xfrm>
            <a:prstGeom prst="rect">
              <a:avLst/>
            </a:prstGeom>
            <a:solidFill>
              <a:srgbClr val="2C3A45"/>
            </a:solidFill>
            <a:ln>
              <a:noFill/>
            </a:ln>
            <a:effectLst>
              <a:innerShdw blurRad="127000">
                <a:prstClr val="black">
                  <a:alpha val="1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6E4735E-2101-2C89-EA13-D101B406E5F5}"/>
              </a:ext>
            </a:extLst>
          </p:cNvPr>
          <p:cNvGrpSpPr/>
          <p:nvPr userDrawn="1"/>
        </p:nvGrpSpPr>
        <p:grpSpPr>
          <a:xfrm rot="10800000">
            <a:off x="0" y="9559925"/>
            <a:ext cx="6858000" cy="155734"/>
            <a:chOff x="0" y="2017695"/>
            <a:chExt cx="6858000" cy="70785"/>
          </a:xfrm>
          <a:effectLst>
            <a:outerShdw blurRad="76200" dist="38100" dir="5400000" algn="t" rotWithShape="0">
              <a:srgbClr val="2D3B46">
                <a:alpha val="10000"/>
              </a:srgbClr>
            </a:outerShdw>
          </a:effectLst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55DFDC9-9238-419F-4960-F5F8AC061CBA}"/>
                </a:ext>
              </a:extLst>
            </p:cNvPr>
            <p:cNvSpPr/>
            <p:nvPr/>
          </p:nvSpPr>
          <p:spPr>
            <a:xfrm rot="10800000" flipV="1">
              <a:off x="0" y="2052480"/>
              <a:ext cx="6858000" cy="36000"/>
            </a:xfrm>
            <a:prstGeom prst="rect">
              <a:avLst/>
            </a:prstGeom>
            <a:gradFill flip="none" rotWithShape="1">
              <a:gsLst>
                <a:gs pos="0">
                  <a:srgbClr val="F4DAA5"/>
                </a:gs>
                <a:gs pos="100000">
                  <a:srgbClr val="836737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4431037-7D85-FD96-0813-1F8AE8C57598}"/>
                </a:ext>
              </a:extLst>
            </p:cNvPr>
            <p:cNvSpPr/>
            <p:nvPr/>
          </p:nvSpPr>
          <p:spPr>
            <a:xfrm rot="10800000" flipV="1">
              <a:off x="0" y="2017695"/>
              <a:ext cx="6858000" cy="36000"/>
            </a:xfrm>
            <a:prstGeom prst="rect">
              <a:avLst/>
            </a:prstGeom>
            <a:solidFill>
              <a:srgbClr val="2D3B4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05A72E-3FC7-FA4E-B6F8-DA77DFB77C3E}"/>
              </a:ext>
            </a:extLst>
          </p:cNvPr>
          <p:cNvSpPr/>
          <p:nvPr userDrawn="1"/>
        </p:nvSpPr>
        <p:spPr>
          <a:xfrm>
            <a:off x="0" y="0"/>
            <a:ext cx="6858000" cy="9906000"/>
          </a:xfrm>
          <a:custGeom>
            <a:avLst/>
            <a:gdLst>
              <a:gd name="connsiteX0" fmla="*/ 211832 w 6858000"/>
              <a:gd name="connsiteY0" fmla="*/ 198120 h 9906000"/>
              <a:gd name="connsiteX1" fmla="*/ 175260 w 6858000"/>
              <a:gd name="connsiteY1" fmla="*/ 234692 h 9906000"/>
              <a:gd name="connsiteX2" fmla="*/ 175260 w 6858000"/>
              <a:gd name="connsiteY2" fmla="*/ 9671308 h 9906000"/>
              <a:gd name="connsiteX3" fmla="*/ 211832 w 6858000"/>
              <a:gd name="connsiteY3" fmla="*/ 9707880 h 9906000"/>
              <a:gd name="connsiteX4" fmla="*/ 6646168 w 6858000"/>
              <a:gd name="connsiteY4" fmla="*/ 9707880 h 9906000"/>
              <a:gd name="connsiteX5" fmla="*/ 6682740 w 6858000"/>
              <a:gd name="connsiteY5" fmla="*/ 9671308 h 9906000"/>
              <a:gd name="connsiteX6" fmla="*/ 6682740 w 6858000"/>
              <a:gd name="connsiteY6" fmla="*/ 234692 h 9906000"/>
              <a:gd name="connsiteX7" fmla="*/ 6646168 w 6858000"/>
              <a:gd name="connsiteY7" fmla="*/ 198120 h 9906000"/>
              <a:gd name="connsiteX8" fmla="*/ 0 w 6858000"/>
              <a:gd name="connsiteY8" fmla="*/ 0 h 9906000"/>
              <a:gd name="connsiteX9" fmla="*/ 6858000 w 6858000"/>
              <a:gd name="connsiteY9" fmla="*/ 0 h 9906000"/>
              <a:gd name="connsiteX10" fmla="*/ 6858000 w 6858000"/>
              <a:gd name="connsiteY10" fmla="*/ 9906000 h 9906000"/>
              <a:gd name="connsiteX11" fmla="*/ 0 w 6858000"/>
              <a:gd name="connsiteY11" fmla="*/ 9906000 h 99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9906000">
                <a:moveTo>
                  <a:pt x="211832" y="198120"/>
                </a:moveTo>
                <a:cubicBezTo>
                  <a:pt x="191634" y="198120"/>
                  <a:pt x="175260" y="214494"/>
                  <a:pt x="175260" y="234692"/>
                </a:cubicBezTo>
                <a:lnTo>
                  <a:pt x="175260" y="9671308"/>
                </a:lnTo>
                <a:cubicBezTo>
                  <a:pt x="175260" y="9691506"/>
                  <a:pt x="191634" y="9707880"/>
                  <a:pt x="211832" y="9707880"/>
                </a:cubicBezTo>
                <a:lnTo>
                  <a:pt x="6646168" y="9707880"/>
                </a:lnTo>
                <a:cubicBezTo>
                  <a:pt x="6666366" y="9707880"/>
                  <a:pt x="6682740" y="9691506"/>
                  <a:pt x="6682740" y="9671308"/>
                </a:cubicBezTo>
                <a:lnTo>
                  <a:pt x="6682740" y="234692"/>
                </a:lnTo>
                <a:cubicBezTo>
                  <a:pt x="6682740" y="214494"/>
                  <a:pt x="6666366" y="198120"/>
                  <a:pt x="6646168" y="198120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9906000"/>
                </a:lnTo>
                <a:lnTo>
                  <a:pt x="0" y="9906000"/>
                </a:lnTo>
                <a:close/>
              </a:path>
            </a:pathLst>
          </a:custGeom>
          <a:solidFill>
            <a:srgbClr val="F5F6F9"/>
          </a:solidFill>
          <a:ln>
            <a:noFill/>
          </a:ln>
          <a:effectLst>
            <a:innerShdw blurRad="127000">
              <a:prstClr val="black">
                <a:alpha val="21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A6BB09D-0ACA-4F20-F82F-F231DCF81B63}"/>
              </a:ext>
            </a:extLst>
          </p:cNvPr>
          <p:cNvCxnSpPr>
            <a:cxnSpLocks/>
          </p:cNvCxnSpPr>
          <p:nvPr userDrawn="1"/>
        </p:nvCxnSpPr>
        <p:spPr>
          <a:xfrm>
            <a:off x="2448719" y="374650"/>
            <a:ext cx="0" cy="1440000"/>
          </a:xfrm>
          <a:prstGeom prst="line">
            <a:avLst/>
          </a:prstGeom>
          <a:ln w="12700">
            <a:gradFill>
              <a:gsLst>
                <a:gs pos="0">
                  <a:srgbClr val="836737"/>
                </a:gs>
                <a:gs pos="100000">
                  <a:srgbClr val="836737"/>
                </a:gs>
                <a:gs pos="50000">
                  <a:srgbClr val="F4DAA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6F425BD-4A5F-5B7D-9531-19C8F2F6ABA0}"/>
              </a:ext>
            </a:extLst>
          </p:cNvPr>
          <p:cNvSpPr/>
          <p:nvPr userDrawn="1"/>
        </p:nvSpPr>
        <p:spPr>
          <a:xfrm>
            <a:off x="2637950" y="1649993"/>
            <a:ext cx="186213" cy="169284"/>
          </a:xfrm>
          <a:custGeom>
            <a:avLst/>
            <a:gdLst>
              <a:gd name="connsiteX0" fmla="*/ 93106 w 186213"/>
              <a:gd name="connsiteY0" fmla="*/ 0 h 169284"/>
              <a:gd name="connsiteX1" fmla="*/ 186213 w 186213"/>
              <a:gd name="connsiteY1" fmla="*/ 93106 h 169284"/>
              <a:gd name="connsiteX2" fmla="*/ 160821 w 186213"/>
              <a:gd name="connsiteY2" fmla="*/ 93106 h 169284"/>
              <a:gd name="connsiteX3" fmla="*/ 160821 w 186213"/>
              <a:gd name="connsiteY3" fmla="*/ 169284 h 169284"/>
              <a:gd name="connsiteX4" fmla="*/ 114267 w 186213"/>
              <a:gd name="connsiteY4" fmla="*/ 169284 h 169284"/>
              <a:gd name="connsiteX5" fmla="*/ 114267 w 186213"/>
              <a:gd name="connsiteY5" fmla="*/ 101087 h 169284"/>
              <a:gd name="connsiteX6" fmla="*/ 71946 w 186213"/>
              <a:gd name="connsiteY6" fmla="*/ 101087 h 169284"/>
              <a:gd name="connsiteX7" fmla="*/ 71946 w 186213"/>
              <a:gd name="connsiteY7" fmla="*/ 169284 h 169284"/>
              <a:gd name="connsiteX8" fmla="*/ 25393 w 186213"/>
              <a:gd name="connsiteY8" fmla="*/ 169284 h 169284"/>
              <a:gd name="connsiteX9" fmla="*/ 25393 w 186213"/>
              <a:gd name="connsiteY9" fmla="*/ 93106 h 169284"/>
              <a:gd name="connsiteX10" fmla="*/ 0 w 186213"/>
              <a:gd name="connsiteY10" fmla="*/ 93106 h 16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6213" h="169284">
                <a:moveTo>
                  <a:pt x="93106" y="0"/>
                </a:moveTo>
                <a:lnTo>
                  <a:pt x="186213" y="93106"/>
                </a:lnTo>
                <a:lnTo>
                  <a:pt x="160821" y="93106"/>
                </a:lnTo>
                <a:lnTo>
                  <a:pt x="160821" y="169284"/>
                </a:lnTo>
                <a:lnTo>
                  <a:pt x="114267" y="169284"/>
                </a:lnTo>
                <a:lnTo>
                  <a:pt x="114267" y="101087"/>
                </a:lnTo>
                <a:lnTo>
                  <a:pt x="71946" y="101087"/>
                </a:lnTo>
                <a:lnTo>
                  <a:pt x="71946" y="169284"/>
                </a:lnTo>
                <a:lnTo>
                  <a:pt x="25393" y="169284"/>
                </a:lnTo>
                <a:lnTo>
                  <a:pt x="25393" y="93106"/>
                </a:lnTo>
                <a:lnTo>
                  <a:pt x="0" y="93106"/>
                </a:lnTo>
                <a:close/>
              </a:path>
            </a:pathLst>
          </a:custGeom>
          <a:solidFill>
            <a:srgbClr val="C9D1DD"/>
          </a:solidFill>
          <a:ln w="6350" cap="rnd">
            <a:noFill/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D83EDB-BE3B-3939-A9D6-CAC2233D0702}"/>
              </a:ext>
            </a:extLst>
          </p:cNvPr>
          <p:cNvSpPr/>
          <p:nvPr userDrawn="1"/>
        </p:nvSpPr>
        <p:spPr>
          <a:xfrm>
            <a:off x="2651158" y="1181974"/>
            <a:ext cx="159796" cy="159801"/>
          </a:xfrm>
          <a:custGeom>
            <a:avLst/>
            <a:gdLst>
              <a:gd name="connsiteX0" fmla="*/ 92084 w 335917"/>
              <a:gd name="connsiteY0" fmla="*/ 244417 h 335929"/>
              <a:gd name="connsiteX1" fmla="*/ 45792 w 335917"/>
              <a:gd name="connsiteY1" fmla="*/ 189934 h 335929"/>
              <a:gd name="connsiteX2" fmla="*/ 4740 w 335917"/>
              <a:gd name="connsiteY2" fmla="*/ 114972 h 335929"/>
              <a:gd name="connsiteX3" fmla="*/ 5692 w 335917"/>
              <a:gd name="connsiteY3" fmla="*/ 48202 h 335929"/>
              <a:gd name="connsiteX4" fmla="*/ 62937 w 335917"/>
              <a:gd name="connsiteY4" fmla="*/ 196 h 335929"/>
              <a:gd name="connsiteX5" fmla="*/ 114658 w 335917"/>
              <a:gd name="connsiteY5" fmla="*/ 43916 h 335929"/>
              <a:gd name="connsiteX6" fmla="*/ 118944 w 335917"/>
              <a:gd name="connsiteY6" fmla="*/ 72967 h 335929"/>
              <a:gd name="connsiteX7" fmla="*/ 92655 w 335917"/>
              <a:gd name="connsiteY7" fmla="*/ 103542 h 335929"/>
              <a:gd name="connsiteX8" fmla="*/ 94370 w 335917"/>
              <a:gd name="connsiteY8" fmla="*/ 149929 h 335929"/>
              <a:gd name="connsiteX9" fmla="*/ 134470 w 335917"/>
              <a:gd name="connsiteY9" fmla="*/ 201459 h 335929"/>
              <a:gd name="connsiteX10" fmla="*/ 186000 w 335917"/>
              <a:gd name="connsiteY10" fmla="*/ 241560 h 335929"/>
              <a:gd name="connsiteX11" fmla="*/ 232387 w 335917"/>
              <a:gd name="connsiteY11" fmla="*/ 243274 h 335929"/>
              <a:gd name="connsiteX12" fmla="*/ 262962 w 335917"/>
              <a:gd name="connsiteY12" fmla="*/ 216985 h 335929"/>
              <a:gd name="connsiteX13" fmla="*/ 292014 w 335917"/>
              <a:gd name="connsiteY13" fmla="*/ 221271 h 335929"/>
              <a:gd name="connsiteX14" fmla="*/ 335733 w 335917"/>
              <a:gd name="connsiteY14" fmla="*/ 272992 h 335929"/>
              <a:gd name="connsiteX15" fmla="*/ 287727 w 335917"/>
              <a:gd name="connsiteY15" fmla="*/ 330237 h 335929"/>
              <a:gd name="connsiteX16" fmla="*/ 220957 w 335917"/>
              <a:gd name="connsiteY16" fmla="*/ 331190 h 335929"/>
              <a:gd name="connsiteX17" fmla="*/ 145995 w 335917"/>
              <a:gd name="connsiteY17" fmla="*/ 290137 h 335929"/>
              <a:gd name="connsiteX18" fmla="*/ 92179 w 335917"/>
              <a:gd name="connsiteY18" fmla="*/ 244512 h 33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35917" h="335929">
                <a:moveTo>
                  <a:pt x="92084" y="244417"/>
                </a:moveTo>
                <a:cubicBezTo>
                  <a:pt x="75510" y="227844"/>
                  <a:pt x="59604" y="208889"/>
                  <a:pt x="45792" y="189934"/>
                </a:cubicBezTo>
                <a:cubicBezTo>
                  <a:pt x="29314" y="167265"/>
                  <a:pt x="12550" y="142309"/>
                  <a:pt x="4740" y="114972"/>
                </a:cubicBezTo>
                <a:cubicBezTo>
                  <a:pt x="-1452" y="93255"/>
                  <a:pt x="-2023" y="69443"/>
                  <a:pt x="5692" y="48202"/>
                </a:cubicBezTo>
                <a:cubicBezTo>
                  <a:pt x="13693" y="26295"/>
                  <a:pt x="36744" y="-2661"/>
                  <a:pt x="62937" y="196"/>
                </a:cubicBezTo>
                <a:cubicBezTo>
                  <a:pt x="85797" y="2673"/>
                  <a:pt x="104943" y="24580"/>
                  <a:pt x="114658" y="43916"/>
                </a:cubicBezTo>
                <a:cubicBezTo>
                  <a:pt x="119135" y="52869"/>
                  <a:pt x="122183" y="63442"/>
                  <a:pt x="118944" y="72967"/>
                </a:cubicBezTo>
                <a:cubicBezTo>
                  <a:pt x="114563" y="85826"/>
                  <a:pt x="100371" y="92398"/>
                  <a:pt x="92655" y="103542"/>
                </a:cubicBezTo>
                <a:cubicBezTo>
                  <a:pt x="82749" y="117735"/>
                  <a:pt x="85797" y="135927"/>
                  <a:pt x="94370" y="149929"/>
                </a:cubicBezTo>
                <a:cubicBezTo>
                  <a:pt x="109229" y="174218"/>
                  <a:pt x="122469" y="189363"/>
                  <a:pt x="134470" y="201459"/>
                </a:cubicBezTo>
                <a:cubicBezTo>
                  <a:pt x="146472" y="213461"/>
                  <a:pt x="161712" y="226796"/>
                  <a:pt x="186000" y="241560"/>
                </a:cubicBezTo>
                <a:cubicBezTo>
                  <a:pt x="200002" y="250132"/>
                  <a:pt x="218290" y="253180"/>
                  <a:pt x="232387" y="243274"/>
                </a:cubicBezTo>
                <a:cubicBezTo>
                  <a:pt x="243531" y="235464"/>
                  <a:pt x="250104" y="221367"/>
                  <a:pt x="262962" y="216985"/>
                </a:cubicBezTo>
                <a:cubicBezTo>
                  <a:pt x="272487" y="213747"/>
                  <a:pt x="282965" y="216795"/>
                  <a:pt x="292014" y="221271"/>
                </a:cubicBezTo>
                <a:cubicBezTo>
                  <a:pt x="311349" y="230892"/>
                  <a:pt x="333257" y="250132"/>
                  <a:pt x="335733" y="272992"/>
                </a:cubicBezTo>
                <a:cubicBezTo>
                  <a:pt x="338496" y="299281"/>
                  <a:pt x="309635" y="322236"/>
                  <a:pt x="287727" y="330237"/>
                </a:cubicBezTo>
                <a:cubicBezTo>
                  <a:pt x="266487" y="337953"/>
                  <a:pt x="242769" y="337381"/>
                  <a:pt x="220957" y="331190"/>
                </a:cubicBezTo>
                <a:cubicBezTo>
                  <a:pt x="193716" y="323379"/>
                  <a:pt x="168760" y="306615"/>
                  <a:pt x="145995" y="290137"/>
                </a:cubicBezTo>
                <a:cubicBezTo>
                  <a:pt x="126945" y="276326"/>
                  <a:pt x="108753" y="261086"/>
                  <a:pt x="92179" y="244512"/>
                </a:cubicBezTo>
                <a:close/>
              </a:path>
            </a:pathLst>
          </a:custGeom>
          <a:solidFill>
            <a:srgbClr val="C9D1DD"/>
          </a:solidFill>
          <a:ln w="6350" cap="rnd">
            <a:noFill/>
            <a:prstDash val="solid"/>
            <a:miter lim="800000"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Graphic 79">
            <a:extLst>
              <a:ext uri="{FF2B5EF4-FFF2-40B4-BE49-F238E27FC236}">
                <a16:creationId xmlns:a16="http://schemas.microsoft.com/office/drawing/2014/main" id="{16707015-51BA-75C8-1D98-0D7ACA3C7DE6}"/>
              </a:ext>
            </a:extLst>
          </p:cNvPr>
          <p:cNvSpPr/>
          <p:nvPr userDrawn="1"/>
        </p:nvSpPr>
        <p:spPr>
          <a:xfrm>
            <a:off x="2650341" y="1433971"/>
            <a:ext cx="161430" cy="157162"/>
          </a:xfrm>
          <a:custGeom>
            <a:avLst/>
            <a:gdLst>
              <a:gd name="connsiteX0" fmla="*/ 296799 w 322040"/>
              <a:gd name="connsiteY0" fmla="*/ 0 h 313526"/>
              <a:gd name="connsiteX1" fmla="*/ 25241 w 322040"/>
              <a:gd name="connsiteY1" fmla="*/ 0 h 313526"/>
              <a:gd name="connsiteX2" fmla="*/ 0 w 322040"/>
              <a:gd name="connsiteY2" fmla="*/ 25241 h 313526"/>
              <a:gd name="connsiteX3" fmla="*/ 0 w 322040"/>
              <a:gd name="connsiteY3" fmla="*/ 307181 h 313526"/>
              <a:gd name="connsiteX4" fmla="*/ 10763 w 322040"/>
              <a:gd name="connsiteY4" fmla="*/ 311658 h 313526"/>
              <a:gd name="connsiteX5" fmla="*/ 82391 w 322040"/>
              <a:gd name="connsiteY5" fmla="*/ 239935 h 313526"/>
              <a:gd name="connsiteX6" fmla="*/ 296799 w 322040"/>
              <a:gd name="connsiteY6" fmla="*/ 239935 h 313526"/>
              <a:gd name="connsiteX7" fmla="*/ 322040 w 322040"/>
              <a:gd name="connsiteY7" fmla="*/ 214694 h 313526"/>
              <a:gd name="connsiteX8" fmla="*/ 322040 w 322040"/>
              <a:gd name="connsiteY8" fmla="*/ 25241 h 313526"/>
              <a:gd name="connsiteX9" fmla="*/ 296799 w 322040"/>
              <a:gd name="connsiteY9" fmla="*/ 0 h 31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040" h="313526">
                <a:moveTo>
                  <a:pt x="296799" y="0"/>
                </a:moveTo>
                <a:lnTo>
                  <a:pt x="25241" y="0"/>
                </a:lnTo>
                <a:cubicBezTo>
                  <a:pt x="11335" y="0"/>
                  <a:pt x="0" y="11335"/>
                  <a:pt x="0" y="25241"/>
                </a:cubicBezTo>
                <a:lnTo>
                  <a:pt x="0" y="307181"/>
                </a:lnTo>
                <a:cubicBezTo>
                  <a:pt x="0" y="312801"/>
                  <a:pt x="6763" y="315659"/>
                  <a:pt x="10763" y="311658"/>
                </a:cubicBezTo>
                <a:lnTo>
                  <a:pt x="82391" y="239935"/>
                </a:lnTo>
                <a:lnTo>
                  <a:pt x="296799" y="239935"/>
                </a:lnTo>
                <a:cubicBezTo>
                  <a:pt x="310706" y="239935"/>
                  <a:pt x="322040" y="228600"/>
                  <a:pt x="322040" y="214694"/>
                </a:cubicBezTo>
                <a:lnTo>
                  <a:pt x="322040" y="25241"/>
                </a:lnTo>
                <a:cubicBezTo>
                  <a:pt x="322040" y="11335"/>
                  <a:pt x="310706" y="0"/>
                  <a:pt x="296799" y="0"/>
                </a:cubicBezTo>
                <a:close/>
              </a:path>
            </a:pathLst>
          </a:custGeom>
          <a:solidFill>
            <a:srgbClr val="C9D1DD"/>
          </a:solidFill>
          <a:ln w="6350" cap="sq">
            <a:noFill/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3508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776" y="358775"/>
            <a:ext cx="6138862" cy="2083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776" y="2622106"/>
            <a:ext cx="6140449" cy="6300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8775" y="9102279"/>
            <a:ext cx="1694349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25252-ACF8-43BA-9D6E-AECF89305FEC}" type="datetimeFigureOut">
              <a:rPr lang="en-GB" smtClean="0"/>
              <a:t>31/10/2025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33125" y="9102279"/>
            <a:ext cx="2391750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4874" y="9102279"/>
            <a:ext cx="1692763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A76DC-8DEC-424A-8502-BF3AE922C7B2}" type="slidenum">
              <a:rPr lang="en-GB" smtClean="0"/>
              <a:t>‹#›</a:t>
            </a:fld>
            <a:endParaRPr lang="en-GB"/>
          </a:p>
        </p:txBody>
      </p:sp>
    </p:spTree>
    <p:custDataLst>
      <p:tags r:id="rId7"/>
    </p:custDataLst>
    <p:extLst>
      <p:ext uri="{BB962C8B-B14F-4D97-AF65-F5344CB8AC3E}">
        <p14:creationId xmlns:p14="http://schemas.microsoft.com/office/powerpoint/2010/main" val="3876488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9" r:id="rId2"/>
    <p:sldLayoutId id="2147483665" r:id="rId3"/>
    <p:sldLayoutId id="2147483666" r:id="rId4"/>
    <p:sldLayoutId id="2147483668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4320" userDrawn="1">
          <p15:clr>
            <a:srgbClr val="F26B43"/>
          </p15:clr>
        </p15:guide>
        <p15:guide id="3" pos="224" userDrawn="1">
          <p15:clr>
            <a:srgbClr val="F26B43"/>
          </p15:clr>
        </p15:guide>
        <p15:guide id="4" pos="568" userDrawn="1">
          <p15:clr>
            <a:srgbClr val="F26B43"/>
          </p15:clr>
        </p15:guide>
        <p15:guide id="5" pos="664" userDrawn="1">
          <p15:clr>
            <a:srgbClr val="F26B43"/>
          </p15:clr>
        </p15:guide>
        <p15:guide id="6" pos="1009" userDrawn="1">
          <p15:clr>
            <a:srgbClr val="F26B43"/>
          </p15:clr>
        </p15:guide>
        <p15:guide id="7" pos="1105" userDrawn="1">
          <p15:clr>
            <a:srgbClr val="F26B43"/>
          </p15:clr>
        </p15:guide>
        <p15:guide id="8" pos="1450" userDrawn="1">
          <p15:clr>
            <a:srgbClr val="F26B43"/>
          </p15:clr>
        </p15:guide>
        <p15:guide id="9" pos="1546" userDrawn="1">
          <p15:clr>
            <a:srgbClr val="F26B43"/>
          </p15:clr>
        </p15:guide>
        <p15:guide id="10" pos="1891" userDrawn="1">
          <p15:clr>
            <a:srgbClr val="F26B43"/>
          </p15:clr>
        </p15:guide>
        <p15:guide id="11" pos="1987" userDrawn="1">
          <p15:clr>
            <a:srgbClr val="F26B43"/>
          </p15:clr>
        </p15:guide>
        <p15:guide id="12" pos="2332" userDrawn="1">
          <p15:clr>
            <a:srgbClr val="F26B43"/>
          </p15:clr>
        </p15:guide>
        <p15:guide id="13" pos="2428" userDrawn="1">
          <p15:clr>
            <a:srgbClr val="F26B43"/>
          </p15:clr>
        </p15:guide>
        <p15:guide id="14" pos="2773" userDrawn="1">
          <p15:clr>
            <a:srgbClr val="F26B43"/>
          </p15:clr>
        </p15:guide>
        <p15:guide id="15" pos="2869" userDrawn="1">
          <p15:clr>
            <a:srgbClr val="F26B43"/>
          </p15:clr>
        </p15:guide>
        <p15:guide id="16" pos="3214" userDrawn="1">
          <p15:clr>
            <a:srgbClr val="F26B43"/>
          </p15:clr>
        </p15:guide>
        <p15:guide id="17" pos="3310" userDrawn="1">
          <p15:clr>
            <a:srgbClr val="F26B43"/>
          </p15:clr>
        </p15:guide>
        <p15:guide id="18" pos="3655" userDrawn="1">
          <p15:clr>
            <a:srgbClr val="F26B43"/>
          </p15:clr>
        </p15:guide>
        <p15:guide id="19" pos="3751" userDrawn="1">
          <p15:clr>
            <a:srgbClr val="F26B43"/>
          </p15:clr>
        </p15:guide>
        <p15:guide id="20" pos="4096" userDrawn="1">
          <p15:clr>
            <a:srgbClr val="F26B43"/>
          </p15:clr>
        </p15:guide>
        <p15:guide id="21" orient="horz" userDrawn="1">
          <p15:clr>
            <a:srgbClr val="F26B43"/>
          </p15:clr>
        </p15:guide>
        <p15:guide id="22" orient="horz" pos="6240" userDrawn="1">
          <p15:clr>
            <a:srgbClr val="F26B43"/>
          </p15:clr>
        </p15:guide>
        <p15:guide id="23" orient="horz" pos="224" userDrawn="1">
          <p15:clr>
            <a:srgbClr val="F26B43"/>
          </p15:clr>
        </p15:guide>
        <p15:guide id="24" orient="horz" pos="969" userDrawn="1">
          <p15:clr>
            <a:srgbClr val="F26B43"/>
          </p15:clr>
        </p15:guide>
        <p15:guide id="25" orient="horz" pos="1065" userDrawn="1">
          <p15:clr>
            <a:srgbClr val="F26B43"/>
          </p15:clr>
        </p15:guide>
        <p15:guide id="26" orient="horz" pos="1810" userDrawn="1">
          <p15:clr>
            <a:srgbClr val="F26B43"/>
          </p15:clr>
        </p15:guide>
        <p15:guide id="27" orient="horz" pos="1906" userDrawn="1">
          <p15:clr>
            <a:srgbClr val="F26B43"/>
          </p15:clr>
        </p15:guide>
        <p15:guide id="28" orient="horz" pos="2651" userDrawn="1">
          <p15:clr>
            <a:srgbClr val="F26B43"/>
          </p15:clr>
        </p15:guide>
        <p15:guide id="29" orient="horz" pos="2747" userDrawn="1">
          <p15:clr>
            <a:srgbClr val="F26B43"/>
          </p15:clr>
        </p15:guide>
        <p15:guide id="30" orient="horz" pos="3492" userDrawn="1">
          <p15:clr>
            <a:srgbClr val="F26B43"/>
          </p15:clr>
        </p15:guide>
        <p15:guide id="31" orient="horz" pos="3588" userDrawn="1">
          <p15:clr>
            <a:srgbClr val="F26B43"/>
          </p15:clr>
        </p15:guide>
        <p15:guide id="32" orient="horz" pos="4333" userDrawn="1">
          <p15:clr>
            <a:srgbClr val="F26B43"/>
          </p15:clr>
        </p15:guide>
        <p15:guide id="33" orient="horz" pos="4429" userDrawn="1">
          <p15:clr>
            <a:srgbClr val="F26B43"/>
          </p15:clr>
        </p15:guide>
        <p15:guide id="34" orient="horz" pos="5174" userDrawn="1">
          <p15:clr>
            <a:srgbClr val="F26B43"/>
          </p15:clr>
        </p15:guide>
        <p15:guide id="35" orient="horz" pos="5270" userDrawn="1">
          <p15:clr>
            <a:srgbClr val="F26B43"/>
          </p15:clr>
        </p15:guide>
        <p15:guide id="36" orient="horz" pos="60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C9D67-E42B-DD90-2120-7FDE60BCA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60E464A4-8897-B03A-66A6-A51E4AE5A1F6}"/>
              </a:ext>
            </a:extLst>
          </p:cNvPr>
          <p:cNvSpPr txBox="1"/>
          <p:nvPr/>
        </p:nvSpPr>
        <p:spPr>
          <a:xfrm>
            <a:off x="3093244" y="361950"/>
            <a:ext cx="3402805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bold" panose="020B0702040204020203" pitchFamily="34" charset="0"/>
              </a:rPr>
              <a:t>Previous experience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Segoe UI Semilight" panose="020B0402040204020203" pitchFamily="34" charset="0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652F130-2BDF-C162-2538-B269E907BD2A}"/>
              </a:ext>
            </a:extLst>
          </p:cNvPr>
          <p:cNvCxnSpPr>
            <a:cxnSpLocks/>
          </p:cNvCxnSpPr>
          <p:nvPr/>
        </p:nvCxnSpPr>
        <p:spPr>
          <a:xfrm>
            <a:off x="2824121" y="715600"/>
            <a:ext cx="0" cy="7152313"/>
          </a:xfrm>
          <a:prstGeom prst="line">
            <a:avLst/>
          </a:prstGeom>
          <a:ln w="28575">
            <a:gradFill>
              <a:gsLst>
                <a:gs pos="0">
                  <a:srgbClr val="3B3838"/>
                </a:gs>
                <a:gs pos="70000">
                  <a:srgbClr val="3B3838"/>
                </a:gs>
                <a:gs pos="100000">
                  <a:srgbClr val="3B3838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4">
            <a:extLst>
              <a:ext uri="{FF2B5EF4-FFF2-40B4-BE49-F238E27FC236}">
                <a16:creationId xmlns:a16="http://schemas.microsoft.com/office/drawing/2014/main" id="{816B2453-714F-C82E-326F-8A25C237E890}"/>
              </a:ext>
            </a:extLst>
          </p:cNvPr>
          <p:cNvSpPr txBox="1">
            <a:spLocks/>
          </p:cNvSpPr>
          <p:nvPr/>
        </p:nvSpPr>
        <p:spPr bwMode="white">
          <a:xfrm>
            <a:off x="347663" y="3371849"/>
            <a:ext cx="1690687" cy="6172201"/>
          </a:xfrm>
          <a:prstGeom prst="rect">
            <a:avLst/>
          </a:prstGeom>
          <a:noFill/>
          <a:effectLst/>
        </p:spPr>
        <p:txBody>
          <a:bodyPr vert="horz" wrap="square" lIns="0" tIns="7200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400" dirty="0">
                <a:solidFill>
                  <a:schemeClr val="accent4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bold" panose="020B0702040204020203" pitchFamily="34" charset="0"/>
              </a:rPr>
              <a:t>Personal introduction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Add text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400" dirty="0">
                <a:solidFill>
                  <a:schemeClr val="accent4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bold" panose="020B0702040204020203" pitchFamily="34" charset="0"/>
              </a:rPr>
              <a:t>Extracurricular / Interests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400" dirty="0">
                <a:solidFill>
                  <a:schemeClr val="accent4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bold" panose="020B0702040204020203" pitchFamily="34" charset="0"/>
              </a:rPr>
              <a:t>Education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  <a:t>Qualification</a:t>
            </a:r>
            <a:br>
              <a:rPr lang="en-US" sz="1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</a:br>
            <a:r>
              <a:rPr lang="en-US" sz="1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Place of education</a:t>
            </a:r>
          </a:p>
          <a:p>
            <a:pPr>
              <a:lnSpc>
                <a:spcPct val="100000"/>
              </a:lnSpc>
            </a:pPr>
            <a:r>
              <a:rPr lang="en-US" sz="1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[Dates from - to]</a:t>
            </a:r>
          </a:p>
          <a:p>
            <a:pPr lvl="0" defTabSz="4572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  <a:t>Qualification</a:t>
            </a:r>
            <a:br>
              <a:rPr lang="en-US" sz="1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</a:br>
            <a:r>
              <a:rPr lang="en-US" sz="1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Place of education</a:t>
            </a:r>
          </a:p>
          <a:p>
            <a:pPr lvl="0" defTabSz="457200">
              <a:lnSpc>
                <a:spcPct val="10000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[Dates from - to]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  <a:t>Qualification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Place of education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[Dates from - to]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  <a:t>Qualification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Place of education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[Dates from - to]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Segoe UI Semilight" panose="020B0402040204020203" pitchFamily="34" charset="0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A60269B1-6AC4-C750-3EF9-8275817AF45B}"/>
              </a:ext>
            </a:extLst>
          </p:cNvPr>
          <p:cNvSpPr txBox="1">
            <a:spLocks/>
          </p:cNvSpPr>
          <p:nvPr/>
        </p:nvSpPr>
        <p:spPr bwMode="white">
          <a:xfrm>
            <a:off x="355597" y="361949"/>
            <a:ext cx="1946278" cy="2663825"/>
          </a:xfrm>
          <a:prstGeom prst="rect">
            <a:avLst/>
          </a:prstGeom>
          <a:noFill/>
          <a:effectLst/>
        </p:spPr>
        <p:txBody>
          <a:bodyPr vert="horz" lIns="0" tIns="0" rIns="0" bIns="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000" b="1" dirty="0">
                <a:solidFill>
                  <a:srgbClr val="3B3838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Name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Phone number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-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name@email.com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-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Address</a:t>
            </a:r>
            <a:endParaRPr lang="en-GB" sz="2000" b="1" dirty="0">
              <a:solidFill>
                <a:srgbClr val="3B3838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FF45C4-C55C-5AA4-BA29-5D309916FC54}"/>
              </a:ext>
            </a:extLst>
          </p:cNvPr>
          <p:cNvSpPr txBox="1"/>
          <p:nvPr/>
        </p:nvSpPr>
        <p:spPr>
          <a:xfrm>
            <a:off x="2730500" y="982122"/>
            <a:ext cx="3771902" cy="688579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361950" indent="-361950">
              <a:spcBef>
                <a:spcPts val="1200"/>
              </a:spcBef>
              <a:spcAft>
                <a:spcPts val="600"/>
              </a:spcAft>
              <a:buClr>
                <a:schemeClr val="accent4"/>
              </a:buClr>
              <a:buFont typeface="Yu Gothic" panose="020B0400000000000000" pitchFamily="34" charset="-128"/>
              <a:buChar char="●"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bold" panose="020B0702040204020203" pitchFamily="34" charset="0"/>
              </a:rPr>
              <a:t>Position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bold" panose="020B0702040204020203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  <a:t>Company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  <a:t>[Dates from - to]</a:t>
            </a:r>
          </a:p>
          <a:p>
            <a:pPr marL="539750" lvl="1" indent="-177800">
              <a:buClr>
                <a:srgbClr val="E7E6E6">
                  <a:lumMod val="1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lvl="1" indent="-177800">
              <a:buClr>
                <a:srgbClr val="E7E6E6">
                  <a:lumMod val="1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lvl="1" indent="-177800">
              <a:buClr>
                <a:srgbClr val="E7E6E6">
                  <a:lumMod val="1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lvl="1" indent="-177800">
              <a:buClr>
                <a:srgbClr val="E7E6E6">
                  <a:lumMod val="1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lvl="1" indent="-177800">
              <a:buClr>
                <a:srgbClr val="E7E6E6">
                  <a:lumMod val="1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361950" marR="0" lvl="0" indent="-36195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C000"/>
              </a:buClr>
              <a:buSzTx/>
              <a:buFont typeface="Yu Gothic" panose="020B0400000000000000" pitchFamily="34" charset="-128"/>
              <a:buChar char="●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bold" panose="020B0702040204020203" pitchFamily="34" charset="0"/>
              </a:rPr>
              <a:t>Position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bold" panose="020B0702040204020203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  <a:t>Company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  <a:t>[Dates from - to]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Segoe UI Semilight" panose="020B0402040204020203" pitchFamily="34" charset="0"/>
            </a:endParaRPr>
          </a:p>
          <a:p>
            <a:pPr marL="361950" marR="0" lvl="0" indent="-36195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C000"/>
              </a:buClr>
              <a:buSzTx/>
              <a:buFont typeface="Yu Gothic" panose="020B0400000000000000" pitchFamily="34" charset="-128"/>
              <a:buChar char="●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bold" panose="020B0702040204020203" pitchFamily="34" charset="0"/>
              </a:rPr>
              <a:t>Position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bold" panose="020B0702040204020203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  <a:t>Company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  <a:t>[Dates from - to]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Segoe UI Semilight" panose="020B0402040204020203" pitchFamily="34" charset="0"/>
            </a:endParaRPr>
          </a:p>
          <a:p>
            <a:pPr marL="361950" marR="0" lvl="0" indent="-36195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C000"/>
              </a:buClr>
              <a:buSzTx/>
              <a:buFont typeface="Yu Gothic" panose="020B0400000000000000" pitchFamily="34" charset="-128"/>
              <a:buChar char="●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bold" panose="020B0702040204020203" pitchFamily="34" charset="0"/>
              </a:rPr>
              <a:t>Position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bold" panose="020B0702040204020203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  <a:t>Company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light" panose="020B0402040204020203" pitchFamily="34" charset="0"/>
              </a:rPr>
              <a:t>[Dates from - to]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</a:p>
          <a:p>
            <a:pPr marL="539750" marR="0" lvl="1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Segoe UI Semilight" panose="020B0402040204020203" pitchFamily="34" charset="0"/>
              </a:rPr>
              <a:t>XX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Segoe UI Semilight" panose="020B0402040204020203" pitchFamily="34" charset="0"/>
            </a:endParaRPr>
          </a:p>
          <a:p>
            <a:pPr indent="-95250">
              <a:buClr>
                <a:srgbClr val="E7E6E6">
                  <a:lumMod val="10000"/>
                </a:srgbClr>
              </a:buClr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Segoe UI Semilight" panose="020B04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04682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qxKUrC2Q"/>
  <p:tag name="ARTICULATE_SLIDE_COUNT" val="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20" ma:contentTypeDescription="Create a new document." ma:contentTypeScope="" ma:versionID="1d3563bc4104c40e9f0412f7f8d3b485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cde70fb75bcd6dfb84531ac910f653ca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1ab35-ff8e-44ca-82a7-f81c04950d13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1C479527-82A5-4401-A708-D7DFA3F65E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0CE039-0AD8-4441-B0A1-5177EE9631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6D0EE2-0853-43D6-907D-173B4E7624E5}">
  <ds:schemaRefs>
    <ds:schemaRef ds:uri="http://schemas.microsoft.com/office/2006/metadata/properties"/>
    <ds:schemaRef ds:uri="http://schemas.microsoft.com/office/infopath/2007/PartnerControls"/>
    <ds:schemaRef ds:uri="68e1ab35-ff8e-44ca-82a7-f81c04950d13"/>
    <ds:schemaRef ds:uri="a5bf85ab-5b89-45d5-812d-d881043611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130</Words>
  <Application>Microsoft Office PowerPoint</Application>
  <PresentationFormat>A4 Paper (210x297 mm)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Yu Gothic</vt:lpstr>
      <vt:lpstr>Yu Gothic UI Semibold</vt:lpstr>
      <vt:lpstr>Aptos</vt:lpstr>
      <vt:lpstr>Arial</vt:lpstr>
      <vt:lpstr>Segoe UI</vt:lpstr>
      <vt:lpstr>Segoe UI Semibold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Connor Cox;Tom White</dc:creator>
  <cp:lastModifiedBy>Hannah Harper</cp:lastModifiedBy>
  <cp:revision>29</cp:revision>
  <dcterms:created xsi:type="dcterms:W3CDTF">2023-02-01T18:45:50Z</dcterms:created>
  <dcterms:modified xsi:type="dcterms:W3CDTF">2025-10-31T15:08:41Z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C7AD4CDD-12B1-4011-A5EA-C9BCD7E46FA3</vt:lpwstr>
  </property>
  <property fmtid="{D5CDD505-2E9C-101B-9397-08002B2CF9AE}" pid="3" name="ArticulatePath">
    <vt:lpwstr>CV_GEMMA LEE</vt:lpwstr>
  </property>
  <property fmtid="{D5CDD505-2E9C-101B-9397-08002B2CF9AE}" pid="4" name="ContentTypeId">
    <vt:lpwstr>0x0101009B30BA10C8AB784DAB17B53F66311B85</vt:lpwstr>
  </property>
</Properties>
</file>