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3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7.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tags/tag38.xml" ContentType="application/vnd.openxmlformats-officedocument.presentationml.tags+xml"/>
  <Override PartName="/ppt/notesSlides/notesSlide7.xml" ContentType="application/vnd.openxmlformats-officedocument.presentationml.notesSlide+xml"/>
  <Override PartName="/ppt/tags/tag39.xml" ContentType="application/vnd.openxmlformats-officedocument.presentationml.tags+xml"/>
  <Override PartName="/ppt/notesSlides/notesSlide8.xml" ContentType="application/vnd.openxmlformats-officedocument.presentationml.notesSlide+xml"/>
  <Override PartName="/ppt/tags/tag40.xml" ContentType="application/vnd.openxmlformats-officedocument.presentationml.tags+xml"/>
  <Override PartName="/ppt/notesSlides/notesSlide9.xml" ContentType="application/vnd.openxmlformats-officedocument.presentationml.notesSlide+xml"/>
  <Override PartName="/ppt/tags/tag4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5"/>
    <p:sldMasterId id="2147483803" r:id="rId6"/>
    <p:sldMasterId id="2147483815" r:id="rId7"/>
    <p:sldMasterId id="2147483865" r:id="rId8"/>
  </p:sldMasterIdLst>
  <p:notesMasterIdLst>
    <p:notesMasterId r:id="rId23"/>
  </p:notesMasterIdLst>
  <p:handoutMasterIdLst>
    <p:handoutMasterId r:id="rId24"/>
  </p:handoutMasterIdLst>
  <p:sldIdLst>
    <p:sldId id="3541" r:id="rId9"/>
    <p:sldId id="2636" r:id="rId10"/>
    <p:sldId id="2147483544" r:id="rId11"/>
    <p:sldId id="2147481805" r:id="rId12"/>
    <p:sldId id="2632" r:id="rId13"/>
    <p:sldId id="2146847126" r:id="rId14"/>
    <p:sldId id="2147481757" r:id="rId15"/>
    <p:sldId id="1586" r:id="rId16"/>
    <p:sldId id="2054" r:id="rId17"/>
    <p:sldId id="2147481776" r:id="rId18"/>
    <p:sldId id="1113" r:id="rId19"/>
    <p:sldId id="2147481818" r:id="rId20"/>
    <p:sldId id="2147483597" r:id="rId21"/>
    <p:sldId id="2147483594" r:id="rId22"/>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7E94D356-2B68-4521-9233-60D39293B968}">
          <p14:sldIdLst>
            <p14:sldId id="3541"/>
          </p14:sldIdLst>
        </p14:section>
        <p14:section name="Layout" id="{63C60CE5-66A4-4D9A-AE52-8EF81C0F7B9B}">
          <p14:sldIdLst>
            <p14:sldId id="2636"/>
            <p14:sldId id="2147483544"/>
            <p14:sldId id="2147481805"/>
          </p14:sldIdLst>
        </p14:section>
        <p14:section name="Caputuring attention" id="{F38D10E1-F304-474F-862E-7D7D88E4754E}">
          <p14:sldIdLst>
            <p14:sldId id="2632"/>
            <p14:sldId id="2146847126"/>
            <p14:sldId id="2147481757"/>
            <p14:sldId id="1586"/>
            <p14:sldId id="2054"/>
          </p14:sldIdLst>
        </p14:section>
        <p14:section name="Visual storytelling" id="{35BDC718-E165-4384-9D07-473F82447E20}">
          <p14:sldIdLst>
            <p14:sldId id="2147481776"/>
            <p14:sldId id="1113"/>
            <p14:sldId id="2147481818"/>
          </p14:sldIdLst>
        </p14:section>
        <p14:section name="Close" id="{FBB47BDA-DE24-4752-BC1C-28C4A571AEAF}">
          <p14:sldIdLst>
            <p14:sldId id="2147483597"/>
            <p14:sldId id="21474835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A813"/>
    <a:srgbClr val="F0F1F5"/>
    <a:srgbClr val="7996FF"/>
    <a:srgbClr val="5B7EFF"/>
    <a:srgbClr val="EFEFEF"/>
    <a:srgbClr val="6662E8"/>
    <a:srgbClr val="486FFF"/>
    <a:srgbClr val="575757"/>
    <a:srgbClr val="252525"/>
    <a:srgbClr val="3440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5128" autoAdjust="0"/>
  </p:normalViewPr>
  <p:slideViewPr>
    <p:cSldViewPr snapToGrid="0">
      <p:cViewPr varScale="1">
        <p:scale>
          <a:sx n="97" d="100"/>
          <a:sy n="97" d="100"/>
        </p:scale>
        <p:origin x="264" y="284"/>
      </p:cViewPr>
      <p:guideLst/>
    </p:cSldViewPr>
  </p:slideViewPr>
  <p:outlineViewPr>
    <p:cViewPr>
      <p:scale>
        <a:sx n="33" d="100"/>
        <a:sy n="33" d="100"/>
      </p:scale>
      <p:origin x="0" y="-9636"/>
    </p:cViewPr>
  </p:outlin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861843092836966"/>
          <c:y val="0"/>
          <c:w val="0.68098716321638308"/>
          <c:h val="0.89652819888797219"/>
        </c:manualLayout>
      </c:layout>
      <c:barChart>
        <c:barDir val="col"/>
        <c:grouping val="clustered"/>
        <c:varyColors val="0"/>
        <c:ser>
          <c:idx val="0"/>
          <c:order val="0"/>
          <c:tx>
            <c:strRef>
              <c:f>Sheet1!$B$1</c:f>
              <c:strCache>
                <c:ptCount val="1"/>
                <c:pt idx="0">
                  <c:v>Our Brand</c:v>
                </c:pt>
              </c:strCache>
            </c:strRef>
          </c:tx>
          <c:spPr>
            <a:solidFill>
              <a:schemeClr val="accent4"/>
            </a:solidFill>
            <a:ln>
              <a:noFill/>
            </a:ln>
          </c:spPr>
          <c:invertIfNegative val="0"/>
          <c:dLbls>
            <c:spPr>
              <a:noFill/>
              <a:ln>
                <a:noFill/>
              </a:ln>
              <a:effectLst/>
            </c:spPr>
            <c:txPr>
              <a:bodyPr wrap="square" lIns="38100" tIns="19050" rIns="38100" bIns="19050" anchor="ctr">
                <a:spAutoFit/>
              </a:bodyPr>
              <a:lstStyle/>
              <a:p>
                <a:pPr>
                  <a:defRPr sz="1600" b="1">
                    <a:solidFill>
                      <a:schemeClr val="bg1"/>
                    </a:solidFill>
                    <a:latin typeface="+mj-lt"/>
                  </a:defRPr>
                </a:pPr>
                <a:endParaRPr lang="en-US"/>
              </a:p>
            </c:txPr>
            <c:dLblPos val="inEnd"/>
            <c:showLegendKey val="0"/>
            <c:showVal val="1"/>
            <c:showCatName val="0"/>
            <c:showSerName val="0"/>
            <c:showPercent val="0"/>
            <c:showBubbleSize val="0"/>
            <c:showLeaderLines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ext>
            </c:extLst>
          </c:dLbls>
          <c:cat>
            <c:strRef>
              <c:f>Sheet1!$A$2:$A$5</c:f>
              <c:strCache>
                <c:ptCount val="4"/>
                <c:pt idx="0">
                  <c:v>North</c:v>
                </c:pt>
                <c:pt idx="1">
                  <c:v>East</c:v>
                </c:pt>
                <c:pt idx="2">
                  <c:v>South</c:v>
                </c:pt>
                <c:pt idx="3">
                  <c:v>West</c:v>
                </c:pt>
              </c:strCache>
            </c:strRef>
          </c:cat>
          <c:val>
            <c:numRef>
              <c:f>Sheet1!$B$2:$B$5</c:f>
              <c:numCache>
                <c:formatCode>General</c:formatCode>
                <c:ptCount val="4"/>
                <c:pt idx="0">
                  <c:v>4.3</c:v>
                </c:pt>
                <c:pt idx="1">
                  <c:v>2.5</c:v>
                </c:pt>
                <c:pt idx="2">
                  <c:v>3.5</c:v>
                </c:pt>
                <c:pt idx="3">
                  <c:v>4.4000000000000004</c:v>
                </c:pt>
              </c:numCache>
            </c:numRef>
          </c:val>
          <c:extLs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0-37FE-42C6-BBC4-2C2C56F375E7}"/>
            </c:ext>
          </c:extLst>
        </c:ser>
        <c:ser>
          <c:idx val="1"/>
          <c:order val="1"/>
          <c:tx>
            <c:strRef>
              <c:f>Sheet1!$C$1</c:f>
              <c:strCache>
                <c:ptCount val="1"/>
                <c:pt idx="0">
                  <c:v>Competitor 1</c:v>
                </c:pt>
              </c:strCache>
            </c:strRef>
          </c:tx>
          <c:spPr>
            <a:solidFill>
              <a:schemeClr val="bg1">
                <a:lumMod val="85000"/>
              </a:schemeClr>
            </a:solidFill>
          </c:spPr>
          <c:invertIfNegative val="0"/>
          <c:dLbls>
            <c:spPr>
              <a:noFill/>
              <a:ln>
                <a:noFill/>
              </a:ln>
              <a:effectLst/>
            </c:spPr>
            <c:txPr>
              <a:bodyPr wrap="square" lIns="38100" tIns="19050" rIns="38100" bIns="19050" anchor="ctr">
                <a:spAutoFit/>
              </a:bodyPr>
              <a:lstStyle/>
              <a:p>
                <a:pPr>
                  <a:defRPr sz="1100"/>
                </a:pPr>
                <a:endParaRPr lang="en-US"/>
              </a:p>
            </c:txPr>
            <c:dLblPos val="inEnd"/>
            <c:showLegendKey val="0"/>
            <c:showVal val="1"/>
            <c:showCatName val="0"/>
            <c:showSerName val="0"/>
            <c:showPercent val="0"/>
            <c:showBubbleSize val="0"/>
            <c:showLeaderLines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ext>
            </c:extLst>
          </c:dLbls>
          <c:cat>
            <c:strRef>
              <c:f>Sheet1!$A$2:$A$5</c:f>
              <c:strCache>
                <c:ptCount val="4"/>
                <c:pt idx="0">
                  <c:v>North</c:v>
                </c:pt>
                <c:pt idx="1">
                  <c:v>East</c:v>
                </c:pt>
                <c:pt idx="2">
                  <c:v>South</c:v>
                </c:pt>
                <c:pt idx="3">
                  <c:v>West</c:v>
                </c:pt>
              </c:strCache>
            </c:strRef>
          </c:cat>
          <c:val>
            <c:numRef>
              <c:f>Sheet1!$C$2:$C$5</c:f>
              <c:numCache>
                <c:formatCode>General</c:formatCode>
                <c:ptCount val="4"/>
                <c:pt idx="0">
                  <c:v>2.4</c:v>
                </c:pt>
                <c:pt idx="1">
                  <c:v>4.4000000000000004</c:v>
                </c:pt>
                <c:pt idx="2">
                  <c:v>1.8</c:v>
                </c:pt>
                <c:pt idx="3">
                  <c:v>2.8</c:v>
                </c:pt>
              </c:numCache>
            </c:numRef>
          </c:val>
          <c:extLs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1-37FE-42C6-BBC4-2C2C56F375E7}"/>
            </c:ext>
          </c:extLst>
        </c:ser>
        <c:ser>
          <c:idx val="2"/>
          <c:order val="2"/>
          <c:tx>
            <c:strRef>
              <c:f>Sheet1!$D$1</c:f>
              <c:strCache>
                <c:ptCount val="1"/>
                <c:pt idx="0">
                  <c:v>Competitor 2</c:v>
                </c:pt>
              </c:strCache>
            </c:strRef>
          </c:tx>
          <c:spPr>
            <a:solidFill>
              <a:schemeClr val="bg1">
                <a:lumMod val="65000"/>
              </a:schemeClr>
            </a:solidFill>
          </c:spPr>
          <c:invertIfNegative val="0"/>
          <c:dLbls>
            <c:spPr>
              <a:noFill/>
              <a:ln>
                <a:noFill/>
              </a:ln>
              <a:effectLst/>
            </c:spPr>
            <c:txPr>
              <a:bodyPr wrap="square" lIns="38100" tIns="19050" rIns="38100" bIns="19050" anchor="ctr">
                <a:spAutoFit/>
              </a:bodyPr>
              <a:lstStyle/>
              <a:p>
                <a:pPr>
                  <a:defRPr sz="1100"/>
                </a:pPr>
                <a:endParaRPr lang="en-US"/>
              </a:p>
            </c:txPr>
            <c:dLblPos val="inEnd"/>
            <c:showLegendKey val="0"/>
            <c:showVal val="1"/>
            <c:showCatName val="0"/>
            <c:showSerName val="0"/>
            <c:showPercent val="0"/>
            <c:showBubbleSize val="0"/>
            <c:showLeaderLines val="0"/>
            <c:extLst xmlns:c16="http://schemas.microsoft.com/office/drawing/2014/chart" xmlns:c15="http://schemas.microsoft.com/office/drawing/2012/chart" xmlns:c14="http://schemas.microsoft.com/office/drawing/2007/8/2/chart" xmlns:mc="http://schemas.openxmlformats.org/markup-compatibility/2006">
              <c:ext xmlns:c15="http://schemas.microsoft.com/office/drawing/2012/chart" uri="{CE6537A1-D6FC-4f65-9D91-7224C49458BB}">
                <c15:showLeaderLines val="1"/>
              </c:ext>
            </c:extLst>
          </c:dLbls>
          <c:cat>
            <c:strRef>
              <c:f>Sheet1!$A$2:$A$5</c:f>
              <c:strCache>
                <c:ptCount val="4"/>
                <c:pt idx="0">
                  <c:v>North</c:v>
                </c:pt>
                <c:pt idx="1">
                  <c:v>East</c:v>
                </c:pt>
                <c:pt idx="2">
                  <c:v>South</c:v>
                </c:pt>
                <c:pt idx="3">
                  <c:v>West</c:v>
                </c:pt>
              </c:strCache>
            </c:strRef>
          </c:cat>
          <c:val>
            <c:numRef>
              <c:f>Sheet1!$D$2:$D$5</c:f>
              <c:numCache>
                <c:formatCode>General</c:formatCode>
                <c:ptCount val="4"/>
                <c:pt idx="0">
                  <c:v>2</c:v>
                </c:pt>
                <c:pt idx="1">
                  <c:v>2</c:v>
                </c:pt>
                <c:pt idx="2">
                  <c:v>3</c:v>
                </c:pt>
                <c:pt idx="3">
                  <c:v>5</c:v>
                </c:pt>
              </c:numCache>
            </c:numRef>
          </c:val>
          <c:extLst xmlns:c16="http://schemas.microsoft.com/office/drawing/2014/chart" xmlns:c15="http://schemas.microsoft.com/office/drawing/2012/chart" xmlns:c14="http://schemas.microsoft.com/office/drawing/2007/8/2/chart" xmlns:mc="http://schemas.openxmlformats.org/markup-compatibility/2006">
            <c:ext xmlns:c16="http://schemas.microsoft.com/office/drawing/2014/chart" uri="{C3380CC4-5D6E-409C-BE32-E72D297353CC}">
              <c16:uniqueId val="{00000002-37FE-42C6-BBC4-2C2C56F375E7}"/>
            </c:ext>
          </c:extLst>
        </c:ser>
        <c:dLbls>
          <c:dLblPos val="inEnd"/>
          <c:showLegendKey val="0"/>
          <c:showVal val="1"/>
          <c:showCatName val="0"/>
          <c:showSerName val="0"/>
          <c:showPercent val="0"/>
          <c:showBubbleSize val="0"/>
        </c:dLbls>
        <c:gapWidth val="100"/>
        <c:overlap val="-10"/>
        <c:axId val="227257344"/>
        <c:axId val="237033344"/>
      </c:barChart>
      <c:catAx>
        <c:axId val="227257344"/>
        <c:scaling>
          <c:orientation val="minMax"/>
        </c:scaling>
        <c:delete val="0"/>
        <c:axPos val="b"/>
        <c:numFmt formatCode="General" sourceLinked="0"/>
        <c:majorTickMark val="none"/>
        <c:minorTickMark val="none"/>
        <c:tickLblPos val="nextTo"/>
        <c:txPr>
          <a:bodyPr/>
          <a:lstStyle/>
          <a:p>
            <a:pPr>
              <a:defRPr sz="1400"/>
            </a:pPr>
            <a:endParaRPr lang="en-US"/>
          </a:p>
        </c:txPr>
        <c:crossAx val="237033344"/>
        <c:crosses val="autoZero"/>
        <c:auto val="1"/>
        <c:lblAlgn val="ctr"/>
        <c:lblOffset val="100"/>
        <c:noMultiLvlLbl val="0"/>
      </c:catAx>
      <c:valAx>
        <c:axId val="237033344"/>
        <c:scaling>
          <c:orientation val="minMax"/>
        </c:scaling>
        <c:delete val="1"/>
        <c:axPos val="l"/>
        <c:numFmt formatCode="General" sourceLinked="1"/>
        <c:majorTickMark val="none"/>
        <c:minorTickMark val="none"/>
        <c:tickLblPos val="nextTo"/>
        <c:crossAx val="227257344"/>
        <c:crosses val="autoZero"/>
        <c:crossBetween val="between"/>
      </c:valAx>
    </c:plotArea>
    <c:legend>
      <c:legendPos val="r"/>
      <c:layout>
        <c:manualLayout>
          <c:xMode val="edge"/>
          <c:yMode val="edge"/>
          <c:x val="2.2831050228310501E-2"/>
          <c:y val="0.18962467241112696"/>
          <c:w val="0.22279701338702526"/>
          <c:h val="0.62075038530739457"/>
        </c:manualLayout>
      </c:layout>
      <c:overlay val="0"/>
    </c:legend>
    <c:plotVisOnly val="1"/>
    <c:dispBlanksAs val="gap"/>
    <c:showDLblsOverMax val="0"/>
  </c:chart>
  <c:txPr>
    <a:bodyPr/>
    <a:lstStyle/>
    <a:p>
      <a:pPr>
        <a:defRPr sz="1800">
          <a:solidFill>
            <a:schemeClr val="tx1"/>
          </a:solidFil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803C38-AD38-BE62-6894-C61AAA2659A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75A550D-EF96-9B8E-A1F3-279F82FD68D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69215A-0D5F-4324-8F12-87B0FDD03B5A}" type="datetimeFigureOut">
              <a:rPr lang="en-US" smtClean="0"/>
              <a:t>10/1/2025</a:t>
            </a:fld>
            <a:endParaRPr lang="en-US"/>
          </a:p>
        </p:txBody>
      </p:sp>
      <p:sp>
        <p:nvSpPr>
          <p:cNvPr id="4" name="Footer Placeholder 3">
            <a:extLst>
              <a:ext uri="{FF2B5EF4-FFF2-40B4-BE49-F238E27FC236}">
                <a16:creationId xmlns:a16="http://schemas.microsoft.com/office/drawing/2014/main" id="{69196ABA-5378-59C0-5B61-827585983E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A611808-97E0-7BBB-AFDF-D909DE25DA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0A43A3-AC94-40C7-AB3D-31A5C4534F40}" type="slidenum">
              <a:rPr lang="en-US" smtClean="0"/>
              <a:t>‹#›</a:t>
            </a:fld>
            <a:endParaRPr lang="en-US"/>
          </a:p>
        </p:txBody>
      </p:sp>
    </p:spTree>
    <p:extLst>
      <p:ext uri="{BB962C8B-B14F-4D97-AF65-F5344CB8AC3E}">
        <p14:creationId xmlns:p14="http://schemas.microsoft.com/office/powerpoint/2010/main" val="29634282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0B23D3-AE62-4A0A-955B-9F86284A1996}" type="datetimeFigureOut">
              <a:rPr lang="en-GB" smtClean="0"/>
              <a:t>01/10/2025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1F8F02-E812-4F91-BECF-350B016205A2}" type="slidenum">
              <a:rPr lang="en-GB" smtClean="0"/>
              <a:t>‹#›</a:t>
            </a:fld>
            <a:endParaRPr lang="en-GB"/>
          </a:p>
        </p:txBody>
      </p:sp>
    </p:spTree>
    <p:extLst>
      <p:ext uri="{BB962C8B-B14F-4D97-AF65-F5344CB8AC3E}">
        <p14:creationId xmlns:p14="http://schemas.microsoft.com/office/powerpoint/2010/main" val="2978872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F8F02-E812-4F91-BECF-350B016205A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82912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a:prstGeom prst="rect">
            <a:avLst/>
          </a:prstGeom>
        </p:spPr>
      </p:sp>
      <p:sp>
        <p:nvSpPr>
          <p:cNvPr id="3" name="Notes Placeholder 2"/>
          <p:cNvSpPr>
            <a:spLocks noGrp="1"/>
          </p:cNvSpPr>
          <p:nvPr>
            <p:ph type="body" idx="1"/>
          </p:nvPr>
        </p:nvSpPr>
        <p:spPr>
          <a:xfrm>
            <a:off x="710248" y="4459526"/>
            <a:ext cx="5681980" cy="4224814"/>
          </a:xfrm>
          <a:prstGeom prst="rect">
            <a:avLst/>
          </a:prstGeom>
        </p:spPr>
        <p:txBody>
          <a:bodyPr/>
          <a:lstStyle/>
          <a:p>
            <a:endParaRPr lang="en-SG" sz="1200" dirty="0"/>
          </a:p>
        </p:txBody>
      </p:sp>
      <p:sp>
        <p:nvSpPr>
          <p:cNvPr id="4" name="Slide Number Placeholder 3"/>
          <p:cNvSpPr>
            <a:spLocks noGrp="1"/>
          </p:cNvSpPr>
          <p:nvPr>
            <p:ph type="sldNum" sz="quarter" idx="10"/>
          </p:nvPr>
        </p:nvSpPr>
        <p:spPr>
          <a:xfrm>
            <a:off x="4023094" y="8917422"/>
            <a:ext cx="3077739" cy="469424"/>
          </a:xfrm>
          <a:prstGeom prst="rect">
            <a:avLst/>
          </a:prstGeom>
        </p:spPr>
        <p:txBody>
          <a:bodyPr/>
          <a:lstStyle/>
          <a:p>
            <a:fld id="{C5C08C46-1EE8-4610-B3DE-72DE02C4950F}" type="slidenum">
              <a:rPr lang="en-GB" smtClean="0"/>
              <a:t>2</a:t>
            </a:fld>
            <a:endParaRPr lang="en-GB"/>
          </a:p>
        </p:txBody>
      </p:sp>
    </p:spTree>
    <p:extLst>
      <p:ext uri="{BB962C8B-B14F-4D97-AF65-F5344CB8AC3E}">
        <p14:creationId xmlns:p14="http://schemas.microsoft.com/office/powerpoint/2010/main" val="3032046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9B30ED62-D22C-4976-A879-6648045DB684}" type="slidenum">
              <a:rPr kumimoji="0" lang="en-GB" sz="1000" b="0" i="0" u="none" strike="noStrike" kern="1200" cap="none" spc="0" normalizeH="0" baseline="0" noProof="0" smtClean="0">
                <a:ln>
                  <a:noFill/>
                </a:ln>
                <a:solidFill>
                  <a:prstClr val="white">
                    <a:lumMod val="75000"/>
                  </a:prstClr>
                </a:solidFill>
                <a:effectLst/>
                <a:uLnTx/>
                <a:uFillTx/>
                <a:latin typeface="Segoe U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a:t>
            </a:fld>
            <a:endParaRPr kumimoji="0" lang="en-GB" sz="1000" b="0" i="0" u="none" strike="noStrike" kern="1200" cap="none" spc="0" normalizeH="0" baseline="0" noProof="0">
              <a:ln>
                <a:noFill/>
              </a:ln>
              <a:solidFill>
                <a:prstClr val="white">
                  <a:lumMod val="75000"/>
                </a:prstClr>
              </a:solidFill>
              <a:effectLst/>
              <a:uLnTx/>
              <a:uFillTx/>
              <a:latin typeface="Segoe UI"/>
              <a:ea typeface="+mn-ea"/>
              <a:cs typeface="+mn-cs"/>
            </a:endParaRPr>
          </a:p>
        </p:txBody>
      </p:sp>
    </p:spTree>
    <p:extLst>
      <p:ext uri="{BB962C8B-B14F-4D97-AF65-F5344CB8AC3E}">
        <p14:creationId xmlns:p14="http://schemas.microsoft.com/office/powerpoint/2010/main" val="2633035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9B30ED62-D22C-4976-A879-6648045DB684}" type="slidenum">
              <a:rPr kumimoji="0" lang="en-GB" sz="1000" b="0" i="0" u="none" strike="noStrike" kern="1200" cap="none" spc="0" normalizeH="0" baseline="0" noProof="0" smtClean="0">
                <a:ln>
                  <a:noFill/>
                </a:ln>
                <a:solidFill>
                  <a:prstClr val="white">
                    <a:lumMod val="75000"/>
                  </a:prstClr>
                </a:solidFill>
                <a:effectLst/>
                <a:uLnTx/>
                <a:uFillTx/>
                <a:latin typeface="Segoe U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4</a:t>
            </a:fld>
            <a:endParaRPr kumimoji="0" lang="en-GB" sz="1000" b="0" i="0" u="none" strike="noStrike" kern="1200" cap="none" spc="0" normalizeH="0" baseline="0" noProof="0">
              <a:ln>
                <a:noFill/>
              </a:ln>
              <a:solidFill>
                <a:prstClr val="white">
                  <a:lumMod val="75000"/>
                </a:prstClr>
              </a:solidFill>
              <a:effectLst/>
              <a:uLnTx/>
              <a:uFillTx/>
              <a:latin typeface="Segoe UI"/>
              <a:ea typeface="+mn-ea"/>
              <a:cs typeface="+mn-cs"/>
            </a:endParaRPr>
          </a:p>
        </p:txBody>
      </p:sp>
    </p:spTree>
    <p:extLst>
      <p:ext uri="{BB962C8B-B14F-4D97-AF65-F5344CB8AC3E}">
        <p14:creationId xmlns:p14="http://schemas.microsoft.com/office/powerpoint/2010/main" val="100900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solidFill>
                  <a:srgbClr val="3F3F3F"/>
                </a:solidFill>
                <a:latin typeface="+mj-lt"/>
              </a:rPr>
              <a:t>Highlight key information</a:t>
            </a:r>
          </a:p>
          <a:p>
            <a:pPr marL="685800" marR="0" lvl="0" indent="-685800" algn="l" defTabSz="1219170" rtl="0" eaLnBrk="1" fontAlgn="auto" latinLnBrk="0" hangingPunct="1">
              <a:lnSpc>
                <a:spcPct val="100000"/>
              </a:lnSpc>
              <a:spcBef>
                <a:spcPts val="0"/>
              </a:spcBef>
              <a:spcAft>
                <a:spcPts val="0"/>
              </a:spcAft>
              <a:buClrTx/>
              <a:buSzTx/>
              <a:buFontTx/>
              <a:buChar char="-"/>
              <a:tabLst/>
              <a:defRPr/>
            </a:pPr>
            <a:r>
              <a:rPr lang="en-US" sz="1200" dirty="0">
                <a:solidFill>
                  <a:srgbClr val="3F3F3F"/>
                </a:solidFill>
                <a:latin typeface="+mj-lt"/>
              </a:rPr>
              <a:t>Masking</a:t>
            </a:r>
          </a:p>
          <a:p>
            <a:pPr marL="685800" indent="-685800">
              <a:buFontTx/>
              <a:buChar char="-"/>
            </a:pPr>
            <a:r>
              <a:rPr lang="en-US" sz="1200" dirty="0">
                <a:solidFill>
                  <a:srgbClr val="3F3F3F"/>
                </a:solidFill>
                <a:latin typeface="+mj-lt"/>
              </a:rPr>
              <a:t>Freeform outline</a:t>
            </a:r>
          </a:p>
          <a:p>
            <a:pPr marL="685800" indent="-685800">
              <a:buFontTx/>
              <a:buChar char="-"/>
            </a:pPr>
            <a:endParaRPr lang="en-US" sz="1200" dirty="0">
              <a:solidFill>
                <a:srgbClr val="3F3F3F"/>
              </a:solidFill>
              <a:latin typeface="+mj-lt"/>
            </a:endParaRPr>
          </a:p>
        </p:txBody>
      </p:sp>
      <p:sp>
        <p:nvSpPr>
          <p:cNvPr id="4" name="Slide Number Placeholder 3"/>
          <p:cNvSpPr>
            <a:spLocks noGrp="1"/>
          </p:cNvSpPr>
          <p:nvPr>
            <p:ph type="sldNum" sz="quarter" idx="5"/>
          </p:nvPr>
        </p:nvSpPr>
        <p:spPr/>
        <p:txBody>
          <a:bodyPr/>
          <a:lstStyle/>
          <a:p>
            <a:pPr algn="r"/>
            <a:fld id="{F83B7F98-59A4-4BCA-8FAA-FCC787F7E05E}" type="slidenum">
              <a:rPr lang="en-US" smtClean="0"/>
              <a:pPr algn="r"/>
              <a:t>5</a:t>
            </a:fld>
            <a:endParaRPr lang="en-US" dirty="0"/>
          </a:p>
        </p:txBody>
      </p:sp>
    </p:spTree>
    <p:extLst>
      <p:ext uri="{BB962C8B-B14F-4D97-AF65-F5344CB8AC3E}">
        <p14:creationId xmlns:p14="http://schemas.microsoft.com/office/powerpoint/2010/main" val="3451202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499D4792-6EE8-4EDE-8682-57CA186E5DE6}" type="slidenum">
              <a:rPr kumimoji="0" lang="en-GB" sz="1000" b="0" i="0" u="none" strike="noStrike" kern="1200" cap="none" spc="0" normalizeH="0" baseline="0" noProof="0" smtClean="0">
                <a:ln>
                  <a:noFill/>
                </a:ln>
                <a:solidFill>
                  <a:prstClr val="white">
                    <a:lumMod val="75000"/>
                  </a:prstClr>
                </a:solidFill>
                <a:effectLst/>
                <a:uLnTx/>
                <a:uFillTx/>
                <a:latin typeface="Segoe U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8</a:t>
            </a:fld>
            <a:endParaRPr kumimoji="0" lang="en-GB" sz="1000" b="0" i="0" u="none" strike="noStrike" kern="1200" cap="none" spc="0" normalizeH="0" baseline="0" noProof="0">
              <a:ln>
                <a:noFill/>
              </a:ln>
              <a:solidFill>
                <a:prstClr val="white">
                  <a:lumMod val="75000"/>
                </a:prstClr>
              </a:solidFill>
              <a:effectLst/>
              <a:uLnTx/>
              <a:uFillTx/>
              <a:latin typeface="Segoe UI"/>
              <a:ea typeface="+mn-ea"/>
              <a:cs typeface="+mn-cs"/>
            </a:endParaRPr>
          </a:p>
        </p:txBody>
      </p:sp>
    </p:spTree>
    <p:extLst>
      <p:ext uri="{BB962C8B-B14F-4D97-AF65-F5344CB8AC3E}">
        <p14:creationId xmlns:p14="http://schemas.microsoft.com/office/powerpoint/2010/main" val="1552204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a:prstGeom prst="rect">
            <a:avLst/>
          </a:prstGeom>
        </p:spPr>
      </p:sp>
      <p:sp>
        <p:nvSpPr>
          <p:cNvPr id="3" name="Notes Placeholder 2"/>
          <p:cNvSpPr>
            <a:spLocks noGrp="1"/>
          </p:cNvSpPr>
          <p:nvPr>
            <p:ph type="body" idx="1"/>
          </p:nvPr>
        </p:nvSpPr>
        <p:spPr>
          <a:xfrm>
            <a:off x="710248" y="4459526"/>
            <a:ext cx="5681980" cy="4224814"/>
          </a:xfrm>
          <a:prstGeom prst="rect">
            <a:avLst/>
          </a:prstGeom>
        </p:spPr>
        <p:txBody>
          <a:bodyPr/>
          <a:lstStyle/>
          <a:p>
            <a:r>
              <a:rPr lang="en-US" dirty="0"/>
              <a:t>Well, it’s combining two techniques. The freeform tool from earlier, and the Boolean merge shapes tools that loyal followers will be intimately familiar with. Let’s start with the freeform tool and use it to trace around the key components that you want to highlight. Remember, the technique here is to click, then let go of the mouse button and move the cursor to the next point in the shape you want to create – if you hold down the mouse button you’ll get a squiggly line as PowerPoint thinks that you’re clicking furiously, and you end up with loads of points in your shape.</a:t>
            </a:r>
          </a:p>
          <a:p>
            <a:r>
              <a:rPr lang="en-US" dirty="0"/>
              <a:t>Once you’ve got everything outlined, it looks like you’re obscuring all the important stuff, but we’re not done yet. Now, create a box that’s going to cover the entire slide. This is basis for your mask. Use the arrange tools on the home tab to send it backward through the layers, so you can see the shapes you’ve drawn again, and now do a shift click so that you have all four objects selected – the box and the three shapes – and now you’re going to cut out the shapes from the box to create the highlight. Go to the Format tab on the ribbon, to the Merge Shapes drop down on the left, and the choose Subtract. Ta dah! You’ve cut out those shapes from the large box and can only see the important parts of the image. If you’re using PowerPoint 2010, then you’ll have to put the Boolean Merge shape tools into your Quick Access Toolbar, so search Quick Access Toolbar on www.brightcarbon.com and you’ll get a download and video tutorial on how to do it. And if you’re using PowerPoint 2007 or earlier, then sorry folks, but you’re going to have to create the entire thing with the Freeform tool, which is possible, but it is fiddly. Once you’ve got the mask, I’d also recommend going to the fill </a:t>
            </a:r>
            <a:r>
              <a:rPr lang="en-US" dirty="0" err="1"/>
              <a:t>colours</a:t>
            </a:r>
            <a:r>
              <a:rPr lang="en-US" dirty="0"/>
              <a:t> options, then more fill </a:t>
            </a:r>
            <a:r>
              <a:rPr lang="en-US" dirty="0" err="1"/>
              <a:t>colours</a:t>
            </a:r>
            <a:r>
              <a:rPr lang="en-US" dirty="0"/>
              <a:t>, and then add a 20%-30% transparency to the mask, so that you can see where the elements fit into the wider picture for better context. Then simply apply your text labels, and you’re done. A really simple, but powerful technique.</a:t>
            </a:r>
          </a:p>
        </p:txBody>
      </p:sp>
      <p:sp>
        <p:nvSpPr>
          <p:cNvPr id="4" name="Slide Number Placeholder 3"/>
          <p:cNvSpPr>
            <a:spLocks noGrp="1"/>
          </p:cNvSpPr>
          <p:nvPr>
            <p:ph type="sldNum" sz="quarter" idx="10"/>
          </p:nvPr>
        </p:nvSpPr>
        <p:spPr>
          <a:xfrm>
            <a:off x="4023094" y="8917422"/>
            <a:ext cx="3077739" cy="469424"/>
          </a:xfrm>
          <a:prstGeom prst="rect">
            <a:avLst/>
          </a:prstGeo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7FCF8C87-AC16-48C9-9005-F6B0289E17C2}" type="slidenum">
              <a:rPr kumimoji="0" lang="en-GB" sz="1000" b="0" i="0" u="none" strike="noStrike" kern="1200" cap="none" spc="0" normalizeH="0" baseline="0" noProof="0" smtClean="0">
                <a:ln>
                  <a:noFill/>
                </a:ln>
                <a:solidFill>
                  <a:prstClr val="white">
                    <a:lumMod val="75000"/>
                  </a:prstClr>
                </a:solidFill>
                <a:effectLst/>
                <a:uLnTx/>
                <a:uFillTx/>
                <a:latin typeface="Segoe U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9</a:t>
            </a:fld>
            <a:endParaRPr kumimoji="0" lang="en-GB" sz="1000" b="0" i="0" u="none" strike="noStrike" kern="1200" cap="none" spc="0" normalizeH="0" baseline="0" noProof="0">
              <a:ln>
                <a:noFill/>
              </a:ln>
              <a:solidFill>
                <a:prstClr val="white">
                  <a:lumMod val="75000"/>
                </a:prstClr>
              </a:solidFill>
              <a:effectLst/>
              <a:uLnTx/>
              <a:uFillTx/>
              <a:latin typeface="Segoe UI"/>
              <a:ea typeface="+mn-ea"/>
              <a:cs typeface="+mn-cs"/>
            </a:endParaRPr>
          </a:p>
        </p:txBody>
      </p:sp>
    </p:spTree>
    <p:extLst>
      <p:ext uri="{BB962C8B-B14F-4D97-AF65-F5344CB8AC3E}">
        <p14:creationId xmlns:p14="http://schemas.microsoft.com/office/powerpoint/2010/main" val="1800292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B0281-3177-2677-950D-5A31E249B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E98D7D-38D8-A705-DDBD-C8884B11F4E4}"/>
              </a:ext>
            </a:extLst>
          </p:cNvPr>
          <p:cNvSpPr>
            <a:spLocks noGrp="1" noRot="1" noChangeAspect="1"/>
          </p:cNvSpPr>
          <p:nvPr>
            <p:ph type="sldImg"/>
          </p:nvPr>
        </p:nvSpPr>
        <p:spPr>
          <a:xfrm>
            <a:off x="422275" y="704850"/>
            <a:ext cx="6257925" cy="3519488"/>
          </a:xfrm>
          <a:prstGeom prst="rect">
            <a:avLst/>
          </a:prstGeom>
        </p:spPr>
      </p:sp>
      <p:sp>
        <p:nvSpPr>
          <p:cNvPr id="3" name="Notes Placeholder 2">
            <a:extLst>
              <a:ext uri="{FF2B5EF4-FFF2-40B4-BE49-F238E27FC236}">
                <a16:creationId xmlns:a16="http://schemas.microsoft.com/office/drawing/2014/main" id="{53C7FBA6-85ED-E72F-F060-7B9E0C3609D9}"/>
              </a:ext>
            </a:extLst>
          </p:cNvPr>
          <p:cNvSpPr>
            <a:spLocks noGrp="1"/>
          </p:cNvSpPr>
          <p:nvPr>
            <p:ph type="body" idx="1"/>
          </p:nvPr>
        </p:nvSpPr>
        <p:spPr>
          <a:xfrm>
            <a:off x="710248" y="4459526"/>
            <a:ext cx="5681980" cy="4224814"/>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530F4F03-EB7E-A02C-42EC-CAA0786B6C86}"/>
              </a:ext>
            </a:extLst>
          </p:cNvPr>
          <p:cNvSpPr>
            <a:spLocks noGrp="1"/>
          </p:cNvSpPr>
          <p:nvPr>
            <p:ph type="sldNum" sz="quarter" idx="5"/>
          </p:nvPr>
        </p:nvSpPr>
        <p:spPr>
          <a:xfrm>
            <a:off x="4023094" y="8917422"/>
            <a:ext cx="3077739" cy="469424"/>
          </a:xfrm>
          <a:prstGeom prst="rect">
            <a:avLst/>
          </a:prstGeom>
        </p:spPr>
        <p:txBody>
          <a:bodyPr/>
          <a:lstStyle/>
          <a:p>
            <a:fld id="{C5C08C46-1EE8-4610-B3DE-72DE02C4950F}" type="slidenum">
              <a:rPr lang="en-GB" smtClean="0"/>
              <a:t>10</a:t>
            </a:fld>
            <a:endParaRPr lang="en-GB"/>
          </a:p>
        </p:txBody>
      </p:sp>
    </p:spTree>
    <p:extLst>
      <p:ext uri="{BB962C8B-B14F-4D97-AF65-F5344CB8AC3E}">
        <p14:creationId xmlns:p14="http://schemas.microsoft.com/office/powerpoint/2010/main" val="1666552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a:prstGeom prst="rect">
            <a:avLst/>
          </a:prstGeom>
        </p:spPr>
      </p:sp>
      <p:sp>
        <p:nvSpPr>
          <p:cNvPr id="3" name="Notes Placeholder 2"/>
          <p:cNvSpPr>
            <a:spLocks noGrp="1"/>
          </p:cNvSpPr>
          <p:nvPr>
            <p:ph type="body" idx="1"/>
          </p:nvPr>
        </p:nvSpPr>
        <p:spPr>
          <a:xfrm>
            <a:off x="710248" y="4459526"/>
            <a:ext cx="5681980" cy="4224814"/>
          </a:xfrm>
          <a:prstGeom prst="rect">
            <a:avLst/>
          </a:prstGeom>
        </p:spPr>
        <p:txBody>
          <a:bodyPr/>
          <a:lstStyle/>
          <a:p>
            <a:pPr defTabSz="942289">
              <a:defRPr/>
            </a:pPr>
            <a:r>
              <a:rPr lang="en-US" b="1" dirty="0"/>
              <a:t>Morph Exercise</a:t>
            </a:r>
            <a:endParaRPr lang="mt-MT" b="1" dirty="0"/>
          </a:p>
          <a:p>
            <a:r>
              <a:rPr lang="en-US" sz="1200" dirty="0"/>
              <a:t>You may have played around with the new PowerPoint morph function in PowerPoint 2016, which works across two slides and recognizes any objects that are on both, and seamlessly transitions from one slide to the next. If you reposition the object on the second slide, during the morph transition, the object will move. Change the </a:t>
            </a:r>
            <a:r>
              <a:rPr lang="en-US" sz="1200" dirty="0" err="1"/>
              <a:t>colour</a:t>
            </a:r>
            <a:r>
              <a:rPr lang="en-US" sz="1200" dirty="0"/>
              <a:t> and it will blend to that new </a:t>
            </a:r>
            <a:r>
              <a:rPr lang="en-US" sz="1200" dirty="0" err="1"/>
              <a:t>colour</a:t>
            </a:r>
            <a:r>
              <a:rPr lang="en-US" sz="1200" dirty="0"/>
              <a:t>. You can even change the shape and size of an object.</a:t>
            </a:r>
          </a:p>
          <a:p>
            <a:r>
              <a:rPr lang="en-US" sz="1200" dirty="0"/>
              <a:t>That’s cool beans right there. It makes it much quicker to create some fantastic effects. But this is mind blowing stuff.</a:t>
            </a:r>
          </a:p>
        </p:txBody>
      </p:sp>
      <p:sp>
        <p:nvSpPr>
          <p:cNvPr id="4" name="Slide Number Placeholder 3"/>
          <p:cNvSpPr>
            <a:spLocks noGrp="1"/>
          </p:cNvSpPr>
          <p:nvPr>
            <p:ph type="sldNum" sz="quarter" idx="10"/>
          </p:nvPr>
        </p:nvSpPr>
        <p:spPr>
          <a:xfrm>
            <a:off x="4023094" y="8917422"/>
            <a:ext cx="3077739" cy="469424"/>
          </a:xfrm>
          <a:prstGeom prst="rect">
            <a:avLst/>
          </a:prstGeom>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84B552E7-3FA9-41A3-9A59-ADCB7B4DCEF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8061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D22D3-06F0-D8F9-BCDF-4A64B5030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96B93-D60C-1B2A-3CE7-6229AABD71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7D1A4F-F1CD-A18F-F1A7-6B3291005CC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27006FC0-312B-7290-49FF-FFEBA0EC5F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09C1B7-11DB-49B7-83BB-A3C01AB9D3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9076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DF4B8-CDF2-A2B2-EC93-AD4B10CF4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7C2936-B1B6-F518-E0E7-9B6C892D4A2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70B8B54-B24B-EB3F-D790-20F6C2FD61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46024B-BF8D-0F54-9EE4-1578F2BA34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F8F02-E812-4F91-BECF-350B016205A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2192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7B9F3-E1B6-7178-D93C-2D7571F129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41B66B-8710-8582-AEE1-4EFEE10EF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B097A-24AE-D02F-868F-9D44EEE2B34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0AB16DC-7F34-F9A1-6E8D-916961364989}"/>
              </a:ext>
            </a:extLst>
          </p:cNvPr>
          <p:cNvSpPr>
            <a:spLocks noGrp="1"/>
          </p:cNvSpPr>
          <p:nvPr>
            <p:ph type="sldNum" sz="quarter" idx="5"/>
          </p:nvPr>
        </p:nvSpPr>
        <p:spPr/>
        <p:txBody>
          <a:bodyPr/>
          <a:lstStyle/>
          <a:p>
            <a:fld id="{499D4792-6EE8-4EDE-8682-57CA186E5DE6}" type="slidenum">
              <a:rPr lang="en-GB" smtClean="0"/>
              <a:t>14</a:t>
            </a:fld>
            <a:endParaRPr lang="en-GB"/>
          </a:p>
        </p:txBody>
      </p:sp>
    </p:spTree>
    <p:extLst>
      <p:ext uri="{BB962C8B-B14F-4D97-AF65-F5344CB8AC3E}">
        <p14:creationId xmlns:p14="http://schemas.microsoft.com/office/powerpoint/2010/main" val="19036307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2.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3.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51154B"/>
        </a:solidFill>
        <a:effectLst/>
      </p:bgPr>
    </p:bg>
    <p:spTree>
      <p:nvGrpSpPr>
        <p:cNvPr id="1" name=""/>
        <p:cNvGrpSpPr/>
        <p:nvPr/>
      </p:nvGrpSpPr>
      <p:grpSpPr>
        <a:xfrm>
          <a:off x="0" y="0"/>
          <a:ext cx="0" cy="0"/>
          <a:chOff x="0" y="0"/>
          <a:chExt cx="0" cy="0"/>
        </a:xfrm>
      </p:grpSpPr>
      <p:grpSp>
        <p:nvGrpSpPr>
          <p:cNvPr id="37" name="Logo Wordmark">
            <a:extLst>
              <a:ext uri="{FF2B5EF4-FFF2-40B4-BE49-F238E27FC236}">
                <a16:creationId xmlns:a16="http://schemas.microsoft.com/office/drawing/2014/main" id="{528487AF-A536-46AF-9286-0C44FA880FA9}"/>
              </a:ext>
            </a:extLst>
          </p:cNvPr>
          <p:cNvGrpSpPr/>
          <p:nvPr userDrawn="1"/>
        </p:nvGrpSpPr>
        <p:grpSpPr>
          <a:xfrm>
            <a:off x="5283200" y="2995613"/>
            <a:ext cx="2819400" cy="477838"/>
            <a:chOff x="5283200" y="2995613"/>
            <a:chExt cx="2819400" cy="477838"/>
          </a:xfrm>
        </p:grpSpPr>
        <p:sp>
          <p:nvSpPr>
            <p:cNvPr id="38" name="Carbon">
              <a:extLst>
                <a:ext uri="{FF2B5EF4-FFF2-40B4-BE49-F238E27FC236}">
                  <a16:creationId xmlns:a16="http://schemas.microsoft.com/office/drawing/2014/main" id="{2ADBE021-21DC-415E-B3C0-8E71DE28D707}"/>
                </a:ext>
              </a:extLst>
            </p:cNvPr>
            <p:cNvSpPr>
              <a:spLocks noEditPoints="1"/>
            </p:cNvSpPr>
            <p:nvPr/>
          </p:nvSpPr>
          <p:spPr bwMode="auto">
            <a:xfrm>
              <a:off x="6540500" y="2995613"/>
              <a:ext cx="1562100" cy="358775"/>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6 h 106"/>
                <a:gd name="T14" fmla="*/ 95 w 463"/>
                <a:gd name="T15" fmla="*/ 70 h 106"/>
                <a:gd name="T16" fmla="*/ 150 w 463"/>
                <a:gd name="T17" fmla="*/ 95 h 106"/>
                <a:gd name="T18" fmla="*/ 166 w 463"/>
                <a:gd name="T19" fmla="*/ 104 h 106"/>
                <a:gd name="T20" fmla="*/ 130 w 463"/>
                <a:gd name="T21" fmla="*/ 92 h 106"/>
                <a:gd name="T22" fmla="*/ 130 w 463"/>
                <a:gd name="T23" fmla="*/ 49 h 106"/>
                <a:gd name="T24" fmla="*/ 130 w 463"/>
                <a:gd name="T25" fmla="*/ 92 h 106"/>
                <a:gd name="T26" fmla="*/ 227 w 463"/>
                <a:gd name="T27" fmla="*/ 37 h 106"/>
                <a:gd name="T28" fmla="*/ 200 w 463"/>
                <a:gd name="T29" fmla="*/ 47 h 106"/>
                <a:gd name="T30" fmla="*/ 184 w 463"/>
                <a:gd name="T31" fmla="*/ 36 h 106"/>
                <a:gd name="T32" fmla="*/ 200 w 463"/>
                <a:gd name="T33" fmla="*/ 104 h 106"/>
                <a:gd name="T34" fmla="*/ 221 w 463"/>
                <a:gd name="T35" fmla="*/ 50 h 106"/>
                <a:gd name="T36" fmla="*/ 252 w 463"/>
                <a:gd name="T37" fmla="*/ 104 h 106"/>
                <a:gd name="T38" fmla="*/ 273 w 463"/>
                <a:gd name="T39" fmla="*/ 106 h 106"/>
                <a:gd name="T40" fmla="*/ 273 w 463"/>
                <a:gd name="T41" fmla="*/ 35 h 106"/>
                <a:gd name="T42" fmla="*/ 252 w 463"/>
                <a:gd name="T43" fmla="*/ 3 h 106"/>
                <a:gd name="T44" fmla="*/ 236 w 463"/>
                <a:gd name="T45" fmla="*/ 104 h 106"/>
                <a:gd name="T46" fmla="*/ 272 w 463"/>
                <a:gd name="T47" fmla="*/ 92 h 106"/>
                <a:gd name="T48" fmla="*/ 272 w 463"/>
                <a:gd name="T49" fmla="*/ 49 h 106"/>
                <a:gd name="T50" fmla="*/ 272 w 463"/>
                <a:gd name="T51" fmla="*/ 92 h 106"/>
                <a:gd name="T52" fmla="*/ 388 w 463"/>
                <a:gd name="T53" fmla="*/ 70 h 106"/>
                <a:gd name="T54" fmla="*/ 317 w 463"/>
                <a:gd name="T55" fmla="*/ 70 h 106"/>
                <a:gd name="T56" fmla="*/ 352 w 463"/>
                <a:gd name="T57" fmla="*/ 92 h 106"/>
                <a:gd name="T58" fmla="*/ 352 w 463"/>
                <a:gd name="T59" fmla="*/ 49 h 106"/>
                <a:gd name="T60" fmla="*/ 352 w 463"/>
                <a:gd name="T61" fmla="*/ 92 h 106"/>
                <a:gd name="T62" fmla="*/ 401 w 463"/>
                <a:gd name="T63" fmla="*/ 104 h 106"/>
                <a:gd name="T64" fmla="*/ 417 w 463"/>
                <a:gd name="T65" fmla="*/ 69 h 106"/>
                <a:gd name="T66" fmla="*/ 448 w 463"/>
                <a:gd name="T67" fmla="*/ 69 h 106"/>
                <a:gd name="T68" fmla="*/ 463 w 463"/>
                <a:gd name="T69" fmla="*/ 104 h 106"/>
                <a:gd name="T70" fmla="*/ 459 w 463"/>
                <a:gd name="T71" fmla="*/ 44 h 106"/>
                <a:gd name="T72" fmla="*/ 417 w 463"/>
                <a:gd name="T73" fmla="*/ 46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1"/>
                    <a:pt x="68" y="106"/>
                    <a:pt x="53" y="106"/>
                  </a:cubicBezTo>
                  <a:cubicBezTo>
                    <a:pt x="20" y="106"/>
                    <a:pt x="0" y="81"/>
                    <a:pt x="0" y="53"/>
                  </a:cubicBezTo>
                  <a:cubicBezTo>
                    <a:pt x="0" y="26"/>
                    <a:pt x="19" y="0"/>
                    <a:pt x="51" y="0"/>
                  </a:cubicBezTo>
                  <a:cubicBezTo>
                    <a:pt x="68" y="0"/>
                    <a:pt x="81" y="6"/>
                    <a:pt x="89" y="14"/>
                  </a:cubicBezTo>
                  <a:cubicBezTo>
                    <a:pt x="77" y="26"/>
                    <a:pt x="77" y="26"/>
                    <a:pt x="77" y="26"/>
                  </a:cubicBezTo>
                  <a:cubicBezTo>
                    <a:pt x="72" y="19"/>
                    <a:pt x="64" y="15"/>
                    <a:pt x="53" y="15"/>
                  </a:cubicBezTo>
                  <a:cubicBezTo>
                    <a:pt x="30" y="15"/>
                    <a:pt x="17" y="33"/>
                    <a:pt x="17" y="53"/>
                  </a:cubicBezTo>
                  <a:cubicBezTo>
                    <a:pt x="17" y="74"/>
                    <a:pt x="30" y="91"/>
                    <a:pt x="55" y="91"/>
                  </a:cubicBezTo>
                  <a:cubicBezTo>
                    <a:pt x="63" y="91"/>
                    <a:pt x="72" y="87"/>
                    <a:pt x="77" y="80"/>
                  </a:cubicBezTo>
                  <a:lnTo>
                    <a:pt x="89" y="92"/>
                  </a:lnTo>
                  <a:close/>
                  <a:moveTo>
                    <a:pt x="166" y="36"/>
                  </a:moveTo>
                  <a:cubicBezTo>
                    <a:pt x="150" y="36"/>
                    <a:pt x="150" y="36"/>
                    <a:pt x="150" y="36"/>
                  </a:cubicBezTo>
                  <a:cubicBezTo>
                    <a:pt x="150" y="46"/>
                    <a:pt x="150" y="46"/>
                    <a:pt x="150" y="46"/>
                  </a:cubicBezTo>
                  <a:cubicBezTo>
                    <a:pt x="146" y="39"/>
                    <a:pt x="138" y="35"/>
                    <a:pt x="130" y="35"/>
                  </a:cubicBezTo>
                  <a:cubicBezTo>
                    <a:pt x="109" y="35"/>
                    <a:pt x="95" y="51"/>
                    <a:pt x="95" y="70"/>
                  </a:cubicBezTo>
                  <a:cubicBezTo>
                    <a:pt x="95" y="89"/>
                    <a:pt x="109" y="106"/>
                    <a:pt x="130" y="106"/>
                  </a:cubicBezTo>
                  <a:cubicBezTo>
                    <a:pt x="138" y="106"/>
                    <a:pt x="146" y="101"/>
                    <a:pt x="150" y="95"/>
                  </a:cubicBezTo>
                  <a:cubicBezTo>
                    <a:pt x="150" y="104"/>
                    <a:pt x="150" y="104"/>
                    <a:pt x="150" y="104"/>
                  </a:cubicBezTo>
                  <a:cubicBezTo>
                    <a:pt x="166" y="104"/>
                    <a:pt x="166" y="104"/>
                    <a:pt x="166" y="104"/>
                  </a:cubicBezTo>
                  <a:lnTo>
                    <a:pt x="166" y="36"/>
                  </a:lnTo>
                  <a:close/>
                  <a:moveTo>
                    <a:pt x="130" y="92"/>
                  </a:moveTo>
                  <a:cubicBezTo>
                    <a:pt x="118" y="92"/>
                    <a:pt x="111" y="82"/>
                    <a:pt x="111" y="70"/>
                  </a:cubicBezTo>
                  <a:cubicBezTo>
                    <a:pt x="111" y="59"/>
                    <a:pt x="118" y="49"/>
                    <a:pt x="130" y="49"/>
                  </a:cubicBezTo>
                  <a:cubicBezTo>
                    <a:pt x="142" y="49"/>
                    <a:pt x="150" y="59"/>
                    <a:pt x="150" y="70"/>
                  </a:cubicBezTo>
                  <a:cubicBezTo>
                    <a:pt x="150" y="82"/>
                    <a:pt x="142" y="92"/>
                    <a:pt x="130" y="92"/>
                  </a:cubicBezTo>
                  <a:close/>
                  <a:moveTo>
                    <a:pt x="227" y="51"/>
                  </a:moveTo>
                  <a:cubicBezTo>
                    <a:pt x="227" y="37"/>
                    <a:pt x="227" y="37"/>
                    <a:pt x="227" y="37"/>
                  </a:cubicBezTo>
                  <a:cubicBezTo>
                    <a:pt x="225" y="36"/>
                    <a:pt x="223" y="36"/>
                    <a:pt x="221" y="36"/>
                  </a:cubicBezTo>
                  <a:cubicBezTo>
                    <a:pt x="212" y="36"/>
                    <a:pt x="203" y="41"/>
                    <a:pt x="200" y="47"/>
                  </a:cubicBezTo>
                  <a:cubicBezTo>
                    <a:pt x="200" y="36"/>
                    <a:pt x="200" y="36"/>
                    <a:pt x="200" y="36"/>
                  </a:cubicBezTo>
                  <a:cubicBezTo>
                    <a:pt x="184" y="36"/>
                    <a:pt x="184" y="36"/>
                    <a:pt x="184" y="36"/>
                  </a:cubicBezTo>
                  <a:cubicBezTo>
                    <a:pt x="184" y="104"/>
                    <a:pt x="184" y="104"/>
                    <a:pt x="184" y="104"/>
                  </a:cubicBezTo>
                  <a:cubicBezTo>
                    <a:pt x="200" y="104"/>
                    <a:pt x="200" y="104"/>
                    <a:pt x="200" y="104"/>
                  </a:cubicBezTo>
                  <a:cubicBezTo>
                    <a:pt x="200" y="75"/>
                    <a:pt x="200" y="75"/>
                    <a:pt x="200" y="75"/>
                  </a:cubicBezTo>
                  <a:cubicBezTo>
                    <a:pt x="200" y="58"/>
                    <a:pt x="207" y="50"/>
                    <a:pt x="221" y="50"/>
                  </a:cubicBezTo>
                  <a:cubicBezTo>
                    <a:pt x="223" y="50"/>
                    <a:pt x="224" y="50"/>
                    <a:pt x="227" y="51"/>
                  </a:cubicBezTo>
                  <a:close/>
                  <a:moveTo>
                    <a:pt x="252" y="104"/>
                  </a:moveTo>
                  <a:cubicBezTo>
                    <a:pt x="252" y="95"/>
                    <a:pt x="252" y="95"/>
                    <a:pt x="252" y="95"/>
                  </a:cubicBezTo>
                  <a:cubicBezTo>
                    <a:pt x="256" y="101"/>
                    <a:pt x="265" y="106"/>
                    <a:pt x="273" y="106"/>
                  </a:cubicBezTo>
                  <a:cubicBezTo>
                    <a:pt x="293" y="106"/>
                    <a:pt x="307" y="89"/>
                    <a:pt x="307" y="70"/>
                  </a:cubicBezTo>
                  <a:cubicBezTo>
                    <a:pt x="307" y="51"/>
                    <a:pt x="293" y="35"/>
                    <a:pt x="273" y="35"/>
                  </a:cubicBezTo>
                  <a:cubicBezTo>
                    <a:pt x="265" y="35"/>
                    <a:pt x="256" y="39"/>
                    <a:pt x="252" y="46"/>
                  </a:cubicBezTo>
                  <a:cubicBezTo>
                    <a:pt x="252" y="3"/>
                    <a:pt x="252" y="3"/>
                    <a:pt x="252" y="3"/>
                  </a:cubicBezTo>
                  <a:cubicBezTo>
                    <a:pt x="236" y="3"/>
                    <a:pt x="236" y="3"/>
                    <a:pt x="236" y="3"/>
                  </a:cubicBezTo>
                  <a:cubicBezTo>
                    <a:pt x="236" y="104"/>
                    <a:pt x="236" y="104"/>
                    <a:pt x="236" y="104"/>
                  </a:cubicBezTo>
                  <a:lnTo>
                    <a:pt x="252" y="104"/>
                  </a:lnTo>
                  <a:close/>
                  <a:moveTo>
                    <a:pt x="272" y="92"/>
                  </a:moveTo>
                  <a:cubicBezTo>
                    <a:pt x="260" y="92"/>
                    <a:pt x="252" y="82"/>
                    <a:pt x="252" y="70"/>
                  </a:cubicBezTo>
                  <a:cubicBezTo>
                    <a:pt x="252" y="59"/>
                    <a:pt x="260" y="49"/>
                    <a:pt x="272" y="49"/>
                  </a:cubicBezTo>
                  <a:cubicBezTo>
                    <a:pt x="284" y="49"/>
                    <a:pt x="292" y="59"/>
                    <a:pt x="292" y="70"/>
                  </a:cubicBezTo>
                  <a:cubicBezTo>
                    <a:pt x="292" y="82"/>
                    <a:pt x="284" y="92"/>
                    <a:pt x="272" y="92"/>
                  </a:cubicBezTo>
                  <a:close/>
                  <a:moveTo>
                    <a:pt x="352" y="106"/>
                  </a:moveTo>
                  <a:cubicBezTo>
                    <a:pt x="373" y="106"/>
                    <a:pt x="388" y="89"/>
                    <a:pt x="388" y="70"/>
                  </a:cubicBezTo>
                  <a:cubicBezTo>
                    <a:pt x="388" y="51"/>
                    <a:pt x="373" y="35"/>
                    <a:pt x="352" y="35"/>
                  </a:cubicBezTo>
                  <a:cubicBezTo>
                    <a:pt x="331" y="35"/>
                    <a:pt x="317" y="51"/>
                    <a:pt x="317" y="70"/>
                  </a:cubicBezTo>
                  <a:cubicBezTo>
                    <a:pt x="317" y="89"/>
                    <a:pt x="331" y="106"/>
                    <a:pt x="352" y="106"/>
                  </a:cubicBezTo>
                  <a:close/>
                  <a:moveTo>
                    <a:pt x="352" y="92"/>
                  </a:moveTo>
                  <a:cubicBezTo>
                    <a:pt x="340" y="92"/>
                    <a:pt x="332" y="82"/>
                    <a:pt x="332" y="70"/>
                  </a:cubicBezTo>
                  <a:cubicBezTo>
                    <a:pt x="332" y="59"/>
                    <a:pt x="340" y="49"/>
                    <a:pt x="352" y="49"/>
                  </a:cubicBezTo>
                  <a:cubicBezTo>
                    <a:pt x="364" y="49"/>
                    <a:pt x="372" y="59"/>
                    <a:pt x="372" y="70"/>
                  </a:cubicBezTo>
                  <a:cubicBezTo>
                    <a:pt x="372" y="82"/>
                    <a:pt x="364" y="92"/>
                    <a:pt x="352" y="92"/>
                  </a:cubicBezTo>
                  <a:close/>
                  <a:moveTo>
                    <a:pt x="401" y="36"/>
                  </a:moveTo>
                  <a:cubicBezTo>
                    <a:pt x="401" y="104"/>
                    <a:pt x="401" y="104"/>
                    <a:pt x="401" y="104"/>
                  </a:cubicBezTo>
                  <a:cubicBezTo>
                    <a:pt x="417" y="104"/>
                    <a:pt x="417" y="104"/>
                    <a:pt x="417" y="104"/>
                  </a:cubicBezTo>
                  <a:cubicBezTo>
                    <a:pt x="417" y="69"/>
                    <a:pt x="417" y="69"/>
                    <a:pt x="417" y="69"/>
                  </a:cubicBezTo>
                  <a:cubicBezTo>
                    <a:pt x="417" y="57"/>
                    <a:pt x="422" y="49"/>
                    <a:pt x="433" y="49"/>
                  </a:cubicBezTo>
                  <a:cubicBezTo>
                    <a:pt x="444" y="49"/>
                    <a:pt x="448" y="57"/>
                    <a:pt x="448" y="69"/>
                  </a:cubicBezTo>
                  <a:cubicBezTo>
                    <a:pt x="448" y="104"/>
                    <a:pt x="448" y="104"/>
                    <a:pt x="448" y="104"/>
                  </a:cubicBezTo>
                  <a:cubicBezTo>
                    <a:pt x="463" y="104"/>
                    <a:pt x="463" y="104"/>
                    <a:pt x="463" y="104"/>
                  </a:cubicBezTo>
                  <a:cubicBezTo>
                    <a:pt x="463" y="64"/>
                    <a:pt x="463" y="64"/>
                    <a:pt x="463" y="64"/>
                  </a:cubicBezTo>
                  <a:cubicBezTo>
                    <a:pt x="463" y="55"/>
                    <a:pt x="462" y="49"/>
                    <a:pt x="459" y="44"/>
                  </a:cubicBezTo>
                  <a:cubicBezTo>
                    <a:pt x="455" y="38"/>
                    <a:pt x="449" y="35"/>
                    <a:pt x="439" y="35"/>
                  </a:cubicBezTo>
                  <a:cubicBezTo>
                    <a:pt x="429" y="35"/>
                    <a:pt x="421" y="38"/>
                    <a:pt x="417" y="46"/>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Bright">
              <a:extLst>
                <a:ext uri="{FF2B5EF4-FFF2-40B4-BE49-F238E27FC236}">
                  <a16:creationId xmlns:a16="http://schemas.microsoft.com/office/drawing/2014/main" id="{3AE97F43-6CFF-4319-8C5A-DD56DD680708}"/>
                </a:ext>
              </a:extLst>
            </p:cNvPr>
            <p:cNvSpPr>
              <a:spLocks noEditPoints="1"/>
            </p:cNvSpPr>
            <p:nvPr/>
          </p:nvSpPr>
          <p:spPr bwMode="auto">
            <a:xfrm>
              <a:off x="5283200" y="3005138"/>
              <a:ext cx="1217613" cy="468313"/>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89 h 138"/>
                <a:gd name="T16" fmla="*/ 35 w 361"/>
                <a:gd name="T17" fmla="*/ 56 h 138"/>
                <a:gd name="T18" fmla="*/ 13 w 361"/>
                <a:gd name="T19" fmla="*/ 89 h 138"/>
                <a:gd name="T20" fmla="*/ 95 w 361"/>
                <a:gd name="T21" fmla="*/ 72 h 138"/>
                <a:gd name="T22" fmla="*/ 82 w 361"/>
                <a:gd name="T23" fmla="*/ 101 h 138"/>
                <a:gd name="T24" fmla="*/ 95 w 361"/>
                <a:gd name="T25" fmla="*/ 35 h 138"/>
                <a:gd name="T26" fmla="*/ 117 w 361"/>
                <a:gd name="T27" fmla="*/ 34 h 138"/>
                <a:gd name="T28" fmla="*/ 123 w 361"/>
                <a:gd name="T29" fmla="*/ 47 h 138"/>
                <a:gd name="T30" fmla="*/ 139 w 361"/>
                <a:gd name="T31" fmla="*/ 0 h 138"/>
                <a:gd name="T32" fmla="*/ 139 w 361"/>
                <a:gd name="T33" fmla="*/ 20 h 138"/>
                <a:gd name="T34" fmla="*/ 139 w 361"/>
                <a:gd name="T35" fmla="*/ 0 h 138"/>
                <a:gd name="T36" fmla="*/ 146 w 361"/>
                <a:gd name="T37" fmla="*/ 101 h 138"/>
                <a:gd name="T38" fmla="*/ 133 w 361"/>
                <a:gd name="T39" fmla="*/ 35 h 138"/>
                <a:gd name="T40" fmla="*/ 194 w 361"/>
                <a:gd name="T41" fmla="*/ 138 h 138"/>
                <a:gd name="T42" fmla="*/ 173 w 361"/>
                <a:gd name="T43" fmla="*/ 109 h 138"/>
                <a:gd name="T44" fmla="*/ 216 w 361"/>
                <a:gd name="T45" fmla="*/ 105 h 138"/>
                <a:gd name="T46" fmla="*/ 193 w 361"/>
                <a:gd name="T47" fmla="*/ 102 h 138"/>
                <a:gd name="T48" fmla="*/ 193 w 361"/>
                <a:gd name="T49" fmla="*/ 33 h 138"/>
                <a:gd name="T50" fmla="*/ 216 w 361"/>
                <a:gd name="T51" fmla="*/ 35 h 138"/>
                <a:gd name="T52" fmla="*/ 229 w 361"/>
                <a:gd name="T53" fmla="*/ 105 h 138"/>
                <a:gd name="T54" fmla="*/ 172 w 361"/>
                <a:gd name="T55" fmla="*/ 68 h 138"/>
                <a:gd name="T56" fmla="*/ 216 w 361"/>
                <a:gd name="T57" fmla="*/ 68 h 138"/>
                <a:gd name="T58" fmla="*/ 172 w 361"/>
                <a:gd name="T59" fmla="*/ 68 h 138"/>
                <a:gd name="T60" fmla="*/ 260 w 361"/>
                <a:gd name="T61" fmla="*/ 47 h 138"/>
                <a:gd name="T62" fmla="*/ 303 w 361"/>
                <a:gd name="T63" fmla="*/ 42 h 138"/>
                <a:gd name="T64" fmla="*/ 308 w 361"/>
                <a:gd name="T65" fmla="*/ 101 h 138"/>
                <a:gd name="T66" fmla="*/ 295 w 361"/>
                <a:gd name="T67" fmla="*/ 66 h 138"/>
                <a:gd name="T68" fmla="*/ 260 w 361"/>
                <a:gd name="T69" fmla="*/ 67 h 138"/>
                <a:gd name="T70" fmla="*/ 248 w 361"/>
                <a:gd name="T71" fmla="*/ 101 h 138"/>
                <a:gd name="T72" fmla="*/ 260 w 361"/>
                <a:gd name="T73" fmla="*/ 0 h 138"/>
                <a:gd name="T74" fmla="*/ 329 w 361"/>
                <a:gd name="T75" fmla="*/ 79 h 138"/>
                <a:gd name="T76" fmla="*/ 317 w 361"/>
                <a:gd name="T77" fmla="*/ 46 h 138"/>
                <a:gd name="T78" fmla="*/ 329 w 361"/>
                <a:gd name="T79" fmla="*/ 35 h 138"/>
                <a:gd name="T80" fmla="*/ 342 w 361"/>
                <a:gd name="T81" fmla="*/ 13 h 138"/>
                <a:gd name="T82" fmla="*/ 359 w 361"/>
                <a:gd name="T83" fmla="*/ 35 h 138"/>
                <a:gd name="T84" fmla="*/ 342 w 361"/>
                <a:gd name="T85" fmla="*/ 46 h 138"/>
                <a:gd name="T86" fmla="*/ 353 w 361"/>
                <a:gd name="T87" fmla="*/ 90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5"/>
                    <a:pt x="65" y="27"/>
                  </a:cubicBezTo>
                  <a:cubicBezTo>
                    <a:pt x="65" y="39"/>
                    <a:pt x="56" y="48"/>
                    <a:pt x="47" y="50"/>
                  </a:cubicBezTo>
                  <a:cubicBezTo>
                    <a:pt x="55" y="50"/>
                    <a:pt x="66" y="58"/>
                    <a:pt x="66" y="73"/>
                  </a:cubicBezTo>
                  <a:cubicBezTo>
                    <a:pt x="66" y="84"/>
                    <a:pt x="59" y="101"/>
                    <a:pt x="34" y="101"/>
                  </a:cubicBezTo>
                  <a:cubicBezTo>
                    <a:pt x="0" y="101"/>
                    <a:pt x="0" y="101"/>
                    <a:pt x="0" y="101"/>
                  </a:cubicBezTo>
                  <a:cubicBezTo>
                    <a:pt x="0" y="0"/>
                    <a:pt x="0" y="0"/>
                    <a:pt x="0" y="0"/>
                  </a:cubicBezTo>
                  <a:lnTo>
                    <a:pt x="34" y="0"/>
                  </a:lnTo>
                  <a:close/>
                  <a:moveTo>
                    <a:pt x="52" y="28"/>
                  </a:moveTo>
                  <a:cubicBezTo>
                    <a:pt x="52" y="21"/>
                    <a:pt x="47" y="12"/>
                    <a:pt x="34" y="12"/>
                  </a:cubicBezTo>
                  <a:cubicBezTo>
                    <a:pt x="13" y="12"/>
                    <a:pt x="13" y="12"/>
                    <a:pt x="13" y="12"/>
                  </a:cubicBezTo>
                  <a:cubicBezTo>
                    <a:pt x="13" y="44"/>
                    <a:pt x="13" y="44"/>
                    <a:pt x="13" y="44"/>
                  </a:cubicBezTo>
                  <a:cubicBezTo>
                    <a:pt x="34" y="44"/>
                    <a:pt x="34" y="44"/>
                    <a:pt x="34" y="44"/>
                  </a:cubicBezTo>
                  <a:cubicBezTo>
                    <a:pt x="47" y="44"/>
                    <a:pt x="52" y="35"/>
                    <a:pt x="52" y="28"/>
                  </a:cubicBezTo>
                  <a:close/>
                  <a:moveTo>
                    <a:pt x="13" y="89"/>
                  </a:moveTo>
                  <a:cubicBezTo>
                    <a:pt x="35" y="89"/>
                    <a:pt x="35" y="89"/>
                    <a:pt x="35" y="89"/>
                  </a:cubicBezTo>
                  <a:cubicBezTo>
                    <a:pt x="48" y="89"/>
                    <a:pt x="52" y="80"/>
                    <a:pt x="52" y="72"/>
                  </a:cubicBezTo>
                  <a:cubicBezTo>
                    <a:pt x="52" y="66"/>
                    <a:pt x="48" y="56"/>
                    <a:pt x="35" y="56"/>
                  </a:cubicBezTo>
                  <a:cubicBezTo>
                    <a:pt x="13" y="56"/>
                    <a:pt x="13" y="56"/>
                    <a:pt x="13" y="56"/>
                  </a:cubicBezTo>
                  <a:lnTo>
                    <a:pt x="13" y="89"/>
                  </a:lnTo>
                  <a:close/>
                  <a:moveTo>
                    <a:pt x="117" y="46"/>
                  </a:moveTo>
                  <a:cubicBezTo>
                    <a:pt x="102" y="46"/>
                    <a:pt x="95" y="56"/>
                    <a:pt x="95" y="72"/>
                  </a:cubicBezTo>
                  <a:cubicBezTo>
                    <a:pt x="95" y="101"/>
                    <a:pt x="95" y="101"/>
                    <a:pt x="95" y="101"/>
                  </a:cubicBezTo>
                  <a:cubicBezTo>
                    <a:pt x="82" y="101"/>
                    <a:pt x="82" y="101"/>
                    <a:pt x="82" y="101"/>
                  </a:cubicBezTo>
                  <a:cubicBezTo>
                    <a:pt x="82" y="35"/>
                    <a:pt x="82" y="35"/>
                    <a:pt x="82" y="35"/>
                  </a:cubicBezTo>
                  <a:cubicBezTo>
                    <a:pt x="95" y="35"/>
                    <a:pt x="95" y="35"/>
                    <a:pt x="95" y="35"/>
                  </a:cubicBezTo>
                  <a:cubicBezTo>
                    <a:pt x="95" y="48"/>
                    <a:pt x="95" y="48"/>
                    <a:pt x="95" y="48"/>
                  </a:cubicBezTo>
                  <a:cubicBezTo>
                    <a:pt x="98" y="40"/>
                    <a:pt x="108" y="34"/>
                    <a:pt x="117" y="34"/>
                  </a:cubicBezTo>
                  <a:cubicBezTo>
                    <a:pt x="119" y="34"/>
                    <a:pt x="121" y="34"/>
                    <a:pt x="123" y="35"/>
                  </a:cubicBezTo>
                  <a:cubicBezTo>
                    <a:pt x="123" y="47"/>
                    <a:pt x="123" y="47"/>
                    <a:pt x="123" y="47"/>
                  </a:cubicBezTo>
                  <a:cubicBezTo>
                    <a:pt x="120" y="46"/>
                    <a:pt x="119" y="46"/>
                    <a:pt x="117" y="46"/>
                  </a:cubicBezTo>
                  <a:close/>
                  <a:moveTo>
                    <a:pt x="139" y="0"/>
                  </a:moveTo>
                  <a:cubicBezTo>
                    <a:pt x="145" y="0"/>
                    <a:pt x="149" y="5"/>
                    <a:pt x="149" y="10"/>
                  </a:cubicBezTo>
                  <a:cubicBezTo>
                    <a:pt x="149" y="16"/>
                    <a:pt x="145" y="20"/>
                    <a:pt x="139" y="20"/>
                  </a:cubicBezTo>
                  <a:cubicBezTo>
                    <a:pt x="134" y="20"/>
                    <a:pt x="129" y="16"/>
                    <a:pt x="129" y="10"/>
                  </a:cubicBezTo>
                  <a:cubicBezTo>
                    <a:pt x="129" y="5"/>
                    <a:pt x="134" y="0"/>
                    <a:pt x="139" y="0"/>
                  </a:cubicBezTo>
                  <a:close/>
                  <a:moveTo>
                    <a:pt x="146" y="35"/>
                  </a:moveTo>
                  <a:cubicBezTo>
                    <a:pt x="146" y="101"/>
                    <a:pt x="146" y="101"/>
                    <a:pt x="146" y="101"/>
                  </a:cubicBezTo>
                  <a:cubicBezTo>
                    <a:pt x="133" y="101"/>
                    <a:pt x="133" y="101"/>
                    <a:pt x="133" y="101"/>
                  </a:cubicBezTo>
                  <a:cubicBezTo>
                    <a:pt x="133" y="35"/>
                    <a:pt x="133" y="35"/>
                    <a:pt x="133" y="35"/>
                  </a:cubicBezTo>
                  <a:lnTo>
                    <a:pt x="146" y="35"/>
                  </a:lnTo>
                  <a:close/>
                  <a:moveTo>
                    <a:pt x="194" y="138"/>
                  </a:moveTo>
                  <a:cubicBezTo>
                    <a:pt x="171" y="138"/>
                    <a:pt x="161" y="124"/>
                    <a:pt x="160" y="109"/>
                  </a:cubicBezTo>
                  <a:cubicBezTo>
                    <a:pt x="173" y="109"/>
                    <a:pt x="173" y="109"/>
                    <a:pt x="173" y="109"/>
                  </a:cubicBezTo>
                  <a:cubicBezTo>
                    <a:pt x="174" y="118"/>
                    <a:pt x="180" y="127"/>
                    <a:pt x="194" y="127"/>
                  </a:cubicBezTo>
                  <a:cubicBezTo>
                    <a:pt x="208" y="127"/>
                    <a:pt x="216" y="120"/>
                    <a:pt x="216" y="105"/>
                  </a:cubicBezTo>
                  <a:cubicBezTo>
                    <a:pt x="216" y="89"/>
                    <a:pt x="216" y="89"/>
                    <a:pt x="216" y="89"/>
                  </a:cubicBezTo>
                  <a:cubicBezTo>
                    <a:pt x="212" y="97"/>
                    <a:pt x="203" y="102"/>
                    <a:pt x="193" y="102"/>
                  </a:cubicBezTo>
                  <a:cubicBezTo>
                    <a:pt x="173" y="102"/>
                    <a:pt x="160" y="86"/>
                    <a:pt x="160" y="68"/>
                  </a:cubicBezTo>
                  <a:cubicBezTo>
                    <a:pt x="160" y="49"/>
                    <a:pt x="173" y="33"/>
                    <a:pt x="193" y="33"/>
                  </a:cubicBezTo>
                  <a:cubicBezTo>
                    <a:pt x="203" y="33"/>
                    <a:pt x="212" y="38"/>
                    <a:pt x="216" y="46"/>
                  </a:cubicBezTo>
                  <a:cubicBezTo>
                    <a:pt x="216" y="35"/>
                    <a:pt x="216" y="35"/>
                    <a:pt x="216" y="35"/>
                  </a:cubicBezTo>
                  <a:cubicBezTo>
                    <a:pt x="229" y="35"/>
                    <a:pt x="229" y="35"/>
                    <a:pt x="229" y="35"/>
                  </a:cubicBezTo>
                  <a:cubicBezTo>
                    <a:pt x="229" y="105"/>
                    <a:pt x="229" y="105"/>
                    <a:pt x="229" y="105"/>
                  </a:cubicBezTo>
                  <a:cubicBezTo>
                    <a:pt x="229" y="129"/>
                    <a:pt x="215" y="138"/>
                    <a:pt x="194" y="138"/>
                  </a:cubicBezTo>
                  <a:close/>
                  <a:moveTo>
                    <a:pt x="172" y="68"/>
                  </a:moveTo>
                  <a:cubicBezTo>
                    <a:pt x="172" y="81"/>
                    <a:pt x="181" y="91"/>
                    <a:pt x="194" y="91"/>
                  </a:cubicBezTo>
                  <a:cubicBezTo>
                    <a:pt x="207" y="91"/>
                    <a:pt x="216" y="81"/>
                    <a:pt x="216" y="68"/>
                  </a:cubicBezTo>
                  <a:cubicBezTo>
                    <a:pt x="216" y="55"/>
                    <a:pt x="207" y="45"/>
                    <a:pt x="194" y="45"/>
                  </a:cubicBezTo>
                  <a:cubicBezTo>
                    <a:pt x="181" y="45"/>
                    <a:pt x="172" y="55"/>
                    <a:pt x="172" y="68"/>
                  </a:cubicBezTo>
                  <a:close/>
                  <a:moveTo>
                    <a:pt x="260" y="0"/>
                  </a:moveTo>
                  <a:cubicBezTo>
                    <a:pt x="260" y="47"/>
                    <a:pt x="260" y="47"/>
                    <a:pt x="260" y="47"/>
                  </a:cubicBezTo>
                  <a:cubicBezTo>
                    <a:pt x="264" y="39"/>
                    <a:pt x="272" y="33"/>
                    <a:pt x="283" y="33"/>
                  </a:cubicBezTo>
                  <a:cubicBezTo>
                    <a:pt x="292" y="33"/>
                    <a:pt x="299" y="36"/>
                    <a:pt x="303" y="42"/>
                  </a:cubicBezTo>
                  <a:cubicBezTo>
                    <a:pt x="306" y="47"/>
                    <a:pt x="308" y="53"/>
                    <a:pt x="308" y="62"/>
                  </a:cubicBezTo>
                  <a:cubicBezTo>
                    <a:pt x="308" y="101"/>
                    <a:pt x="308" y="101"/>
                    <a:pt x="308" y="101"/>
                  </a:cubicBezTo>
                  <a:cubicBezTo>
                    <a:pt x="295" y="101"/>
                    <a:pt x="295" y="101"/>
                    <a:pt x="295" y="101"/>
                  </a:cubicBezTo>
                  <a:cubicBezTo>
                    <a:pt x="295" y="66"/>
                    <a:pt x="295" y="66"/>
                    <a:pt x="295" y="66"/>
                  </a:cubicBezTo>
                  <a:cubicBezTo>
                    <a:pt x="295" y="54"/>
                    <a:pt x="291" y="45"/>
                    <a:pt x="279" y="45"/>
                  </a:cubicBezTo>
                  <a:cubicBezTo>
                    <a:pt x="266" y="45"/>
                    <a:pt x="260" y="55"/>
                    <a:pt x="260" y="67"/>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0"/>
                    <a:pt x="329" y="79"/>
                  </a:cubicBezTo>
                  <a:cubicBezTo>
                    <a:pt x="329" y="46"/>
                    <a:pt x="329" y="46"/>
                    <a:pt x="329" y="46"/>
                  </a:cubicBezTo>
                  <a:cubicBezTo>
                    <a:pt x="317" y="46"/>
                    <a:pt x="317" y="46"/>
                    <a:pt x="317" y="46"/>
                  </a:cubicBezTo>
                  <a:cubicBezTo>
                    <a:pt x="317" y="35"/>
                    <a:pt x="317" y="35"/>
                    <a:pt x="317" y="35"/>
                  </a:cubicBezTo>
                  <a:cubicBezTo>
                    <a:pt x="329" y="35"/>
                    <a:pt x="329" y="35"/>
                    <a:pt x="329" y="35"/>
                  </a:cubicBezTo>
                  <a:cubicBezTo>
                    <a:pt x="329" y="13"/>
                    <a:pt x="329" y="13"/>
                    <a:pt x="329" y="13"/>
                  </a:cubicBezTo>
                  <a:cubicBezTo>
                    <a:pt x="342" y="13"/>
                    <a:pt x="342" y="13"/>
                    <a:pt x="342" y="13"/>
                  </a:cubicBezTo>
                  <a:cubicBezTo>
                    <a:pt x="342" y="35"/>
                    <a:pt x="342" y="35"/>
                    <a:pt x="342" y="35"/>
                  </a:cubicBezTo>
                  <a:cubicBezTo>
                    <a:pt x="359" y="35"/>
                    <a:pt x="359" y="35"/>
                    <a:pt x="359" y="35"/>
                  </a:cubicBezTo>
                  <a:cubicBezTo>
                    <a:pt x="359" y="46"/>
                    <a:pt x="359" y="46"/>
                    <a:pt x="359" y="46"/>
                  </a:cubicBezTo>
                  <a:cubicBezTo>
                    <a:pt x="342" y="46"/>
                    <a:pt x="342" y="46"/>
                    <a:pt x="342" y="46"/>
                  </a:cubicBezTo>
                  <a:cubicBezTo>
                    <a:pt x="342" y="76"/>
                    <a:pt x="342" y="76"/>
                    <a:pt x="342" y="76"/>
                  </a:cubicBezTo>
                  <a:cubicBezTo>
                    <a:pt x="342" y="89"/>
                    <a:pt x="346" y="90"/>
                    <a:pt x="353" y="90"/>
                  </a:cubicBezTo>
                  <a:cubicBezTo>
                    <a:pt x="356" y="90"/>
                    <a:pt x="359" y="90"/>
                    <a:pt x="361" y="90"/>
                  </a:cubicBezTo>
                  <a:cubicBezTo>
                    <a:pt x="361" y="101"/>
                    <a:pt x="361" y="101"/>
                    <a:pt x="361" y="101"/>
                  </a:cubicBezTo>
                  <a:cubicBezTo>
                    <a:pt x="359" y="101"/>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0" name="Mask">
            <a:extLst>
              <a:ext uri="{FF2B5EF4-FFF2-40B4-BE49-F238E27FC236}">
                <a16:creationId xmlns:a16="http://schemas.microsoft.com/office/drawing/2014/main" id="{31883AC6-8053-4FFD-AD8F-24978E75FA14}"/>
              </a:ext>
            </a:extLst>
          </p:cNvPr>
          <p:cNvSpPr/>
          <p:nvPr userDrawn="1"/>
        </p:nvSpPr>
        <p:spPr>
          <a:xfrm>
            <a:off x="0" y="0"/>
            <a:ext cx="4576764" cy="6858000"/>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ctr" anchorCtr="0" forceAA="0" compatLnSpc="1">
            <a:prstTxWarp prst="textNoShape">
              <a:avLst/>
            </a:prstTxWarp>
            <a:noAutofit/>
          </a:bodyPr>
          <a:lstStyle/>
          <a:p>
            <a:pPr algn="l"/>
            <a:endParaRPr lang="en-GB">
              <a:solidFill>
                <a:srgbClr val="FFFFFF"/>
              </a:solidFill>
            </a:endParaRPr>
          </a:p>
        </p:txBody>
      </p:sp>
      <p:grpSp>
        <p:nvGrpSpPr>
          <p:cNvPr id="24" name="Group 4">
            <a:extLst>
              <a:ext uri="{FF2B5EF4-FFF2-40B4-BE49-F238E27FC236}">
                <a16:creationId xmlns:a16="http://schemas.microsoft.com/office/drawing/2014/main" id="{F1F361DF-C009-4530-9464-5AED9C961E87}"/>
              </a:ext>
            </a:extLst>
          </p:cNvPr>
          <p:cNvGrpSpPr>
            <a:grpSpLocks noChangeAspect="1"/>
          </p:cNvGrpSpPr>
          <p:nvPr/>
        </p:nvGrpSpPr>
        <p:grpSpPr bwMode="auto">
          <a:xfrm rot="5400000">
            <a:off x="4423220" y="2619241"/>
            <a:ext cx="303644" cy="317766"/>
            <a:chOff x="3754" y="2071"/>
            <a:chExt cx="172" cy="180"/>
          </a:xfrm>
        </p:grpSpPr>
        <p:sp>
          <p:nvSpPr>
            <p:cNvPr id="25" name="Line 5">
              <a:extLst>
                <a:ext uri="{FF2B5EF4-FFF2-40B4-BE49-F238E27FC236}">
                  <a16:creationId xmlns:a16="http://schemas.microsoft.com/office/drawing/2014/main" id="{CE402CA8-FD77-4CBC-BFBC-8D49C316590D}"/>
                </a:ext>
              </a:extLst>
            </p:cNvPr>
            <p:cNvSpPr>
              <a:spLocks noChangeShapeType="1"/>
            </p:cNvSpPr>
            <p:nvPr/>
          </p:nvSpPr>
          <p:spPr bwMode="auto">
            <a:xfrm>
              <a:off x="3841" y="2071"/>
              <a:ext cx="0" cy="32"/>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Line 6">
              <a:extLst>
                <a:ext uri="{FF2B5EF4-FFF2-40B4-BE49-F238E27FC236}">
                  <a16:creationId xmlns:a16="http://schemas.microsoft.com/office/drawing/2014/main" id="{40FDF7A8-9704-40F8-8D76-62A21207B77F}"/>
                </a:ext>
              </a:extLst>
            </p:cNvPr>
            <p:cNvSpPr>
              <a:spLocks noChangeShapeType="1"/>
            </p:cNvSpPr>
            <p:nvPr/>
          </p:nvSpPr>
          <p:spPr bwMode="auto">
            <a:xfrm>
              <a:off x="3841" y="2221"/>
              <a:ext cx="0" cy="30"/>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 name="Line 7">
              <a:extLst>
                <a:ext uri="{FF2B5EF4-FFF2-40B4-BE49-F238E27FC236}">
                  <a16:creationId xmlns:a16="http://schemas.microsoft.com/office/drawing/2014/main" id="{046B89EB-8873-4A63-A3F1-BBD6B9D8922D}"/>
                </a:ext>
              </a:extLst>
            </p:cNvPr>
            <p:cNvSpPr>
              <a:spLocks noChangeShapeType="1"/>
            </p:cNvSpPr>
            <p:nvPr/>
          </p:nvSpPr>
          <p:spPr bwMode="auto">
            <a:xfrm flipH="1">
              <a:off x="3896" y="2134"/>
              <a:ext cx="30" cy="9"/>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 name="Line 8">
              <a:extLst>
                <a:ext uri="{FF2B5EF4-FFF2-40B4-BE49-F238E27FC236}">
                  <a16:creationId xmlns:a16="http://schemas.microsoft.com/office/drawing/2014/main" id="{AA8B0310-C8C1-4605-A316-816C5A9BBD52}"/>
                </a:ext>
              </a:extLst>
            </p:cNvPr>
            <p:cNvSpPr>
              <a:spLocks noChangeShapeType="1"/>
            </p:cNvSpPr>
            <p:nvPr/>
          </p:nvSpPr>
          <p:spPr bwMode="auto">
            <a:xfrm flipH="1">
              <a:off x="3754" y="2181"/>
              <a:ext cx="30" cy="9"/>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 name="Line 9">
              <a:extLst>
                <a:ext uri="{FF2B5EF4-FFF2-40B4-BE49-F238E27FC236}">
                  <a16:creationId xmlns:a16="http://schemas.microsoft.com/office/drawing/2014/main" id="{21C13A1A-B23A-4B18-91F2-F204D15E35CA}"/>
                </a:ext>
              </a:extLst>
            </p:cNvPr>
            <p:cNvSpPr>
              <a:spLocks noChangeShapeType="1"/>
            </p:cNvSpPr>
            <p:nvPr/>
          </p:nvSpPr>
          <p:spPr bwMode="auto">
            <a:xfrm flipH="1" flipV="1">
              <a:off x="3875" y="2211"/>
              <a:ext cx="19" cy="23"/>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 name="Line 10">
              <a:extLst>
                <a:ext uri="{FF2B5EF4-FFF2-40B4-BE49-F238E27FC236}">
                  <a16:creationId xmlns:a16="http://schemas.microsoft.com/office/drawing/2014/main" id="{8438BA5F-8BB9-4C95-A61F-5C50D2A6F3D3}"/>
                </a:ext>
              </a:extLst>
            </p:cNvPr>
            <p:cNvSpPr>
              <a:spLocks noChangeShapeType="1"/>
            </p:cNvSpPr>
            <p:nvPr/>
          </p:nvSpPr>
          <p:spPr bwMode="auto">
            <a:xfrm flipH="1" flipV="1">
              <a:off x="3788" y="2088"/>
              <a:ext cx="17" cy="25"/>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Line 11">
              <a:extLst>
                <a:ext uri="{FF2B5EF4-FFF2-40B4-BE49-F238E27FC236}">
                  <a16:creationId xmlns:a16="http://schemas.microsoft.com/office/drawing/2014/main" id="{BE0C8058-CE8A-4D24-A36F-C880826F7E4F}"/>
                </a:ext>
              </a:extLst>
            </p:cNvPr>
            <p:cNvSpPr>
              <a:spLocks noChangeShapeType="1"/>
            </p:cNvSpPr>
            <p:nvPr/>
          </p:nvSpPr>
          <p:spPr bwMode="auto">
            <a:xfrm flipV="1">
              <a:off x="3788" y="2211"/>
              <a:ext cx="17" cy="23"/>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Line 12">
              <a:extLst>
                <a:ext uri="{FF2B5EF4-FFF2-40B4-BE49-F238E27FC236}">
                  <a16:creationId xmlns:a16="http://schemas.microsoft.com/office/drawing/2014/main" id="{6356F626-6478-45EE-9F65-9D6415BE4FFB}"/>
                </a:ext>
              </a:extLst>
            </p:cNvPr>
            <p:cNvSpPr>
              <a:spLocks noChangeShapeType="1"/>
            </p:cNvSpPr>
            <p:nvPr/>
          </p:nvSpPr>
          <p:spPr bwMode="auto">
            <a:xfrm flipV="1">
              <a:off x="3875" y="2088"/>
              <a:ext cx="19" cy="25"/>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 name="Line 13">
              <a:extLst>
                <a:ext uri="{FF2B5EF4-FFF2-40B4-BE49-F238E27FC236}">
                  <a16:creationId xmlns:a16="http://schemas.microsoft.com/office/drawing/2014/main" id="{18A919E8-3E53-4EA9-B7F0-DD99052843C5}"/>
                </a:ext>
              </a:extLst>
            </p:cNvPr>
            <p:cNvSpPr>
              <a:spLocks noChangeShapeType="1"/>
            </p:cNvSpPr>
            <p:nvPr/>
          </p:nvSpPr>
          <p:spPr bwMode="auto">
            <a:xfrm>
              <a:off x="3754" y="2134"/>
              <a:ext cx="30" cy="9"/>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 name="Line 14">
              <a:extLst>
                <a:ext uri="{FF2B5EF4-FFF2-40B4-BE49-F238E27FC236}">
                  <a16:creationId xmlns:a16="http://schemas.microsoft.com/office/drawing/2014/main" id="{FB297643-DA83-4E84-B9E0-E5CE28A222CC}"/>
                </a:ext>
              </a:extLst>
            </p:cNvPr>
            <p:cNvSpPr>
              <a:spLocks noChangeShapeType="1"/>
            </p:cNvSpPr>
            <p:nvPr/>
          </p:nvSpPr>
          <p:spPr bwMode="auto">
            <a:xfrm>
              <a:off x="3896" y="2181"/>
              <a:ext cx="30" cy="9"/>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11" name="Group 10">
            <a:extLst>
              <a:ext uri="{FF2B5EF4-FFF2-40B4-BE49-F238E27FC236}">
                <a16:creationId xmlns:a16="http://schemas.microsoft.com/office/drawing/2014/main" id="{53795E9D-73D9-4290-A7AB-B50A5CF5060A}"/>
              </a:ext>
            </a:extLst>
          </p:cNvPr>
          <p:cNvGrpSpPr/>
          <p:nvPr/>
        </p:nvGrpSpPr>
        <p:grpSpPr>
          <a:xfrm>
            <a:off x="4017962" y="2679242"/>
            <a:ext cx="1111252" cy="1015330"/>
            <a:chOff x="4017962" y="2679242"/>
            <a:chExt cx="1111252" cy="1015330"/>
          </a:xfrm>
        </p:grpSpPr>
        <p:sp>
          <p:nvSpPr>
            <p:cNvPr id="58" name="Logo Outer Section">
              <a:extLst>
                <a:ext uri="{FF2B5EF4-FFF2-40B4-BE49-F238E27FC236}">
                  <a16:creationId xmlns:a16="http://schemas.microsoft.com/office/drawing/2014/main" id="{C5FEA2DB-629D-4B86-8589-1D0058A9F44E}"/>
                </a:ext>
              </a:extLst>
            </p:cNvPr>
            <p:cNvSpPr>
              <a:spLocks noEditPoints="1"/>
            </p:cNvSpPr>
            <p:nvPr/>
          </p:nvSpPr>
          <p:spPr bwMode="auto">
            <a:xfrm>
              <a:off x="4017962" y="2679242"/>
              <a:ext cx="1111252" cy="1015330"/>
            </a:xfrm>
            <a:custGeom>
              <a:avLst/>
              <a:gdLst>
                <a:gd name="T0" fmla="*/ 145 w 289"/>
                <a:gd name="T1" fmla="*/ 36 h 263"/>
                <a:gd name="T2" fmla="*/ 248 w 289"/>
                <a:gd name="T3" fmla="*/ 105 h 263"/>
                <a:gd name="T4" fmla="*/ 145 w 289"/>
                <a:gd name="T5" fmla="*/ 224 h 263"/>
                <a:gd name="T6" fmla="*/ 42 w 289"/>
                <a:gd name="T7" fmla="*/ 105 h 263"/>
                <a:gd name="T8" fmla="*/ 145 w 289"/>
                <a:gd name="T9" fmla="*/ 36 h 263"/>
                <a:gd name="T10" fmla="*/ 145 w 289"/>
                <a:gd name="T11" fmla="*/ 0 h 263"/>
                <a:gd name="T12" fmla="*/ 0 w 289"/>
                <a:gd name="T13" fmla="*/ 96 h 263"/>
                <a:gd name="T14" fmla="*/ 145 w 289"/>
                <a:gd name="T15" fmla="*/ 263 h 263"/>
                <a:gd name="T16" fmla="*/ 289 w 289"/>
                <a:gd name="T17" fmla="*/ 96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6"/>
                  </a:moveTo>
                  <a:cubicBezTo>
                    <a:pt x="175" y="62"/>
                    <a:pt x="210" y="86"/>
                    <a:pt x="248" y="105"/>
                  </a:cubicBezTo>
                  <a:cubicBezTo>
                    <a:pt x="218" y="140"/>
                    <a:pt x="171" y="194"/>
                    <a:pt x="145" y="224"/>
                  </a:cubicBezTo>
                  <a:cubicBezTo>
                    <a:pt x="119" y="194"/>
                    <a:pt x="72" y="140"/>
                    <a:pt x="42" y="105"/>
                  </a:cubicBezTo>
                  <a:cubicBezTo>
                    <a:pt x="79" y="86"/>
                    <a:pt x="115" y="62"/>
                    <a:pt x="145" y="36"/>
                  </a:cubicBezTo>
                  <a:moveTo>
                    <a:pt x="145" y="0"/>
                  </a:moveTo>
                  <a:cubicBezTo>
                    <a:pt x="106" y="39"/>
                    <a:pt x="55" y="73"/>
                    <a:pt x="0" y="96"/>
                  </a:cubicBezTo>
                  <a:cubicBezTo>
                    <a:pt x="28" y="129"/>
                    <a:pt x="145" y="263"/>
                    <a:pt x="145" y="263"/>
                  </a:cubicBezTo>
                  <a:cubicBezTo>
                    <a:pt x="145" y="263"/>
                    <a:pt x="261" y="129"/>
                    <a:pt x="289" y="96"/>
                  </a:cubicBezTo>
                  <a:cubicBezTo>
                    <a:pt x="234" y="73"/>
                    <a:pt x="183" y="39"/>
                    <a:pt x="145" y="0"/>
                  </a:cubicBezTo>
                  <a:close/>
                </a:path>
              </a:pathLst>
            </a:custGeom>
            <a:solidFill>
              <a:srgbClr val="51154B"/>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Middle Section"/>
            <p:cNvSpPr>
              <a:spLocks/>
            </p:cNvSpPr>
            <p:nvPr/>
          </p:nvSpPr>
          <p:spPr bwMode="auto">
            <a:xfrm>
              <a:off x="4086225" y="2741613"/>
              <a:ext cx="974725" cy="890588"/>
            </a:xfrm>
            <a:custGeom>
              <a:avLst/>
              <a:gdLst>
                <a:gd name="T0" fmla="*/ 145 w 289"/>
                <a:gd name="T1" fmla="*/ 0 h 263"/>
                <a:gd name="T2" fmla="*/ 0 w 289"/>
                <a:gd name="T3" fmla="*/ 96 h 263"/>
                <a:gd name="T4" fmla="*/ 145 w 289"/>
                <a:gd name="T5" fmla="*/ 263 h 263"/>
                <a:gd name="T6" fmla="*/ 289 w 289"/>
                <a:gd name="T7" fmla="*/ 96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6"/>
                  </a:cubicBezTo>
                  <a:cubicBezTo>
                    <a:pt x="28" y="129"/>
                    <a:pt x="145" y="263"/>
                    <a:pt x="145" y="263"/>
                  </a:cubicBezTo>
                  <a:cubicBezTo>
                    <a:pt x="145" y="263"/>
                    <a:pt x="261" y="129"/>
                    <a:pt x="289" y="96"/>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Logo Outer Section"/>
            <p:cNvSpPr>
              <a:spLocks noEditPoints="1"/>
            </p:cNvSpPr>
            <p:nvPr/>
          </p:nvSpPr>
          <p:spPr bwMode="auto">
            <a:xfrm>
              <a:off x="4086225" y="2741613"/>
              <a:ext cx="974725" cy="890588"/>
            </a:xfrm>
            <a:custGeom>
              <a:avLst/>
              <a:gdLst>
                <a:gd name="T0" fmla="*/ 145 w 289"/>
                <a:gd name="T1" fmla="*/ 36 h 263"/>
                <a:gd name="T2" fmla="*/ 248 w 289"/>
                <a:gd name="T3" fmla="*/ 105 h 263"/>
                <a:gd name="T4" fmla="*/ 145 w 289"/>
                <a:gd name="T5" fmla="*/ 224 h 263"/>
                <a:gd name="T6" fmla="*/ 42 w 289"/>
                <a:gd name="T7" fmla="*/ 105 h 263"/>
                <a:gd name="T8" fmla="*/ 145 w 289"/>
                <a:gd name="T9" fmla="*/ 36 h 263"/>
                <a:gd name="T10" fmla="*/ 145 w 289"/>
                <a:gd name="T11" fmla="*/ 0 h 263"/>
                <a:gd name="T12" fmla="*/ 0 w 289"/>
                <a:gd name="T13" fmla="*/ 96 h 263"/>
                <a:gd name="T14" fmla="*/ 145 w 289"/>
                <a:gd name="T15" fmla="*/ 263 h 263"/>
                <a:gd name="T16" fmla="*/ 289 w 289"/>
                <a:gd name="T17" fmla="*/ 96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6"/>
                  </a:moveTo>
                  <a:cubicBezTo>
                    <a:pt x="175" y="62"/>
                    <a:pt x="210" y="86"/>
                    <a:pt x="248" y="105"/>
                  </a:cubicBezTo>
                  <a:cubicBezTo>
                    <a:pt x="218" y="140"/>
                    <a:pt x="171" y="194"/>
                    <a:pt x="145" y="224"/>
                  </a:cubicBezTo>
                  <a:cubicBezTo>
                    <a:pt x="119" y="194"/>
                    <a:pt x="72" y="140"/>
                    <a:pt x="42" y="105"/>
                  </a:cubicBezTo>
                  <a:cubicBezTo>
                    <a:pt x="79" y="86"/>
                    <a:pt x="115" y="62"/>
                    <a:pt x="145" y="36"/>
                  </a:cubicBezTo>
                  <a:moveTo>
                    <a:pt x="145" y="0"/>
                  </a:moveTo>
                  <a:cubicBezTo>
                    <a:pt x="106" y="39"/>
                    <a:pt x="55" y="73"/>
                    <a:pt x="0" y="96"/>
                  </a:cubicBezTo>
                  <a:cubicBezTo>
                    <a:pt x="28" y="129"/>
                    <a:pt x="145" y="263"/>
                    <a:pt x="145" y="263"/>
                  </a:cubicBezTo>
                  <a:cubicBezTo>
                    <a:pt x="145" y="263"/>
                    <a:pt x="261" y="129"/>
                    <a:pt x="289" y="96"/>
                  </a:cubicBezTo>
                  <a:cubicBezTo>
                    <a:pt x="234" y="73"/>
                    <a:pt x="183" y="39"/>
                    <a:pt x="145"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Inner Section"/>
            <p:cNvSpPr>
              <a:spLocks/>
            </p:cNvSpPr>
            <p:nvPr/>
          </p:nvSpPr>
          <p:spPr bwMode="auto">
            <a:xfrm>
              <a:off x="4346575" y="2962275"/>
              <a:ext cx="455613" cy="419100"/>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3"/>
                    <a:pt x="135" y="46"/>
                  </a:cubicBezTo>
                  <a:cubicBezTo>
                    <a:pt x="114" y="72"/>
                    <a:pt x="88" y="101"/>
                    <a:pt x="68" y="124"/>
                  </a:cubicBezTo>
                  <a:cubicBezTo>
                    <a:pt x="47" y="101"/>
                    <a:pt x="22" y="72"/>
                    <a:pt x="0" y="46"/>
                  </a:cubicBezTo>
                  <a:cubicBezTo>
                    <a:pt x="24" y="33"/>
                    <a:pt x="47" y="17"/>
                    <a:pt x="68" y="0"/>
                  </a:cubicBezTo>
                </a:path>
              </a:pathLst>
            </a:custGeom>
            <a:solidFill>
              <a:srgbClr val="51154B"/>
            </a:solidFill>
            <a:ln>
              <a:noFill/>
            </a:ln>
          </p:spPr>
          <p:txBody>
            <a:bodyPr vert="horz" wrap="square" lIns="91440" tIns="45720" rIns="91440" bIns="45720" numCol="1" anchor="t" anchorCtr="0" compatLnSpc="1">
              <a:prstTxWarp prst="textNoShape">
                <a:avLst/>
              </a:prstTxWarp>
            </a:bodyPr>
            <a:lstStyle/>
            <a:p>
              <a:endParaRPr lang="en-GB"/>
            </a:p>
          </p:txBody>
        </p:sp>
      </p:grpSp>
      <p:cxnSp>
        <p:nvCxnSpPr>
          <p:cNvPr id="17" name="Title Section Line"/>
          <p:cNvCxnSpPr>
            <a:cxnSpLocks/>
          </p:cNvCxnSpPr>
          <p:nvPr/>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35" name="Title 1">
            <a:extLst>
              <a:ext uri="{FF2B5EF4-FFF2-40B4-BE49-F238E27FC236}">
                <a16:creationId xmlns:a16="http://schemas.microsoft.com/office/drawing/2014/main" id="{142102EB-94B0-454A-8F32-A9E0916D7DD0}"/>
              </a:ext>
            </a:extLst>
          </p:cNvPr>
          <p:cNvSpPr>
            <a:spLocks noGrp="1"/>
          </p:cNvSpPr>
          <p:nvPr>
            <p:ph type="ctrTitle"/>
          </p:nvPr>
        </p:nvSpPr>
        <p:spPr>
          <a:xfrm>
            <a:off x="542927"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36" name="Subtitle 2">
            <a:extLst>
              <a:ext uri="{FF2B5EF4-FFF2-40B4-BE49-F238E27FC236}">
                <a16:creationId xmlns:a16="http://schemas.microsoft.com/office/drawing/2014/main" id="{C0401F6F-F484-49D4-8424-9943BC587EAB}"/>
              </a:ext>
            </a:extLst>
          </p:cNvPr>
          <p:cNvSpPr>
            <a:spLocks noGrp="1"/>
          </p:cNvSpPr>
          <p:nvPr>
            <p:ph type="subTitle" idx="1"/>
          </p:nvPr>
        </p:nvSpPr>
        <p:spPr>
          <a:xfrm>
            <a:off x="542927"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2" name="Website/Email">
            <a:extLst>
              <a:ext uri="{FF2B5EF4-FFF2-40B4-BE49-F238E27FC236}">
                <a16:creationId xmlns:a16="http://schemas.microsoft.com/office/drawing/2014/main" id="{0D26BACC-48E9-6306-2721-1BDC917B0D5B}"/>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3" name="Info Section Line">
            <a:extLst>
              <a:ext uri="{FF2B5EF4-FFF2-40B4-BE49-F238E27FC236}">
                <a16:creationId xmlns:a16="http://schemas.microsoft.com/office/drawing/2014/main" id="{5DF7F50E-8C5B-0CC6-2860-9E9367877F20}"/>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6300188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withEffect">
                                      <p:stCondLst>
                                        <p:cond delay="30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ppt_w/2"/>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ppt_w</p:attrName>
                                            </p:attrNameLst>
                                          </p:cBhvr>
                                          <p:tavLst>
                                            <p:tav tm="0">
                                              <p:val>
                                                <p:fltVal val="0"/>
                                              </p:val>
                                            </p:tav>
                                            <p:tav tm="100000">
                                              <p:val>
                                                <p:strVal val="#ppt_w"/>
                                              </p:val>
                                            </p:tav>
                                          </p:tavLst>
                                        </p:anim>
                                        <p:anim calcmode="lin" valueType="num">
                                          <p:cBhvr>
                                            <p:cTn id="10" dur="500" fill="hold"/>
                                            <p:tgtEl>
                                              <p:spTgt spid="17"/>
                                            </p:tgtEl>
                                            <p:attrNameLst>
                                              <p:attrName>ppt_h</p:attrName>
                                            </p:attrNameLst>
                                          </p:cBhvr>
                                          <p:tavLst>
                                            <p:tav tm="0">
                                              <p:val>
                                                <p:strVal val="#ppt_h"/>
                                              </p:val>
                                            </p:tav>
                                            <p:tav tm="100000">
                                              <p:val>
                                                <p:strVal val="#ppt_h"/>
                                              </p:val>
                                            </p:tav>
                                          </p:tavLst>
                                        </p:anim>
                                      </p:childTnLst>
                                    </p:cTn>
                                  </p:par>
                                  <p:par>
                                    <p:cTn id="11" presetID="10" presetClass="entr" presetSubtype="0" fill="hold" grpId="0" nodeType="withEffect">
                                      <p:stCondLst>
                                        <p:cond delay="30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nodePh="1">
                                      <p:stCondLst>
                                        <p:cond delay="400"/>
                                      </p:stCondLst>
                                      <p:endCondLst>
                                        <p:cond evt="begin" delay="0">
                                          <p:tn val="14"/>
                                        </p:cond>
                                      </p:end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23" presetClass="entr" presetSubtype="16"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250" fill="hold"/>
                                            <p:tgtEl>
                                              <p:spTgt spid="11"/>
                                            </p:tgtEl>
                                            <p:attrNameLst>
                                              <p:attrName>ppt_w</p:attrName>
                                            </p:attrNameLst>
                                          </p:cBhvr>
                                          <p:tavLst>
                                            <p:tav tm="0">
                                              <p:val>
                                                <p:fltVal val="0"/>
                                              </p:val>
                                            </p:tav>
                                            <p:tav tm="100000">
                                              <p:val>
                                                <p:strVal val="#ppt_w"/>
                                              </p:val>
                                            </p:tav>
                                          </p:tavLst>
                                        </p:anim>
                                        <p:anim calcmode="lin" valueType="num">
                                          <p:cBhvr>
                                            <p:cTn id="20" dur="250" fill="hold"/>
                                            <p:tgtEl>
                                              <p:spTgt spid="11"/>
                                            </p:tgtEl>
                                            <p:attrNameLst>
                                              <p:attrName>ppt_h</p:attrName>
                                            </p:attrNameLst>
                                          </p:cBhvr>
                                          <p:tavLst>
                                            <p:tav tm="0">
                                              <p:val>
                                                <p:fltVal val="0"/>
                                              </p:val>
                                            </p:tav>
                                            <p:tav tm="100000">
                                              <p:val>
                                                <p:strVal val="#ppt_h"/>
                                              </p:val>
                                            </p:tav>
                                          </p:tavLst>
                                        </p:anim>
                                      </p:childTnLst>
                                    </p:cTn>
                                  </p:par>
                                  <p:par>
                                    <p:cTn id="21" presetID="6" presetClass="emph" presetSubtype="0" fill="hold" nodeType="withEffect" p14:presetBounceEnd="99000">
                                      <p:stCondLst>
                                        <p:cond delay="0"/>
                                      </p:stCondLst>
                                      <p:childTnLst>
                                        <p:animScale p14:bounceEnd="99000">
                                          <p:cBhvr>
                                            <p:cTn id="22" dur="1000" fill="hold"/>
                                            <p:tgtEl>
                                              <p:spTgt spid="11"/>
                                            </p:tgtEl>
                                          </p:cBhvr>
                                          <p:by x="110000" y="110000"/>
                                        </p:animScale>
                                      </p:childTnLst>
                                    </p:cTn>
                                  </p:par>
                                  <p:par>
                                    <p:cTn id="23" presetID="6" presetClass="emph" presetSubtype="0" fill="hold" nodeType="withEffect">
                                      <p:stCondLst>
                                        <p:cond delay="0"/>
                                      </p:stCondLst>
                                      <p:childTnLst>
                                        <p:animScale>
                                          <p:cBhvr>
                                            <p:cTn id="24" dur="250" fill="hold"/>
                                            <p:tgtEl>
                                              <p:spTgt spid="11"/>
                                            </p:tgtEl>
                                          </p:cBhvr>
                                          <p:by x="91000" y="91000"/>
                                        </p:animScale>
                                      </p:childTnLst>
                                    </p:cTn>
                                  </p:par>
                                  <p:par>
                                    <p:cTn id="25" presetID="10" presetClass="entr" presetSubtype="0" fill="hold" nodeType="withEffect">
                                      <p:stCondLst>
                                        <p:cond delay="2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
                                            <p:tgtEl>
                                              <p:spTgt spid="24"/>
                                            </p:tgtEl>
                                          </p:cBhvr>
                                        </p:animEffect>
                                      </p:childTnLst>
                                    </p:cTn>
                                  </p:par>
                                  <p:par>
                                    <p:cTn id="28" presetID="6" presetClass="emph" presetSubtype="0" fill="hold" nodeType="withEffect">
                                      <p:stCondLst>
                                        <p:cond delay="200"/>
                                      </p:stCondLst>
                                      <p:childTnLst>
                                        <p:animScale>
                                          <p:cBhvr>
                                            <p:cTn id="29" dur="350" fill="hold"/>
                                            <p:tgtEl>
                                              <p:spTgt spid="24"/>
                                            </p:tgtEl>
                                          </p:cBhvr>
                                          <p:by x="200000" y="200000"/>
                                        </p:animScale>
                                      </p:childTnLst>
                                    </p:cTn>
                                  </p:par>
                                  <p:par>
                                    <p:cTn id="30" presetID="6" presetClass="exit" presetSubtype="32" fill="hold" nodeType="withEffect">
                                      <p:stCondLst>
                                        <p:cond delay="250"/>
                                      </p:stCondLst>
                                      <p:childTnLst>
                                        <p:animEffect transition="out" filter="circle(out)">
                                          <p:cBhvr>
                                            <p:cTn id="31" dur="300"/>
                                            <p:tgtEl>
                                              <p:spTgt spid="24"/>
                                            </p:tgtEl>
                                          </p:cBhvr>
                                        </p:animEffect>
                                        <p:set>
                                          <p:cBhvr>
                                            <p:cTn id="32" dur="1" fill="hold">
                                              <p:stCondLst>
                                                <p:cond delay="299"/>
                                              </p:stCondLst>
                                            </p:cTn>
                                            <p:tgtEl>
                                              <p:spTgt spid="24"/>
                                            </p:tgtEl>
                                            <p:attrNameLst>
                                              <p:attrName>style.visibility</p:attrName>
                                            </p:attrNameLst>
                                          </p:cBhvr>
                                          <p:to>
                                            <p:strVal val="hidden"/>
                                          </p:to>
                                        </p:set>
                                      </p:childTnLst>
                                    </p:cTn>
                                  </p:par>
                                  <p:par>
                                    <p:cTn id="33" presetID="1" presetClass="entr" presetSubtype="0" fill="hold" nodeType="withEffect">
                                      <p:stCondLst>
                                        <p:cond delay="350"/>
                                      </p:stCondLst>
                                      <p:childTnLst>
                                        <p:set>
                                          <p:cBhvr>
                                            <p:cTn id="34" dur="1" fill="hold">
                                              <p:stCondLst>
                                                <p:cond delay="0"/>
                                              </p:stCondLst>
                                            </p:cTn>
                                            <p:tgtEl>
                                              <p:spTgt spid="37"/>
                                            </p:tgtEl>
                                            <p:attrNameLst>
                                              <p:attrName>style.visibility</p:attrName>
                                            </p:attrNameLst>
                                          </p:cBhvr>
                                          <p:to>
                                            <p:strVal val="visible"/>
                                          </p:to>
                                        </p:set>
                                      </p:childTnLst>
                                    </p:cTn>
                                  </p:par>
                                  <p:par>
                                    <p:cTn id="35" presetID="35" presetClass="path" presetSubtype="0" decel="100000" fill="hold" nodeType="withEffect">
                                      <p:stCondLst>
                                        <p:cond delay="350"/>
                                      </p:stCondLst>
                                      <p:childTnLst>
                                        <p:animMotion origin="layout" path="M 1.66667E-6 2.22222E-6 L -0.25208 2.22222E-6 " pathEditMode="relative" rAng="0" ptsTypes="AA">
                                          <p:cBhvr>
                                            <p:cTn id="36" dur="500" spd="-100000" fill="hold"/>
                                            <p:tgtEl>
                                              <p:spTgt spid="37"/>
                                            </p:tgtEl>
                                            <p:attrNameLst>
                                              <p:attrName>ppt_x</p:attrName>
                                              <p:attrName>ppt_y</p:attrName>
                                            </p:attrNameLst>
                                          </p:cBhvr>
                                          <p:rCtr x="-12604" y="0"/>
                                        </p:animMotion>
                                      </p:childTnLst>
                                    </p:cTn>
                                  </p:par>
                                  <p:par>
                                    <p:cTn id="37" presetID="16" presetClass="entr" presetSubtype="42" fill="hold" nodeType="withEffect">
                                      <p:stCondLst>
                                        <p:cond delay="300"/>
                                      </p:stCondLst>
                                      <p:childTnLst>
                                        <p:set>
                                          <p:cBhvr>
                                            <p:cTn id="38" dur="1" fill="hold">
                                              <p:stCondLst>
                                                <p:cond delay="0"/>
                                              </p:stCondLst>
                                            </p:cTn>
                                            <p:tgtEl>
                                              <p:spTgt spid="3"/>
                                            </p:tgtEl>
                                            <p:attrNameLst>
                                              <p:attrName>style.visibility</p:attrName>
                                            </p:attrNameLst>
                                          </p:cBhvr>
                                          <p:to>
                                            <p:strVal val="visible"/>
                                          </p:to>
                                        </p:set>
                                        <p:animEffect transition="in" filter="barn(outHorizontal)">
                                          <p:cBhvr>
                                            <p:cTn id="39" dur="250"/>
                                            <p:tgtEl>
                                              <p:spTgt spid="3"/>
                                            </p:tgtEl>
                                          </p:cBhvr>
                                        </p:animEffect>
                                      </p:childTnLst>
                                    </p:cTn>
                                  </p:par>
                                  <p:par>
                                    <p:cTn id="40" presetID="10" presetClass="entr" presetSubtype="0" fill="hold" grpId="2" nodeType="withEffect">
                                      <p:stCondLst>
                                        <p:cond delay="30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par>
                                    <p:cTn id="43" presetID="35" presetClass="path" presetSubtype="0" decel="100000" fill="hold" grpId="3" nodeType="withEffect">
                                      <p:stCondLst>
                                        <p:cond delay="300"/>
                                      </p:stCondLst>
                                      <p:childTnLst>
                                        <p:animMotion origin="layout" path="M -1.875E-6 -2.22222E-6 L 0.00938 -2.22222E-6 " pathEditMode="relative" rAng="0" ptsTypes="AA">
                                          <p:cBhvr>
                                            <p:cTn id="44" dur="500" spd="-100000" fill="hold"/>
                                            <p:tgtEl>
                                              <p:spTgt spid="2"/>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8" grpId="1" animBg="1"/>
          <p:bldP spid="58" grpId="2" animBg="1"/>
          <p:bldP spid="8" grpId="0" animBg="1"/>
          <p:bldP spid="8" grpId="1" animBg="1"/>
          <p:bldP spid="8" grpId="2" animBg="1"/>
          <p:bldP spid="8" grpId="3" animBg="1"/>
          <p:bldP spid="9" grpId="0" animBg="1"/>
          <p:bldP spid="9" grpId="1" animBg="1"/>
          <p:bldP spid="9" grpId="2" animBg="1"/>
          <p:bldP spid="10" grpId="0" animBg="1"/>
          <p:bldP spid="10" grpId="1" animBg="1"/>
          <p:bldP spid="10" grpId="2" animBg="1"/>
          <p:bldP spid="35" grpId="0"/>
          <p:bldP spid="36" grpId="0">
            <p:tmplLst>
              <p:tmpl>
                <p:tnLst>
                  <p:par>
                    <p:cTn presetID="10" presetClass="entr" presetSubtype="0" fill="hold" nodeType="withEffect" nodePh="1">
                      <p:stCondLst>
                        <p:cond delay="400"/>
                      </p:stCondLst>
                      <p:endCondLst>
                        <p:cond delay="0"/>
                      </p:end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2" grpId="0"/>
          <p:bldP spid="2" grpId="1"/>
          <p:bldP spid="2" grpId="2"/>
          <p:bldP spid="2"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withEffect">
                                      <p:stCondLst>
                                        <p:cond delay="30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ppt_w/2"/>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ppt_w</p:attrName>
                                            </p:attrNameLst>
                                          </p:cBhvr>
                                          <p:tavLst>
                                            <p:tav tm="0">
                                              <p:val>
                                                <p:fltVal val="0"/>
                                              </p:val>
                                            </p:tav>
                                            <p:tav tm="100000">
                                              <p:val>
                                                <p:strVal val="#ppt_w"/>
                                              </p:val>
                                            </p:tav>
                                          </p:tavLst>
                                        </p:anim>
                                        <p:anim calcmode="lin" valueType="num">
                                          <p:cBhvr>
                                            <p:cTn id="10" dur="500" fill="hold"/>
                                            <p:tgtEl>
                                              <p:spTgt spid="17"/>
                                            </p:tgtEl>
                                            <p:attrNameLst>
                                              <p:attrName>ppt_h</p:attrName>
                                            </p:attrNameLst>
                                          </p:cBhvr>
                                          <p:tavLst>
                                            <p:tav tm="0">
                                              <p:val>
                                                <p:strVal val="#ppt_h"/>
                                              </p:val>
                                            </p:tav>
                                            <p:tav tm="100000">
                                              <p:val>
                                                <p:strVal val="#ppt_h"/>
                                              </p:val>
                                            </p:tav>
                                          </p:tavLst>
                                        </p:anim>
                                      </p:childTnLst>
                                    </p:cTn>
                                  </p:par>
                                  <p:par>
                                    <p:cTn id="11" presetID="10" presetClass="entr" presetSubtype="0" fill="hold" grpId="0" nodeType="withEffect">
                                      <p:stCondLst>
                                        <p:cond delay="30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nodePh="1">
                                      <p:stCondLst>
                                        <p:cond delay="400"/>
                                      </p:stCondLst>
                                      <p:endCondLst>
                                        <p:cond evt="begin" delay="0">
                                          <p:tn val="14"/>
                                        </p:cond>
                                      </p:end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23" presetClass="entr" presetSubtype="16"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250" fill="hold"/>
                                            <p:tgtEl>
                                              <p:spTgt spid="11"/>
                                            </p:tgtEl>
                                            <p:attrNameLst>
                                              <p:attrName>ppt_w</p:attrName>
                                            </p:attrNameLst>
                                          </p:cBhvr>
                                          <p:tavLst>
                                            <p:tav tm="0">
                                              <p:val>
                                                <p:fltVal val="0"/>
                                              </p:val>
                                            </p:tav>
                                            <p:tav tm="100000">
                                              <p:val>
                                                <p:strVal val="#ppt_w"/>
                                              </p:val>
                                            </p:tav>
                                          </p:tavLst>
                                        </p:anim>
                                        <p:anim calcmode="lin" valueType="num">
                                          <p:cBhvr>
                                            <p:cTn id="20" dur="250" fill="hold"/>
                                            <p:tgtEl>
                                              <p:spTgt spid="11"/>
                                            </p:tgtEl>
                                            <p:attrNameLst>
                                              <p:attrName>ppt_h</p:attrName>
                                            </p:attrNameLst>
                                          </p:cBhvr>
                                          <p:tavLst>
                                            <p:tav tm="0">
                                              <p:val>
                                                <p:fltVal val="0"/>
                                              </p:val>
                                            </p:tav>
                                            <p:tav tm="100000">
                                              <p:val>
                                                <p:strVal val="#ppt_h"/>
                                              </p:val>
                                            </p:tav>
                                          </p:tavLst>
                                        </p:anim>
                                      </p:childTnLst>
                                    </p:cTn>
                                  </p:par>
                                  <p:par>
                                    <p:cTn id="21" presetID="6" presetClass="emph" presetSubtype="0" fill="hold" nodeType="withEffect">
                                      <p:stCondLst>
                                        <p:cond delay="0"/>
                                      </p:stCondLst>
                                      <p:childTnLst>
                                        <p:animScale>
                                          <p:cBhvr>
                                            <p:cTn id="22" dur="1000" fill="hold"/>
                                            <p:tgtEl>
                                              <p:spTgt spid="11"/>
                                            </p:tgtEl>
                                          </p:cBhvr>
                                          <p:by x="110000" y="110000"/>
                                        </p:animScale>
                                      </p:childTnLst>
                                    </p:cTn>
                                  </p:par>
                                  <p:par>
                                    <p:cTn id="23" presetID="6" presetClass="emph" presetSubtype="0" fill="hold" nodeType="withEffect">
                                      <p:stCondLst>
                                        <p:cond delay="0"/>
                                      </p:stCondLst>
                                      <p:childTnLst>
                                        <p:animScale>
                                          <p:cBhvr>
                                            <p:cTn id="24" dur="250" fill="hold"/>
                                            <p:tgtEl>
                                              <p:spTgt spid="11"/>
                                            </p:tgtEl>
                                          </p:cBhvr>
                                          <p:by x="91000" y="91000"/>
                                        </p:animScale>
                                      </p:childTnLst>
                                    </p:cTn>
                                  </p:par>
                                  <p:par>
                                    <p:cTn id="25" presetID="10" presetClass="entr" presetSubtype="0" fill="hold" nodeType="withEffect">
                                      <p:stCondLst>
                                        <p:cond delay="2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
                                            <p:tgtEl>
                                              <p:spTgt spid="24"/>
                                            </p:tgtEl>
                                          </p:cBhvr>
                                        </p:animEffect>
                                      </p:childTnLst>
                                    </p:cTn>
                                  </p:par>
                                  <p:par>
                                    <p:cTn id="28" presetID="6" presetClass="emph" presetSubtype="0" fill="hold" nodeType="withEffect">
                                      <p:stCondLst>
                                        <p:cond delay="200"/>
                                      </p:stCondLst>
                                      <p:childTnLst>
                                        <p:animScale>
                                          <p:cBhvr>
                                            <p:cTn id="29" dur="350" fill="hold"/>
                                            <p:tgtEl>
                                              <p:spTgt spid="24"/>
                                            </p:tgtEl>
                                          </p:cBhvr>
                                          <p:by x="200000" y="200000"/>
                                        </p:animScale>
                                      </p:childTnLst>
                                    </p:cTn>
                                  </p:par>
                                  <p:par>
                                    <p:cTn id="30" presetID="6" presetClass="exit" presetSubtype="32" fill="hold" nodeType="withEffect">
                                      <p:stCondLst>
                                        <p:cond delay="250"/>
                                      </p:stCondLst>
                                      <p:childTnLst>
                                        <p:animEffect transition="out" filter="circle(out)">
                                          <p:cBhvr>
                                            <p:cTn id="31" dur="300"/>
                                            <p:tgtEl>
                                              <p:spTgt spid="24"/>
                                            </p:tgtEl>
                                          </p:cBhvr>
                                        </p:animEffect>
                                        <p:set>
                                          <p:cBhvr>
                                            <p:cTn id="32" dur="1" fill="hold">
                                              <p:stCondLst>
                                                <p:cond delay="299"/>
                                              </p:stCondLst>
                                            </p:cTn>
                                            <p:tgtEl>
                                              <p:spTgt spid="24"/>
                                            </p:tgtEl>
                                            <p:attrNameLst>
                                              <p:attrName>style.visibility</p:attrName>
                                            </p:attrNameLst>
                                          </p:cBhvr>
                                          <p:to>
                                            <p:strVal val="hidden"/>
                                          </p:to>
                                        </p:set>
                                      </p:childTnLst>
                                    </p:cTn>
                                  </p:par>
                                  <p:par>
                                    <p:cTn id="33" presetID="1" presetClass="entr" presetSubtype="0" fill="hold" nodeType="withEffect">
                                      <p:stCondLst>
                                        <p:cond delay="350"/>
                                      </p:stCondLst>
                                      <p:childTnLst>
                                        <p:set>
                                          <p:cBhvr>
                                            <p:cTn id="34" dur="1" fill="hold">
                                              <p:stCondLst>
                                                <p:cond delay="0"/>
                                              </p:stCondLst>
                                            </p:cTn>
                                            <p:tgtEl>
                                              <p:spTgt spid="37"/>
                                            </p:tgtEl>
                                            <p:attrNameLst>
                                              <p:attrName>style.visibility</p:attrName>
                                            </p:attrNameLst>
                                          </p:cBhvr>
                                          <p:to>
                                            <p:strVal val="visible"/>
                                          </p:to>
                                        </p:set>
                                      </p:childTnLst>
                                    </p:cTn>
                                  </p:par>
                                  <p:par>
                                    <p:cTn id="35" presetID="35" presetClass="path" presetSubtype="0" decel="100000" fill="hold" nodeType="withEffect">
                                      <p:stCondLst>
                                        <p:cond delay="350"/>
                                      </p:stCondLst>
                                      <p:childTnLst>
                                        <p:animMotion origin="layout" path="M 1.66667E-6 2.22222E-6 L -0.25208 2.22222E-6 " pathEditMode="relative" rAng="0" ptsTypes="AA">
                                          <p:cBhvr>
                                            <p:cTn id="36" dur="500" spd="-100000" fill="hold"/>
                                            <p:tgtEl>
                                              <p:spTgt spid="37"/>
                                            </p:tgtEl>
                                            <p:attrNameLst>
                                              <p:attrName>ppt_x</p:attrName>
                                              <p:attrName>ppt_y</p:attrName>
                                            </p:attrNameLst>
                                          </p:cBhvr>
                                          <p:rCtr x="-12604" y="0"/>
                                        </p:animMotion>
                                      </p:childTnLst>
                                    </p:cTn>
                                  </p:par>
                                  <p:par>
                                    <p:cTn id="37" presetID="16" presetClass="entr" presetSubtype="42" fill="hold" nodeType="withEffect">
                                      <p:stCondLst>
                                        <p:cond delay="300"/>
                                      </p:stCondLst>
                                      <p:childTnLst>
                                        <p:set>
                                          <p:cBhvr>
                                            <p:cTn id="38" dur="1" fill="hold">
                                              <p:stCondLst>
                                                <p:cond delay="0"/>
                                              </p:stCondLst>
                                            </p:cTn>
                                            <p:tgtEl>
                                              <p:spTgt spid="3"/>
                                            </p:tgtEl>
                                            <p:attrNameLst>
                                              <p:attrName>style.visibility</p:attrName>
                                            </p:attrNameLst>
                                          </p:cBhvr>
                                          <p:to>
                                            <p:strVal val="visible"/>
                                          </p:to>
                                        </p:set>
                                        <p:animEffect transition="in" filter="barn(outHorizontal)">
                                          <p:cBhvr>
                                            <p:cTn id="39" dur="250"/>
                                            <p:tgtEl>
                                              <p:spTgt spid="3"/>
                                            </p:tgtEl>
                                          </p:cBhvr>
                                        </p:animEffect>
                                      </p:childTnLst>
                                    </p:cTn>
                                  </p:par>
                                  <p:par>
                                    <p:cTn id="40" presetID="10" presetClass="entr" presetSubtype="0" fill="hold" grpId="2" nodeType="withEffect">
                                      <p:stCondLst>
                                        <p:cond delay="30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par>
                                    <p:cTn id="43" presetID="35" presetClass="path" presetSubtype="0" decel="100000" fill="hold" grpId="3" nodeType="withEffect">
                                      <p:stCondLst>
                                        <p:cond delay="300"/>
                                      </p:stCondLst>
                                      <p:childTnLst>
                                        <p:animMotion origin="layout" path="M -1.875E-6 -2.22222E-6 L 0.00938 -2.22222E-6 " pathEditMode="relative" rAng="0" ptsTypes="AA">
                                          <p:cBhvr>
                                            <p:cTn id="44" dur="500" spd="-100000" fill="hold"/>
                                            <p:tgtEl>
                                              <p:spTgt spid="2"/>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8" grpId="1" animBg="1"/>
          <p:bldP spid="58" grpId="2" animBg="1"/>
          <p:bldP spid="8" grpId="0" animBg="1"/>
          <p:bldP spid="8" grpId="1" animBg="1"/>
          <p:bldP spid="8" grpId="2" animBg="1"/>
          <p:bldP spid="8" grpId="3" animBg="1"/>
          <p:bldP spid="9" grpId="0" animBg="1"/>
          <p:bldP spid="9" grpId="1" animBg="1"/>
          <p:bldP spid="9" grpId="2" animBg="1"/>
          <p:bldP spid="10" grpId="0" animBg="1"/>
          <p:bldP spid="10" grpId="1" animBg="1"/>
          <p:bldP spid="10" grpId="2" animBg="1"/>
          <p:bldP spid="35" grpId="0"/>
          <p:bldP spid="36" grpId="0">
            <p:tmplLst>
              <p:tmpl>
                <p:tnLst>
                  <p:par>
                    <p:cTn presetID="10" presetClass="entr" presetSubtype="0" fill="hold" nodeType="withEffect" nodePh="1">
                      <p:stCondLst>
                        <p:cond delay="400"/>
                      </p:stCondLst>
                      <p:endCondLst>
                        <p:cond delay="0"/>
                      </p:end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2" grpId="0"/>
          <p:bldP spid="2" grpId="1"/>
          <p:bldP spid="2" grpId="2"/>
          <p:bldP spid="2" grpId="3"/>
        </p:bldLst>
      </p:timing>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White 01">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8844115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lank Purple 01">
    <p:bg>
      <p:bgPr>
        <a:solidFill>
          <a:srgbClr val="FFDCF7"/>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2772640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Purple 02">
    <p:bg>
      <p:bgPr>
        <a:solidFill>
          <a:srgbClr val="F5A1DF"/>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9603115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Purple 03">
    <p:bg>
      <p:bgPr>
        <a:solidFill>
          <a:srgbClr val="EC66C7"/>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3358643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urple 04">
    <p:bg>
      <p:bgPr>
        <a:solidFill>
          <a:srgbClr val="E22BAF"/>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7765158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urple 05">
    <p:bg>
      <p:bgPr>
        <a:solidFill>
          <a:srgbClr val="BD1A8D"/>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6142971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Purple 06">
    <p:bg>
      <p:bgPr>
        <a:solidFill>
          <a:srgbClr val="87176C"/>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0390781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Purple 07">
    <p:bg>
      <p:bgPr>
        <a:solidFill>
          <a:srgbClr val="51154B"/>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670736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 Blue 01">
    <p:bg>
      <p:bgPr>
        <a:solidFill>
          <a:srgbClr val="D5F8F9"/>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8360789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 Blue 02">
    <p:bg>
      <p:bgPr>
        <a:solidFill>
          <a:srgbClr val="9DEEF1"/>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8491885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Blue 03">
    <p:bg>
      <p:bgPr>
        <a:solidFill>
          <a:srgbClr val="65E5E9"/>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1345355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Blue 04">
    <p:bg>
      <p:bgPr>
        <a:solidFill>
          <a:srgbClr val="2DDBE1"/>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2145640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Blue 05">
    <p:bg>
      <p:bgPr>
        <a:solidFill>
          <a:srgbClr val="28A4A8"/>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9559738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lank Blue 06">
    <p:bg>
      <p:bgPr>
        <a:solidFill>
          <a:srgbClr val="236C6E"/>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0991904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lank Blue 07">
    <p:bg>
      <p:bgPr>
        <a:solidFill>
          <a:srgbClr val="1E3535"/>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8809372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Yellow 01">
    <p:bg>
      <p:bgPr>
        <a:solidFill>
          <a:srgbClr val="FFF3CF"/>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6376561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Yellow 02">
    <p:bg>
      <p:bgPr>
        <a:solidFill>
          <a:srgbClr val="FFE38F"/>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7170100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Yellow 03">
    <p:bg>
      <p:bgPr>
        <a:solidFill>
          <a:srgbClr val="FFD24E"/>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8187614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Yellow 04">
    <p:bg>
      <p:bgPr>
        <a:solidFill>
          <a:srgbClr val="FFC20E"/>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7195390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Yellow 05">
    <p:bg>
      <p:bgPr>
        <a:solidFill>
          <a:srgbClr val="BE9317"/>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965942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lank Yellow 06">
    <p:bg>
      <p:bgPr>
        <a:solidFill>
          <a:srgbClr val="7E6321"/>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2153854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Yellow 07">
    <p:bg>
      <p:bgPr>
        <a:solidFill>
          <a:srgbClr val="3D342A"/>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8015032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nk Grey 01">
    <p:bg>
      <p:bgPr>
        <a:solidFill>
          <a:srgbClr val="EAEAEA"/>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8320050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lank Grey 02">
    <p:bg>
      <p:bgPr>
        <a:solidFill>
          <a:srgbClr val="C6C6C6"/>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662055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lank Grey 03">
    <p:bg>
      <p:bgPr>
        <a:solidFill>
          <a:srgbClr val="A3A3A3"/>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6992818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lank Grey 04">
    <p:bg>
      <p:bgPr>
        <a:solidFill>
          <a:srgbClr val="7F7F7F"/>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2231077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lank Grey 05">
    <p:bg>
      <p:bgPr>
        <a:solidFill>
          <a:srgbClr val="6A6A6A"/>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9740883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lank Grey 06">
    <p:bg>
      <p:bgPr>
        <a:solidFill>
          <a:srgbClr val="545454"/>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572860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lank Grey 07">
    <p:bg>
      <p:bgPr>
        <a:solidFill>
          <a:srgbClr val="3F3F3F"/>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5196318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lank Black 01">
    <p:bg>
      <p:bgPr>
        <a:solidFill>
          <a:srgbClr val="000000"/>
        </a:solid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710070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genda Slide">
    <p:bg>
      <p:bgPr>
        <a:solidFill>
          <a:srgbClr val="51154B"/>
        </a:solidFill>
        <a:effectLst/>
      </p:bgPr>
    </p:bg>
    <p:spTree>
      <p:nvGrpSpPr>
        <p:cNvPr id="1" name=""/>
        <p:cNvGrpSpPr/>
        <p:nvPr/>
      </p:nvGrpSpPr>
      <p:grpSpPr>
        <a:xfrm>
          <a:off x="0" y="0"/>
          <a:ext cx="0" cy="0"/>
          <a:chOff x="0" y="0"/>
          <a:chExt cx="0" cy="0"/>
        </a:xfrm>
      </p:grpSpPr>
      <p:cxnSp>
        <p:nvCxnSpPr>
          <p:cNvPr id="5" name="Title Line"/>
          <p:cNvCxnSpPr>
            <a:cxnSpLocks/>
          </p:cNvCxnSpPr>
          <p:nvPr/>
        </p:nvCxnSpPr>
        <p:spPr>
          <a:xfrm>
            <a:off x="539400" y="1109756"/>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2" name="Agenda Title"/>
          <p:cNvSpPr>
            <a:spLocks noGrp="1"/>
          </p:cNvSpPr>
          <p:nvPr>
            <p:ph type="title" hasCustomPrompt="1"/>
          </p:nvPr>
        </p:nvSpPr>
        <p:spPr>
          <a:xfrm>
            <a:off x="544162" y="542133"/>
            <a:ext cx="11104913" cy="440623"/>
          </a:xfrm>
          <a:prstGeom prst="rect">
            <a:avLst/>
          </a:prstGeom>
        </p:spPr>
        <p:txBody>
          <a:bodyPr lIns="0" tIns="0" rIns="0" bIns="0"/>
          <a:lstStyle>
            <a:lvl1pPr>
              <a:defRPr sz="2200">
                <a:solidFill>
                  <a:srgbClr val="FFFFFF"/>
                </a:solidFill>
              </a:defRPr>
            </a:lvl1pPr>
          </a:lstStyle>
          <a:p>
            <a:r>
              <a:rPr lang="en-GB"/>
              <a:t>Agenda</a:t>
            </a:r>
          </a:p>
        </p:txBody>
      </p:sp>
    </p:spTree>
    <p:custDataLst>
      <p:tags r:id="rId1"/>
    </p:custDataLst>
    <p:extLst>
      <p:ext uri="{BB962C8B-B14F-4D97-AF65-F5344CB8AC3E}">
        <p14:creationId xmlns:p14="http://schemas.microsoft.com/office/powerpoint/2010/main" val="6731474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ection Header Blank">
    <p:bg>
      <p:bgPr>
        <a:solidFill>
          <a:srgbClr val="51154B"/>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53075FE-379E-4CA5-9A67-41D6A67F56BE}"/>
              </a:ext>
            </a:extLst>
          </p:cNvPr>
          <p:cNvGrpSpPr/>
          <p:nvPr/>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grpSp>
        <p:nvGrpSpPr>
          <p:cNvPr id="7" name="Group 6">
            <a:extLst>
              <a:ext uri="{FF2B5EF4-FFF2-40B4-BE49-F238E27FC236}">
                <a16:creationId xmlns:a16="http://schemas.microsoft.com/office/drawing/2014/main" id="{DBD44CD5-C815-4295-97B2-5698B951DAD9}"/>
              </a:ext>
            </a:extLst>
          </p:cNvPr>
          <p:cNvGrpSpPr/>
          <p:nvPr/>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8" name="Rectangle 47">
            <a:extLst>
              <a:ext uri="{FF2B5EF4-FFF2-40B4-BE49-F238E27FC236}">
                <a16:creationId xmlns:a16="http://schemas.microsoft.com/office/drawing/2014/main" id="{23C9D558-8FED-4496-AC7A-AF5C624402DA}"/>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0" name="Title 1">
            <a:extLst>
              <a:ext uri="{FF2B5EF4-FFF2-40B4-BE49-F238E27FC236}">
                <a16:creationId xmlns:a16="http://schemas.microsoft.com/office/drawing/2014/main" id="{A895A1BB-2D6F-4704-A3FC-40AEFAB66496}"/>
              </a:ext>
            </a:extLst>
          </p:cNvPr>
          <p:cNvSpPr>
            <a:spLocks noGrp="1"/>
          </p:cNvSpPr>
          <p:nvPr>
            <p:ph type="ctrTitle"/>
          </p:nvPr>
        </p:nvSpPr>
        <p:spPr>
          <a:xfrm>
            <a:off x="542926"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51" name="Subtitle 2">
            <a:extLst>
              <a:ext uri="{FF2B5EF4-FFF2-40B4-BE49-F238E27FC236}">
                <a16:creationId xmlns:a16="http://schemas.microsoft.com/office/drawing/2014/main" id="{9976AEF8-1D84-42C5-8CA6-E21AA3D329A3}"/>
              </a:ext>
            </a:extLst>
          </p:cNvPr>
          <p:cNvSpPr>
            <a:spLocks noGrp="1"/>
          </p:cNvSpPr>
          <p:nvPr>
            <p:ph type="subTitle" idx="1"/>
          </p:nvPr>
        </p:nvSpPr>
        <p:spPr>
          <a:xfrm>
            <a:off x="542926"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39" name="Animate Illustration Here">
            <a:extLst>
              <a:ext uri="{FF2B5EF4-FFF2-40B4-BE49-F238E27FC236}">
                <a16:creationId xmlns:a16="http://schemas.microsoft.com/office/drawing/2014/main" id="{5E36C07E-13AB-4C73-A270-485B22F41770}"/>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5" name="Title Section Line">
            <a:extLst>
              <a:ext uri="{FF2B5EF4-FFF2-40B4-BE49-F238E27FC236}">
                <a16:creationId xmlns:a16="http://schemas.microsoft.com/office/drawing/2014/main" id="{16925162-1F99-A5B0-65F6-FCD0B3332688}"/>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2" name="Website/Email">
            <a:extLst>
              <a:ext uri="{FF2B5EF4-FFF2-40B4-BE49-F238E27FC236}">
                <a16:creationId xmlns:a16="http://schemas.microsoft.com/office/drawing/2014/main" id="{1CE0D595-1DB4-A8E1-9602-0A8661FC6AFD}"/>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3" name="Info Section Line">
            <a:extLst>
              <a:ext uri="{FF2B5EF4-FFF2-40B4-BE49-F238E27FC236}">
                <a16:creationId xmlns:a16="http://schemas.microsoft.com/office/drawing/2014/main" id="{C3A9225E-6930-7DE7-6327-A475D2199028}"/>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17919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39"/>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10" presetClass="entr" presetSubtype="0" fill="hold" grpId="0" nodeType="withEffect">
                                      <p:stCondLst>
                                        <p:cond delay="25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childTnLst>
                                    </p:cTn>
                                  </p:par>
                                  <p:par>
                                    <p:cTn id="24" presetID="10" presetClass="entr" presetSubtype="0" fill="hold" grpId="0" nodeType="withEffect" nodePh="1">
                                      <p:stCondLst>
                                        <p:cond delay="350"/>
                                      </p:stCondLst>
                                      <p:endCondLst>
                                        <p:cond evt="begin" delay="0">
                                          <p:tn val="24"/>
                                        </p:cond>
                                      </p:end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childTnLst>
                                    </p:cTn>
                                  </p:par>
                                  <p:par>
                                    <p:cTn id="27" presetID="17" presetClass="entr" presetSubtype="8" fill="hold" nodeType="withEffect">
                                      <p:stCondLst>
                                        <p:cond delay="30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ppt_w/2"/>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strVal val="#ppt_h"/>
                                              </p:val>
                                            </p:tav>
                                            <p:tav tm="100000">
                                              <p:val>
                                                <p:strVal val="#ppt_h"/>
                                              </p:val>
                                            </p:tav>
                                          </p:tavLst>
                                        </p:anim>
                                      </p:childTnLst>
                                    </p:cTn>
                                  </p:par>
                                  <p:par>
                                    <p:cTn id="33" presetID="16" presetClass="entr" presetSubtype="42" fill="hold" nodeType="withEffect">
                                      <p:stCondLst>
                                        <p:cond delay="300"/>
                                      </p:stCondLst>
                                      <p:childTnLst>
                                        <p:set>
                                          <p:cBhvr>
                                            <p:cTn id="34" dur="1" fill="hold">
                                              <p:stCondLst>
                                                <p:cond delay="0"/>
                                              </p:stCondLst>
                                            </p:cTn>
                                            <p:tgtEl>
                                              <p:spTgt spid="3"/>
                                            </p:tgtEl>
                                            <p:attrNameLst>
                                              <p:attrName>style.visibility</p:attrName>
                                            </p:attrNameLst>
                                          </p:cBhvr>
                                          <p:to>
                                            <p:strVal val="visible"/>
                                          </p:to>
                                        </p:set>
                                        <p:animEffect transition="in" filter="barn(outHorizontal)">
                                          <p:cBhvr>
                                            <p:cTn id="35" dur="250"/>
                                            <p:tgtEl>
                                              <p:spTgt spid="3"/>
                                            </p:tgtEl>
                                          </p:cBhvr>
                                        </p:animEffect>
                                      </p:childTnLst>
                                    </p:cTn>
                                  </p:par>
                                  <p:par>
                                    <p:cTn id="36" presetID="10" presetClass="entr" presetSubtype="0" fill="hold" grpId="2" nodeType="withEffect">
                                      <p:stCondLst>
                                        <p:cond delay="30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500"/>
                                            <p:tgtEl>
                                              <p:spTgt spid="2"/>
                                            </p:tgtEl>
                                          </p:cBhvr>
                                        </p:animEffect>
                                      </p:childTnLst>
                                    </p:cTn>
                                  </p:par>
                                  <p:par>
                                    <p:cTn id="39" presetID="35" presetClass="path" presetSubtype="0" decel="100000" fill="hold" grpId="3" nodeType="withEffect">
                                      <p:stCondLst>
                                        <p:cond delay="300"/>
                                      </p:stCondLst>
                                      <p:childTnLst>
                                        <p:animMotion origin="layout" path="M -1.875E-6 -2.22222E-6 L 0.00938 -2.22222E-6 " pathEditMode="relative" rAng="0" ptsTypes="AA">
                                          <p:cBhvr>
                                            <p:cTn id="40" dur="500" spd="-100000" fill="hold"/>
                                            <p:tgtEl>
                                              <p:spTgt spid="2"/>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51"/>
                            </p:tgtEl>
                            <p:attrNameLst>
                              <p:attrName>style.visibility</p:attrName>
                            </p:attrNameLst>
                          </p:cBhvr>
                          <p:to>
                            <p:strVal val="visible"/>
                          </p:to>
                        </p:set>
                        <p:animEffect transition="in" filter="fade">
                          <p:cBhvr>
                            <p:cTn dur="500"/>
                            <p:tgtEl>
                              <p:spTgt spid="51"/>
                            </p:tgtEl>
                          </p:cBhvr>
                        </p:animEffect>
                      </p:childTnLst>
                    </p:cTn>
                  </p:par>
                </p:tnLst>
              </p:tmpl>
            </p:tmplLst>
          </p:bldP>
          <p:bldP spid="39" grpId="0"/>
          <p:bldP spid="2" grpId="0"/>
          <p:bldP spid="2" grpId="1"/>
          <p:bldP spid="2" grpId="2"/>
          <p:bldP spid="2"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39"/>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10" presetClass="entr" presetSubtype="0" fill="hold" grpId="0" nodeType="withEffect">
                                      <p:stCondLst>
                                        <p:cond delay="25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childTnLst>
                                    </p:cTn>
                                  </p:par>
                                  <p:par>
                                    <p:cTn id="24" presetID="10" presetClass="entr" presetSubtype="0" fill="hold" grpId="0" nodeType="withEffect" nodePh="1">
                                      <p:stCondLst>
                                        <p:cond delay="350"/>
                                      </p:stCondLst>
                                      <p:endCondLst>
                                        <p:cond evt="begin" delay="0">
                                          <p:tn val="24"/>
                                        </p:cond>
                                      </p:end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childTnLst>
                                    </p:cTn>
                                  </p:par>
                                  <p:par>
                                    <p:cTn id="27" presetID="17" presetClass="entr" presetSubtype="8" fill="hold" nodeType="withEffect">
                                      <p:stCondLst>
                                        <p:cond delay="30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ppt_w/2"/>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strVal val="#ppt_h"/>
                                              </p:val>
                                            </p:tav>
                                            <p:tav tm="100000">
                                              <p:val>
                                                <p:strVal val="#ppt_h"/>
                                              </p:val>
                                            </p:tav>
                                          </p:tavLst>
                                        </p:anim>
                                      </p:childTnLst>
                                    </p:cTn>
                                  </p:par>
                                  <p:par>
                                    <p:cTn id="33" presetID="16" presetClass="entr" presetSubtype="42" fill="hold" nodeType="withEffect">
                                      <p:stCondLst>
                                        <p:cond delay="300"/>
                                      </p:stCondLst>
                                      <p:childTnLst>
                                        <p:set>
                                          <p:cBhvr>
                                            <p:cTn id="34" dur="1" fill="hold">
                                              <p:stCondLst>
                                                <p:cond delay="0"/>
                                              </p:stCondLst>
                                            </p:cTn>
                                            <p:tgtEl>
                                              <p:spTgt spid="3"/>
                                            </p:tgtEl>
                                            <p:attrNameLst>
                                              <p:attrName>style.visibility</p:attrName>
                                            </p:attrNameLst>
                                          </p:cBhvr>
                                          <p:to>
                                            <p:strVal val="visible"/>
                                          </p:to>
                                        </p:set>
                                        <p:animEffect transition="in" filter="barn(outHorizontal)">
                                          <p:cBhvr>
                                            <p:cTn id="35" dur="250"/>
                                            <p:tgtEl>
                                              <p:spTgt spid="3"/>
                                            </p:tgtEl>
                                          </p:cBhvr>
                                        </p:animEffect>
                                      </p:childTnLst>
                                    </p:cTn>
                                  </p:par>
                                  <p:par>
                                    <p:cTn id="36" presetID="10" presetClass="entr" presetSubtype="0" fill="hold" grpId="2" nodeType="withEffect">
                                      <p:stCondLst>
                                        <p:cond delay="30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500"/>
                                            <p:tgtEl>
                                              <p:spTgt spid="2"/>
                                            </p:tgtEl>
                                          </p:cBhvr>
                                        </p:animEffect>
                                      </p:childTnLst>
                                    </p:cTn>
                                  </p:par>
                                  <p:par>
                                    <p:cTn id="39" presetID="35" presetClass="path" presetSubtype="0" decel="100000" fill="hold" grpId="3" nodeType="withEffect">
                                      <p:stCondLst>
                                        <p:cond delay="300"/>
                                      </p:stCondLst>
                                      <p:childTnLst>
                                        <p:animMotion origin="layout" path="M -1.875E-6 -2.22222E-6 L 0.00938 -2.22222E-6 " pathEditMode="relative" rAng="0" ptsTypes="AA">
                                          <p:cBhvr>
                                            <p:cTn id="40" dur="500" spd="-100000" fill="hold"/>
                                            <p:tgtEl>
                                              <p:spTgt spid="2"/>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51"/>
                            </p:tgtEl>
                            <p:attrNameLst>
                              <p:attrName>style.visibility</p:attrName>
                            </p:attrNameLst>
                          </p:cBhvr>
                          <p:to>
                            <p:strVal val="visible"/>
                          </p:to>
                        </p:set>
                        <p:animEffect transition="in" filter="fade">
                          <p:cBhvr>
                            <p:cTn dur="500"/>
                            <p:tgtEl>
                              <p:spTgt spid="51"/>
                            </p:tgtEl>
                          </p:cBhvr>
                        </p:animEffect>
                      </p:childTnLst>
                    </p:cTn>
                  </p:par>
                </p:tnLst>
              </p:tmpl>
            </p:tmplLst>
          </p:bldP>
          <p:bldP spid="39" grpId="0"/>
          <p:bldP spid="2" grpId="0"/>
          <p:bldP spid="2" grpId="1"/>
          <p:bldP spid="2" grpId="2"/>
          <p:bldP spid="2" grpId="3"/>
        </p:bldLst>
      </p:timing>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ection Header Audience">
    <p:bg>
      <p:bgPr>
        <a:solidFill>
          <a:srgbClr val="51154B"/>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53075FE-379E-4CA5-9A67-41D6A67F56BE}"/>
              </a:ext>
            </a:extLst>
          </p:cNvPr>
          <p:cNvGrpSpPr/>
          <p:nvPr/>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6">
            <a:extLst>
              <a:ext uri="{FF2B5EF4-FFF2-40B4-BE49-F238E27FC236}">
                <a16:creationId xmlns:a16="http://schemas.microsoft.com/office/drawing/2014/main" id="{DBD44CD5-C815-4295-97B2-5698B951DAD9}"/>
              </a:ext>
            </a:extLst>
          </p:cNvPr>
          <p:cNvGrpSpPr/>
          <p:nvPr/>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63" name="Oval 10">
            <a:extLst>
              <a:ext uri="{FF2B5EF4-FFF2-40B4-BE49-F238E27FC236}">
                <a16:creationId xmlns:a16="http://schemas.microsoft.com/office/drawing/2014/main" id="{EF059210-1952-4F78-BDAD-78412A0B2CF4}"/>
              </a:ext>
            </a:extLst>
          </p:cNvPr>
          <p:cNvSpPr>
            <a:spLocks noChangeArrowheads="1"/>
          </p:cNvSpPr>
          <p:nvPr/>
        </p:nvSpPr>
        <p:spPr bwMode="auto">
          <a:xfrm>
            <a:off x="6467349" y="3442077"/>
            <a:ext cx="1898650" cy="1903413"/>
          </a:xfrm>
          <a:prstGeom prst="ellipse">
            <a:avLst/>
          </a:prstGeom>
          <a:solidFill>
            <a:srgbClr val="FFF3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76" name="Rectangle 289">
            <a:extLst>
              <a:ext uri="{FF2B5EF4-FFF2-40B4-BE49-F238E27FC236}">
                <a16:creationId xmlns:a16="http://schemas.microsoft.com/office/drawing/2014/main" id="{4BE64403-2801-4657-B6B1-4099E40B78D1}"/>
              </a:ext>
            </a:extLst>
          </p:cNvPr>
          <p:cNvSpPr/>
          <p:nvPr userDrawn="1"/>
        </p:nvSpPr>
        <p:spPr>
          <a:xfrm>
            <a:off x="7767511" y="4726365"/>
            <a:ext cx="1781175" cy="776282"/>
          </a:xfrm>
          <a:custGeom>
            <a:avLst/>
            <a:gdLst>
              <a:gd name="connsiteX0" fmla="*/ 0 w 1095375"/>
              <a:gd name="connsiteY0" fmla="*/ 0 h 776282"/>
              <a:gd name="connsiteX1" fmla="*/ 1095375 w 1095375"/>
              <a:gd name="connsiteY1" fmla="*/ 0 h 776282"/>
              <a:gd name="connsiteX2" fmla="*/ 1095375 w 1095375"/>
              <a:gd name="connsiteY2" fmla="*/ 776282 h 776282"/>
              <a:gd name="connsiteX3" fmla="*/ 0 w 1095375"/>
              <a:gd name="connsiteY3" fmla="*/ 776282 h 776282"/>
              <a:gd name="connsiteX4" fmla="*/ 0 w 1095375"/>
              <a:gd name="connsiteY4" fmla="*/ 0 h 776282"/>
              <a:gd name="connsiteX0" fmla="*/ 685800 w 1781175"/>
              <a:gd name="connsiteY0" fmla="*/ 0 h 776282"/>
              <a:gd name="connsiteX1" fmla="*/ 1781175 w 1781175"/>
              <a:gd name="connsiteY1" fmla="*/ 0 h 776282"/>
              <a:gd name="connsiteX2" fmla="*/ 1781175 w 1781175"/>
              <a:gd name="connsiteY2" fmla="*/ 776282 h 776282"/>
              <a:gd name="connsiteX3" fmla="*/ 0 w 1781175"/>
              <a:gd name="connsiteY3" fmla="*/ 763582 h 776282"/>
              <a:gd name="connsiteX4" fmla="*/ 685800 w 1781175"/>
              <a:gd name="connsiteY4" fmla="*/ 0 h 776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75" h="776282">
                <a:moveTo>
                  <a:pt x="685800" y="0"/>
                </a:moveTo>
                <a:lnTo>
                  <a:pt x="1781175" y="0"/>
                </a:lnTo>
                <a:lnTo>
                  <a:pt x="1781175" y="776282"/>
                </a:lnTo>
                <a:lnTo>
                  <a:pt x="0" y="763582"/>
                </a:lnTo>
                <a:lnTo>
                  <a:pt x="685800" y="0"/>
                </a:lnTo>
                <a:close/>
              </a:path>
            </a:pathLst>
          </a:cu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77" name="Oval 11">
            <a:extLst>
              <a:ext uri="{FF2B5EF4-FFF2-40B4-BE49-F238E27FC236}">
                <a16:creationId xmlns:a16="http://schemas.microsoft.com/office/drawing/2014/main" id="{D242F99D-C5C4-472B-87B4-1B41E3A8D029}"/>
              </a:ext>
            </a:extLst>
          </p:cNvPr>
          <p:cNvSpPr>
            <a:spLocks noChangeArrowheads="1"/>
          </p:cNvSpPr>
          <p:nvPr userDrawn="1"/>
        </p:nvSpPr>
        <p:spPr bwMode="auto">
          <a:xfrm>
            <a:off x="9393112" y="2772152"/>
            <a:ext cx="2232025" cy="2236788"/>
          </a:xfrm>
          <a:prstGeom prst="ellipse">
            <a:avLst/>
          </a:prstGeom>
          <a:solidFill>
            <a:srgbClr val="EC6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grpSp>
        <p:nvGrpSpPr>
          <p:cNvPr id="178" name="Group 177">
            <a:extLst>
              <a:ext uri="{FF2B5EF4-FFF2-40B4-BE49-F238E27FC236}">
                <a16:creationId xmlns:a16="http://schemas.microsoft.com/office/drawing/2014/main" id="{F659B991-7AA1-4C32-9562-2EC481839FAF}"/>
              </a:ext>
            </a:extLst>
          </p:cNvPr>
          <p:cNvGrpSpPr/>
          <p:nvPr userDrawn="1"/>
        </p:nvGrpSpPr>
        <p:grpSpPr>
          <a:xfrm>
            <a:off x="10424987" y="3108702"/>
            <a:ext cx="1143000" cy="2395538"/>
            <a:chOff x="10424987" y="2930108"/>
            <a:chExt cx="1143000" cy="2395538"/>
          </a:xfrm>
        </p:grpSpPr>
        <p:sp>
          <p:nvSpPr>
            <p:cNvPr id="179" name="Freeform 12">
              <a:extLst>
                <a:ext uri="{FF2B5EF4-FFF2-40B4-BE49-F238E27FC236}">
                  <a16:creationId xmlns:a16="http://schemas.microsoft.com/office/drawing/2014/main" id="{C9AF2EDD-E93B-4D67-A6FF-A0F6C9EB20D4}"/>
                </a:ext>
              </a:extLst>
            </p:cNvPr>
            <p:cNvSpPr>
              <a:spLocks/>
            </p:cNvSpPr>
            <p:nvPr/>
          </p:nvSpPr>
          <p:spPr bwMode="auto">
            <a:xfrm>
              <a:off x="10837737" y="4639846"/>
              <a:ext cx="185738" cy="60325"/>
            </a:xfrm>
            <a:custGeom>
              <a:avLst/>
              <a:gdLst>
                <a:gd name="T0" fmla="*/ 56 w 56"/>
                <a:gd name="T1" fmla="*/ 0 h 18"/>
                <a:gd name="T2" fmla="*/ 56 w 56"/>
                <a:gd name="T3" fmla="*/ 18 h 18"/>
                <a:gd name="T4" fmla="*/ 2 w 56"/>
                <a:gd name="T5" fmla="*/ 18 h 18"/>
                <a:gd name="T6" fmla="*/ 1 w 56"/>
                <a:gd name="T7" fmla="*/ 16 h 18"/>
                <a:gd name="T8" fmla="*/ 34 w 56"/>
                <a:gd name="T9" fmla="*/ 0 h 18"/>
                <a:gd name="T10" fmla="*/ 56 w 56"/>
                <a:gd name="T11" fmla="*/ 0 h 18"/>
              </a:gdLst>
              <a:ahLst/>
              <a:cxnLst>
                <a:cxn ang="0">
                  <a:pos x="T0" y="T1"/>
                </a:cxn>
                <a:cxn ang="0">
                  <a:pos x="T2" y="T3"/>
                </a:cxn>
                <a:cxn ang="0">
                  <a:pos x="T4" y="T5"/>
                </a:cxn>
                <a:cxn ang="0">
                  <a:pos x="T6" y="T7"/>
                </a:cxn>
                <a:cxn ang="0">
                  <a:pos x="T8" y="T9"/>
                </a:cxn>
                <a:cxn ang="0">
                  <a:pos x="T10" y="T11"/>
                </a:cxn>
              </a:cxnLst>
              <a:rect l="0" t="0" r="r" b="b"/>
              <a:pathLst>
                <a:path w="56" h="18">
                  <a:moveTo>
                    <a:pt x="56" y="0"/>
                  </a:moveTo>
                  <a:cubicBezTo>
                    <a:pt x="56" y="18"/>
                    <a:pt x="56" y="18"/>
                    <a:pt x="56" y="18"/>
                  </a:cubicBezTo>
                  <a:cubicBezTo>
                    <a:pt x="2" y="18"/>
                    <a:pt x="2" y="18"/>
                    <a:pt x="2" y="18"/>
                  </a:cubicBezTo>
                  <a:cubicBezTo>
                    <a:pt x="1" y="18"/>
                    <a:pt x="0" y="17"/>
                    <a:pt x="1" y="16"/>
                  </a:cubicBezTo>
                  <a:cubicBezTo>
                    <a:pt x="34" y="0"/>
                    <a:pt x="34" y="0"/>
                    <a:pt x="34" y="0"/>
                  </a:cubicBezTo>
                  <a:lnTo>
                    <a:pt x="56" y="0"/>
                  </a:lnTo>
                  <a:close/>
                </a:path>
              </a:pathLst>
            </a:custGeom>
            <a:solidFill>
              <a:srgbClr val="E22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80" name="Freeform 13">
              <a:extLst>
                <a:ext uri="{FF2B5EF4-FFF2-40B4-BE49-F238E27FC236}">
                  <a16:creationId xmlns:a16="http://schemas.microsoft.com/office/drawing/2014/main" id="{0F850D85-2342-4DA6-9240-0F1A853F387C}"/>
                </a:ext>
              </a:extLst>
            </p:cNvPr>
            <p:cNvSpPr>
              <a:spLocks/>
            </p:cNvSpPr>
            <p:nvPr/>
          </p:nvSpPr>
          <p:spPr bwMode="auto">
            <a:xfrm>
              <a:off x="10683749" y="3279358"/>
              <a:ext cx="665163" cy="608013"/>
            </a:xfrm>
            <a:custGeom>
              <a:avLst/>
              <a:gdLst>
                <a:gd name="T0" fmla="*/ 177 w 200"/>
                <a:gd name="T1" fmla="*/ 24 h 182"/>
                <a:gd name="T2" fmla="*/ 177 w 200"/>
                <a:gd name="T3" fmla="*/ 54 h 182"/>
                <a:gd name="T4" fmla="*/ 168 w 200"/>
                <a:gd name="T5" fmla="*/ 33 h 182"/>
                <a:gd name="T6" fmla="*/ 168 w 200"/>
                <a:gd name="T7" fmla="*/ 32 h 182"/>
                <a:gd name="T8" fmla="*/ 168 w 200"/>
                <a:gd name="T9" fmla="*/ 32 h 182"/>
                <a:gd name="T10" fmla="*/ 153 w 200"/>
                <a:gd name="T11" fmla="*/ 17 h 182"/>
                <a:gd name="T12" fmla="*/ 123 w 200"/>
                <a:gd name="T13" fmla="*/ 6 h 182"/>
                <a:gd name="T14" fmla="*/ 114 w 200"/>
                <a:gd name="T15" fmla="*/ 0 h 182"/>
                <a:gd name="T16" fmla="*/ 100 w 200"/>
                <a:gd name="T17" fmla="*/ 12 h 182"/>
                <a:gd name="T18" fmla="*/ 100 w 200"/>
                <a:gd name="T19" fmla="*/ 12 h 182"/>
                <a:gd name="T20" fmla="*/ 100 w 200"/>
                <a:gd name="T21" fmla="*/ 12 h 182"/>
                <a:gd name="T22" fmla="*/ 100 w 200"/>
                <a:gd name="T23" fmla="*/ 12 h 182"/>
                <a:gd name="T24" fmla="*/ 85 w 200"/>
                <a:gd name="T25" fmla="*/ 0 h 182"/>
                <a:gd name="T26" fmla="*/ 76 w 200"/>
                <a:gd name="T27" fmla="*/ 6 h 182"/>
                <a:gd name="T28" fmla="*/ 50 w 200"/>
                <a:gd name="T29" fmla="*/ 17 h 182"/>
                <a:gd name="T30" fmla="*/ 35 w 200"/>
                <a:gd name="T31" fmla="*/ 33 h 182"/>
                <a:gd name="T32" fmla="*/ 12 w 200"/>
                <a:gd name="T33" fmla="*/ 100 h 182"/>
                <a:gd name="T34" fmla="*/ 11 w 200"/>
                <a:gd name="T35" fmla="*/ 102 h 182"/>
                <a:gd name="T36" fmla="*/ 0 w 200"/>
                <a:gd name="T37" fmla="*/ 179 h 182"/>
                <a:gd name="T38" fmla="*/ 22 w 200"/>
                <a:gd name="T39" fmla="*/ 182 h 182"/>
                <a:gd name="T40" fmla="*/ 29 w 200"/>
                <a:gd name="T41" fmla="*/ 123 h 182"/>
                <a:gd name="T42" fmla="*/ 35 w 200"/>
                <a:gd name="T43" fmla="*/ 103 h 182"/>
                <a:gd name="T44" fmla="*/ 52 w 200"/>
                <a:gd name="T45" fmla="*/ 54 h 182"/>
                <a:gd name="T46" fmla="*/ 49 w 200"/>
                <a:gd name="T47" fmla="*/ 181 h 182"/>
                <a:gd name="T48" fmla="*/ 100 w 200"/>
                <a:gd name="T49" fmla="*/ 181 h 182"/>
                <a:gd name="T50" fmla="*/ 100 w 200"/>
                <a:gd name="T51" fmla="*/ 181 h 182"/>
                <a:gd name="T52" fmla="*/ 150 w 200"/>
                <a:gd name="T53" fmla="*/ 181 h 182"/>
                <a:gd name="T54" fmla="*/ 147 w 200"/>
                <a:gd name="T55" fmla="*/ 53 h 182"/>
                <a:gd name="T56" fmla="*/ 178 w 200"/>
                <a:gd name="T57" fmla="*/ 113 h 182"/>
                <a:gd name="T58" fmla="*/ 178 w 200"/>
                <a:gd name="T59" fmla="*/ 114 h 182"/>
                <a:gd name="T60" fmla="*/ 189 w 200"/>
                <a:gd name="T61" fmla="*/ 120 h 182"/>
                <a:gd name="T62" fmla="*/ 200 w 200"/>
                <a:gd name="T63" fmla="*/ 108 h 182"/>
                <a:gd name="T64" fmla="*/ 200 w 200"/>
                <a:gd name="T65" fmla="*/ 24 h 182"/>
                <a:gd name="T66" fmla="*/ 177 w 200"/>
                <a:gd name="T67" fmla="*/ 2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0" h="182">
                  <a:moveTo>
                    <a:pt x="177" y="24"/>
                  </a:moveTo>
                  <a:cubicBezTo>
                    <a:pt x="177" y="54"/>
                    <a:pt x="177" y="54"/>
                    <a:pt x="177" y="54"/>
                  </a:cubicBezTo>
                  <a:cubicBezTo>
                    <a:pt x="168" y="33"/>
                    <a:pt x="168" y="33"/>
                    <a:pt x="168" y="33"/>
                  </a:cubicBezTo>
                  <a:cubicBezTo>
                    <a:pt x="168" y="32"/>
                    <a:pt x="168" y="32"/>
                    <a:pt x="168" y="32"/>
                  </a:cubicBezTo>
                  <a:cubicBezTo>
                    <a:pt x="168" y="32"/>
                    <a:pt x="168" y="32"/>
                    <a:pt x="168" y="32"/>
                  </a:cubicBezTo>
                  <a:cubicBezTo>
                    <a:pt x="165" y="25"/>
                    <a:pt x="160" y="20"/>
                    <a:pt x="153" y="17"/>
                  </a:cubicBezTo>
                  <a:cubicBezTo>
                    <a:pt x="123" y="6"/>
                    <a:pt x="123" y="6"/>
                    <a:pt x="123" y="6"/>
                  </a:cubicBezTo>
                  <a:cubicBezTo>
                    <a:pt x="114" y="0"/>
                    <a:pt x="114" y="0"/>
                    <a:pt x="114" y="0"/>
                  </a:cubicBezTo>
                  <a:cubicBezTo>
                    <a:pt x="100" y="12"/>
                    <a:pt x="100" y="12"/>
                    <a:pt x="100" y="12"/>
                  </a:cubicBezTo>
                  <a:cubicBezTo>
                    <a:pt x="100" y="12"/>
                    <a:pt x="100" y="12"/>
                    <a:pt x="100" y="12"/>
                  </a:cubicBezTo>
                  <a:cubicBezTo>
                    <a:pt x="100" y="12"/>
                    <a:pt x="100" y="12"/>
                    <a:pt x="100" y="12"/>
                  </a:cubicBezTo>
                  <a:cubicBezTo>
                    <a:pt x="100" y="12"/>
                    <a:pt x="100" y="12"/>
                    <a:pt x="100" y="12"/>
                  </a:cubicBezTo>
                  <a:cubicBezTo>
                    <a:pt x="85" y="0"/>
                    <a:pt x="85" y="0"/>
                    <a:pt x="85" y="0"/>
                  </a:cubicBezTo>
                  <a:cubicBezTo>
                    <a:pt x="76" y="6"/>
                    <a:pt x="76" y="6"/>
                    <a:pt x="76" y="6"/>
                  </a:cubicBezTo>
                  <a:cubicBezTo>
                    <a:pt x="50" y="17"/>
                    <a:pt x="50" y="17"/>
                    <a:pt x="50" y="17"/>
                  </a:cubicBezTo>
                  <a:cubicBezTo>
                    <a:pt x="43" y="20"/>
                    <a:pt x="37" y="25"/>
                    <a:pt x="35" y="33"/>
                  </a:cubicBezTo>
                  <a:cubicBezTo>
                    <a:pt x="12" y="100"/>
                    <a:pt x="12" y="100"/>
                    <a:pt x="12" y="100"/>
                  </a:cubicBezTo>
                  <a:cubicBezTo>
                    <a:pt x="12" y="101"/>
                    <a:pt x="11" y="102"/>
                    <a:pt x="11" y="102"/>
                  </a:cubicBezTo>
                  <a:cubicBezTo>
                    <a:pt x="0" y="179"/>
                    <a:pt x="0" y="179"/>
                    <a:pt x="0" y="179"/>
                  </a:cubicBezTo>
                  <a:cubicBezTo>
                    <a:pt x="22" y="182"/>
                    <a:pt x="22" y="182"/>
                    <a:pt x="22" y="182"/>
                  </a:cubicBezTo>
                  <a:cubicBezTo>
                    <a:pt x="29" y="123"/>
                    <a:pt x="29" y="123"/>
                    <a:pt x="29" y="123"/>
                  </a:cubicBezTo>
                  <a:cubicBezTo>
                    <a:pt x="30" y="116"/>
                    <a:pt x="32" y="109"/>
                    <a:pt x="35" y="103"/>
                  </a:cubicBezTo>
                  <a:cubicBezTo>
                    <a:pt x="52" y="54"/>
                    <a:pt x="52" y="54"/>
                    <a:pt x="52" y="54"/>
                  </a:cubicBezTo>
                  <a:cubicBezTo>
                    <a:pt x="49" y="181"/>
                    <a:pt x="49" y="181"/>
                    <a:pt x="49" y="181"/>
                  </a:cubicBezTo>
                  <a:cubicBezTo>
                    <a:pt x="100" y="181"/>
                    <a:pt x="100" y="181"/>
                    <a:pt x="100" y="181"/>
                  </a:cubicBezTo>
                  <a:cubicBezTo>
                    <a:pt x="100" y="181"/>
                    <a:pt x="100" y="181"/>
                    <a:pt x="100" y="181"/>
                  </a:cubicBezTo>
                  <a:cubicBezTo>
                    <a:pt x="150" y="181"/>
                    <a:pt x="150" y="181"/>
                    <a:pt x="150" y="181"/>
                  </a:cubicBezTo>
                  <a:cubicBezTo>
                    <a:pt x="147" y="53"/>
                    <a:pt x="147" y="53"/>
                    <a:pt x="147" y="53"/>
                  </a:cubicBezTo>
                  <a:cubicBezTo>
                    <a:pt x="178" y="113"/>
                    <a:pt x="178" y="113"/>
                    <a:pt x="178" y="113"/>
                  </a:cubicBezTo>
                  <a:cubicBezTo>
                    <a:pt x="178" y="114"/>
                    <a:pt x="178" y="114"/>
                    <a:pt x="178" y="114"/>
                  </a:cubicBezTo>
                  <a:cubicBezTo>
                    <a:pt x="180" y="117"/>
                    <a:pt x="184" y="120"/>
                    <a:pt x="189" y="120"/>
                  </a:cubicBezTo>
                  <a:cubicBezTo>
                    <a:pt x="195" y="120"/>
                    <a:pt x="200" y="115"/>
                    <a:pt x="200" y="108"/>
                  </a:cubicBezTo>
                  <a:cubicBezTo>
                    <a:pt x="200" y="24"/>
                    <a:pt x="200" y="24"/>
                    <a:pt x="200" y="24"/>
                  </a:cubicBezTo>
                  <a:lnTo>
                    <a:pt x="177" y="24"/>
                  </a:lnTo>
                  <a:close/>
                </a:path>
              </a:pathLst>
            </a:cu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81" name="Freeform 14">
              <a:extLst>
                <a:ext uri="{FF2B5EF4-FFF2-40B4-BE49-F238E27FC236}">
                  <a16:creationId xmlns:a16="http://schemas.microsoft.com/office/drawing/2014/main" id="{FD4E6B5B-B6D5-4EF0-9836-2693510C420C}"/>
                </a:ext>
              </a:extLst>
            </p:cNvPr>
            <p:cNvSpPr>
              <a:spLocks/>
            </p:cNvSpPr>
            <p:nvPr/>
          </p:nvSpPr>
          <p:spPr bwMode="auto">
            <a:xfrm>
              <a:off x="10847262" y="3882608"/>
              <a:ext cx="334963" cy="757238"/>
            </a:xfrm>
            <a:custGeom>
              <a:avLst/>
              <a:gdLst>
                <a:gd name="T0" fmla="*/ 109 w 211"/>
                <a:gd name="T1" fmla="*/ 47 h 477"/>
                <a:gd name="T2" fmla="*/ 123 w 211"/>
                <a:gd name="T3" fmla="*/ 47 h 477"/>
                <a:gd name="T4" fmla="*/ 130 w 211"/>
                <a:gd name="T5" fmla="*/ 477 h 477"/>
                <a:gd name="T6" fmla="*/ 176 w 211"/>
                <a:gd name="T7" fmla="*/ 477 h 477"/>
                <a:gd name="T8" fmla="*/ 211 w 211"/>
                <a:gd name="T9" fmla="*/ 0 h 477"/>
                <a:gd name="T10" fmla="*/ 0 w 211"/>
                <a:gd name="T11" fmla="*/ 0 h 477"/>
                <a:gd name="T12" fmla="*/ 65 w 211"/>
                <a:gd name="T13" fmla="*/ 477 h 477"/>
                <a:gd name="T14" fmla="*/ 111 w 211"/>
                <a:gd name="T15" fmla="*/ 477 h 477"/>
                <a:gd name="T16" fmla="*/ 109 w 211"/>
                <a:gd name="T17" fmla="*/ 4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477">
                  <a:moveTo>
                    <a:pt x="109" y="47"/>
                  </a:moveTo>
                  <a:lnTo>
                    <a:pt x="123" y="47"/>
                  </a:lnTo>
                  <a:lnTo>
                    <a:pt x="130" y="477"/>
                  </a:lnTo>
                  <a:lnTo>
                    <a:pt x="176" y="477"/>
                  </a:lnTo>
                  <a:lnTo>
                    <a:pt x="211" y="0"/>
                  </a:lnTo>
                  <a:lnTo>
                    <a:pt x="0" y="0"/>
                  </a:lnTo>
                  <a:lnTo>
                    <a:pt x="65" y="477"/>
                  </a:lnTo>
                  <a:lnTo>
                    <a:pt x="111" y="477"/>
                  </a:lnTo>
                  <a:lnTo>
                    <a:pt x="109" y="47"/>
                  </a:ln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82" name="Freeform 15">
              <a:extLst>
                <a:ext uri="{FF2B5EF4-FFF2-40B4-BE49-F238E27FC236}">
                  <a16:creationId xmlns:a16="http://schemas.microsoft.com/office/drawing/2014/main" id="{B41DBA6D-D9FC-480D-8D25-D9DA44EDA5D9}"/>
                </a:ext>
              </a:extLst>
            </p:cNvPr>
            <p:cNvSpPr>
              <a:spLocks/>
            </p:cNvSpPr>
            <p:nvPr/>
          </p:nvSpPr>
          <p:spPr bwMode="auto">
            <a:xfrm>
              <a:off x="10847262" y="3882608"/>
              <a:ext cx="334963" cy="757238"/>
            </a:xfrm>
            <a:custGeom>
              <a:avLst/>
              <a:gdLst>
                <a:gd name="T0" fmla="*/ 109 w 211"/>
                <a:gd name="T1" fmla="*/ 47 h 477"/>
                <a:gd name="T2" fmla="*/ 123 w 211"/>
                <a:gd name="T3" fmla="*/ 47 h 477"/>
                <a:gd name="T4" fmla="*/ 130 w 211"/>
                <a:gd name="T5" fmla="*/ 477 h 477"/>
                <a:gd name="T6" fmla="*/ 176 w 211"/>
                <a:gd name="T7" fmla="*/ 477 h 477"/>
                <a:gd name="T8" fmla="*/ 211 w 211"/>
                <a:gd name="T9" fmla="*/ 0 h 477"/>
                <a:gd name="T10" fmla="*/ 0 w 211"/>
                <a:gd name="T11" fmla="*/ 0 h 477"/>
                <a:gd name="T12" fmla="*/ 65 w 211"/>
                <a:gd name="T13" fmla="*/ 477 h 477"/>
                <a:gd name="T14" fmla="*/ 111 w 211"/>
                <a:gd name="T15" fmla="*/ 477 h 477"/>
                <a:gd name="T16" fmla="*/ 109 w 211"/>
                <a:gd name="T17" fmla="*/ 4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477">
                  <a:moveTo>
                    <a:pt x="109" y="47"/>
                  </a:moveTo>
                  <a:lnTo>
                    <a:pt x="123" y="47"/>
                  </a:lnTo>
                  <a:lnTo>
                    <a:pt x="130" y="477"/>
                  </a:lnTo>
                  <a:lnTo>
                    <a:pt x="176" y="477"/>
                  </a:lnTo>
                  <a:lnTo>
                    <a:pt x="211" y="0"/>
                  </a:lnTo>
                  <a:lnTo>
                    <a:pt x="0" y="0"/>
                  </a:lnTo>
                  <a:lnTo>
                    <a:pt x="65" y="477"/>
                  </a:lnTo>
                  <a:lnTo>
                    <a:pt x="111" y="477"/>
                  </a:lnTo>
                  <a:lnTo>
                    <a:pt x="109" y="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83" name="Freeform 16">
              <a:extLst>
                <a:ext uri="{FF2B5EF4-FFF2-40B4-BE49-F238E27FC236}">
                  <a16:creationId xmlns:a16="http://schemas.microsoft.com/office/drawing/2014/main" id="{3D1E3061-2CF5-403F-B98B-00B346CDD771}"/>
                </a:ext>
              </a:extLst>
            </p:cNvPr>
            <p:cNvSpPr>
              <a:spLocks/>
            </p:cNvSpPr>
            <p:nvPr/>
          </p:nvSpPr>
          <p:spPr bwMode="auto">
            <a:xfrm>
              <a:off x="11053637" y="4639846"/>
              <a:ext cx="195263" cy="60325"/>
            </a:xfrm>
            <a:custGeom>
              <a:avLst/>
              <a:gdLst>
                <a:gd name="T0" fmla="*/ 0 w 59"/>
                <a:gd name="T1" fmla="*/ 0 h 18"/>
                <a:gd name="T2" fmla="*/ 0 w 59"/>
                <a:gd name="T3" fmla="*/ 18 h 18"/>
                <a:gd name="T4" fmla="*/ 57 w 59"/>
                <a:gd name="T5" fmla="*/ 18 h 18"/>
                <a:gd name="T6" fmla="*/ 58 w 59"/>
                <a:gd name="T7" fmla="*/ 16 h 18"/>
                <a:gd name="T8" fmla="*/ 22 w 59"/>
                <a:gd name="T9" fmla="*/ 0 h 18"/>
                <a:gd name="T10" fmla="*/ 0 w 59"/>
                <a:gd name="T11" fmla="*/ 0 h 18"/>
              </a:gdLst>
              <a:ahLst/>
              <a:cxnLst>
                <a:cxn ang="0">
                  <a:pos x="T0" y="T1"/>
                </a:cxn>
                <a:cxn ang="0">
                  <a:pos x="T2" y="T3"/>
                </a:cxn>
                <a:cxn ang="0">
                  <a:pos x="T4" y="T5"/>
                </a:cxn>
                <a:cxn ang="0">
                  <a:pos x="T6" y="T7"/>
                </a:cxn>
                <a:cxn ang="0">
                  <a:pos x="T8" y="T9"/>
                </a:cxn>
                <a:cxn ang="0">
                  <a:pos x="T10" y="T11"/>
                </a:cxn>
              </a:cxnLst>
              <a:rect l="0" t="0" r="r" b="b"/>
              <a:pathLst>
                <a:path w="59" h="18">
                  <a:moveTo>
                    <a:pt x="0" y="0"/>
                  </a:moveTo>
                  <a:cubicBezTo>
                    <a:pt x="0" y="18"/>
                    <a:pt x="0" y="18"/>
                    <a:pt x="0" y="18"/>
                  </a:cubicBezTo>
                  <a:cubicBezTo>
                    <a:pt x="57" y="18"/>
                    <a:pt x="57" y="18"/>
                    <a:pt x="57" y="18"/>
                  </a:cubicBezTo>
                  <a:cubicBezTo>
                    <a:pt x="58" y="18"/>
                    <a:pt x="59" y="17"/>
                    <a:pt x="58" y="16"/>
                  </a:cubicBezTo>
                  <a:cubicBezTo>
                    <a:pt x="22" y="0"/>
                    <a:pt x="22" y="0"/>
                    <a:pt x="22" y="0"/>
                  </a:cubicBezTo>
                  <a:lnTo>
                    <a:pt x="0" y="0"/>
                  </a:lnTo>
                  <a:close/>
                </a:path>
              </a:pathLst>
            </a:custGeom>
            <a:solidFill>
              <a:srgbClr val="E22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84" name="Rectangle 17">
              <a:extLst>
                <a:ext uri="{FF2B5EF4-FFF2-40B4-BE49-F238E27FC236}">
                  <a16:creationId xmlns:a16="http://schemas.microsoft.com/office/drawing/2014/main" id="{C0F445D2-4E95-4A36-B616-D0A9DD4EC410}"/>
                </a:ext>
              </a:extLst>
            </p:cNvPr>
            <p:cNvSpPr>
              <a:spLocks noChangeArrowheads="1"/>
            </p:cNvSpPr>
            <p:nvPr/>
          </p:nvSpPr>
          <p:spPr bwMode="auto">
            <a:xfrm>
              <a:off x="10966324" y="3209508"/>
              <a:ext cx="96838" cy="111125"/>
            </a:xfrm>
            <a:prstGeom prst="rect">
              <a:avLst/>
            </a:prstGeom>
            <a:solidFill>
              <a:srgbClr val="FFDC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85" name="Freeform 18">
              <a:extLst>
                <a:ext uri="{FF2B5EF4-FFF2-40B4-BE49-F238E27FC236}">
                  <a16:creationId xmlns:a16="http://schemas.microsoft.com/office/drawing/2014/main" id="{E925670C-8C2C-4CCB-8273-D50A2926A186}"/>
                </a:ext>
              </a:extLst>
            </p:cNvPr>
            <p:cNvSpPr>
              <a:spLocks/>
            </p:cNvSpPr>
            <p:nvPr/>
          </p:nvSpPr>
          <p:spPr bwMode="auto">
            <a:xfrm>
              <a:off x="10936162" y="3279358"/>
              <a:ext cx="80963" cy="93663"/>
            </a:xfrm>
            <a:custGeom>
              <a:avLst/>
              <a:gdLst>
                <a:gd name="T0" fmla="*/ 9 w 24"/>
                <a:gd name="T1" fmla="*/ 0 h 28"/>
                <a:gd name="T2" fmla="*/ 0 w 24"/>
                <a:gd name="T3" fmla="*/ 6 h 28"/>
                <a:gd name="T4" fmla="*/ 1 w 24"/>
                <a:gd name="T5" fmla="*/ 25 h 28"/>
                <a:gd name="T6" fmla="*/ 4 w 24"/>
                <a:gd name="T7" fmla="*/ 27 h 28"/>
                <a:gd name="T8" fmla="*/ 24 w 24"/>
                <a:gd name="T9" fmla="*/ 12 h 28"/>
                <a:gd name="T10" fmla="*/ 9 w 24"/>
                <a:gd name="T11" fmla="*/ 0 h 28"/>
              </a:gdLst>
              <a:ahLst/>
              <a:cxnLst>
                <a:cxn ang="0">
                  <a:pos x="T0" y="T1"/>
                </a:cxn>
                <a:cxn ang="0">
                  <a:pos x="T2" y="T3"/>
                </a:cxn>
                <a:cxn ang="0">
                  <a:pos x="T4" y="T5"/>
                </a:cxn>
                <a:cxn ang="0">
                  <a:pos x="T6" y="T7"/>
                </a:cxn>
                <a:cxn ang="0">
                  <a:pos x="T8" y="T9"/>
                </a:cxn>
                <a:cxn ang="0">
                  <a:pos x="T10" y="T11"/>
                </a:cxn>
              </a:cxnLst>
              <a:rect l="0" t="0" r="r" b="b"/>
              <a:pathLst>
                <a:path w="24" h="28">
                  <a:moveTo>
                    <a:pt x="9" y="0"/>
                  </a:moveTo>
                  <a:cubicBezTo>
                    <a:pt x="0" y="6"/>
                    <a:pt x="0" y="6"/>
                    <a:pt x="0" y="6"/>
                  </a:cubicBezTo>
                  <a:cubicBezTo>
                    <a:pt x="1" y="25"/>
                    <a:pt x="1" y="25"/>
                    <a:pt x="1" y="25"/>
                  </a:cubicBezTo>
                  <a:cubicBezTo>
                    <a:pt x="1" y="27"/>
                    <a:pt x="3" y="28"/>
                    <a:pt x="4" y="27"/>
                  </a:cubicBezTo>
                  <a:cubicBezTo>
                    <a:pt x="24" y="12"/>
                    <a:pt x="24" y="12"/>
                    <a:pt x="24" y="12"/>
                  </a:cubicBez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86" name="Freeform 19">
              <a:extLst>
                <a:ext uri="{FF2B5EF4-FFF2-40B4-BE49-F238E27FC236}">
                  <a16:creationId xmlns:a16="http://schemas.microsoft.com/office/drawing/2014/main" id="{37D591CB-DAD7-4B61-B33E-2F2951848430}"/>
                </a:ext>
              </a:extLst>
            </p:cNvPr>
            <p:cNvSpPr>
              <a:spLocks/>
            </p:cNvSpPr>
            <p:nvPr/>
          </p:nvSpPr>
          <p:spPr bwMode="auto">
            <a:xfrm>
              <a:off x="11017124" y="3279358"/>
              <a:ext cx="76200" cy="93663"/>
            </a:xfrm>
            <a:custGeom>
              <a:avLst/>
              <a:gdLst>
                <a:gd name="T0" fmla="*/ 14 w 23"/>
                <a:gd name="T1" fmla="*/ 0 h 28"/>
                <a:gd name="T2" fmla="*/ 23 w 23"/>
                <a:gd name="T3" fmla="*/ 6 h 28"/>
                <a:gd name="T4" fmla="*/ 23 w 23"/>
                <a:gd name="T5" fmla="*/ 25 h 28"/>
                <a:gd name="T6" fmla="*/ 19 w 23"/>
                <a:gd name="T7" fmla="*/ 27 h 28"/>
                <a:gd name="T8" fmla="*/ 0 w 23"/>
                <a:gd name="T9" fmla="*/ 12 h 28"/>
                <a:gd name="T10" fmla="*/ 14 w 23"/>
                <a:gd name="T11" fmla="*/ 0 h 28"/>
              </a:gdLst>
              <a:ahLst/>
              <a:cxnLst>
                <a:cxn ang="0">
                  <a:pos x="T0" y="T1"/>
                </a:cxn>
                <a:cxn ang="0">
                  <a:pos x="T2" y="T3"/>
                </a:cxn>
                <a:cxn ang="0">
                  <a:pos x="T4" y="T5"/>
                </a:cxn>
                <a:cxn ang="0">
                  <a:pos x="T6" y="T7"/>
                </a:cxn>
                <a:cxn ang="0">
                  <a:pos x="T8" y="T9"/>
                </a:cxn>
                <a:cxn ang="0">
                  <a:pos x="T10" y="T11"/>
                </a:cxn>
              </a:cxnLst>
              <a:rect l="0" t="0" r="r" b="b"/>
              <a:pathLst>
                <a:path w="23" h="28">
                  <a:moveTo>
                    <a:pt x="14" y="0"/>
                  </a:moveTo>
                  <a:cubicBezTo>
                    <a:pt x="23" y="6"/>
                    <a:pt x="23" y="6"/>
                    <a:pt x="23" y="6"/>
                  </a:cubicBezTo>
                  <a:cubicBezTo>
                    <a:pt x="23" y="25"/>
                    <a:pt x="23" y="25"/>
                    <a:pt x="23" y="25"/>
                  </a:cubicBezTo>
                  <a:cubicBezTo>
                    <a:pt x="23" y="27"/>
                    <a:pt x="21" y="28"/>
                    <a:pt x="19" y="27"/>
                  </a:cubicBezTo>
                  <a:cubicBezTo>
                    <a:pt x="0" y="12"/>
                    <a:pt x="0" y="12"/>
                    <a:pt x="0" y="12"/>
                  </a:cubicBez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87" name="Freeform 20">
              <a:extLst>
                <a:ext uri="{FF2B5EF4-FFF2-40B4-BE49-F238E27FC236}">
                  <a16:creationId xmlns:a16="http://schemas.microsoft.com/office/drawing/2014/main" id="{9031A57F-EC12-4F75-AC68-7E48EA4DDC8B}"/>
                </a:ext>
              </a:extLst>
            </p:cNvPr>
            <p:cNvSpPr>
              <a:spLocks/>
            </p:cNvSpPr>
            <p:nvPr/>
          </p:nvSpPr>
          <p:spPr bwMode="auto">
            <a:xfrm>
              <a:off x="10674224" y="3876258"/>
              <a:ext cx="103188" cy="117475"/>
            </a:xfrm>
            <a:custGeom>
              <a:avLst/>
              <a:gdLst>
                <a:gd name="T0" fmla="*/ 30 w 31"/>
                <a:gd name="T1" fmla="*/ 16 h 35"/>
                <a:gd name="T2" fmla="*/ 25 w 31"/>
                <a:gd name="T3" fmla="*/ 3 h 35"/>
                <a:gd name="T4" fmla="*/ 4 w 31"/>
                <a:gd name="T5" fmla="*/ 0 h 35"/>
                <a:gd name="T6" fmla="*/ 1 w 31"/>
                <a:gd name="T7" fmla="*/ 21 h 35"/>
                <a:gd name="T8" fmla="*/ 10 w 31"/>
                <a:gd name="T9" fmla="*/ 34 h 35"/>
                <a:gd name="T10" fmla="*/ 23 w 31"/>
                <a:gd name="T11" fmla="*/ 25 h 35"/>
                <a:gd name="T12" fmla="*/ 24 w 31"/>
                <a:gd name="T13" fmla="*/ 17 h 35"/>
                <a:gd name="T14" fmla="*/ 25 w 31"/>
                <a:gd name="T15" fmla="*/ 19 h 35"/>
                <a:gd name="T16" fmla="*/ 28 w 31"/>
                <a:gd name="T17" fmla="*/ 20 h 35"/>
                <a:gd name="T18" fmla="*/ 28 w 31"/>
                <a:gd name="T19" fmla="*/ 20 h 35"/>
                <a:gd name="T20" fmla="*/ 30 w 31"/>
                <a:gd name="T21"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35">
                  <a:moveTo>
                    <a:pt x="30" y="16"/>
                  </a:moveTo>
                  <a:cubicBezTo>
                    <a:pt x="25" y="3"/>
                    <a:pt x="25" y="3"/>
                    <a:pt x="25" y="3"/>
                  </a:cubicBezTo>
                  <a:cubicBezTo>
                    <a:pt x="4" y="0"/>
                    <a:pt x="4" y="0"/>
                    <a:pt x="4" y="0"/>
                  </a:cubicBezTo>
                  <a:cubicBezTo>
                    <a:pt x="1" y="21"/>
                    <a:pt x="1" y="21"/>
                    <a:pt x="1" y="21"/>
                  </a:cubicBezTo>
                  <a:cubicBezTo>
                    <a:pt x="0" y="27"/>
                    <a:pt x="4" y="33"/>
                    <a:pt x="10" y="34"/>
                  </a:cubicBezTo>
                  <a:cubicBezTo>
                    <a:pt x="16" y="35"/>
                    <a:pt x="22" y="31"/>
                    <a:pt x="23" y="25"/>
                  </a:cubicBezTo>
                  <a:cubicBezTo>
                    <a:pt x="24" y="17"/>
                    <a:pt x="24" y="17"/>
                    <a:pt x="24" y="17"/>
                  </a:cubicBezTo>
                  <a:cubicBezTo>
                    <a:pt x="25" y="19"/>
                    <a:pt x="25" y="19"/>
                    <a:pt x="25" y="19"/>
                  </a:cubicBezTo>
                  <a:cubicBezTo>
                    <a:pt x="26" y="20"/>
                    <a:pt x="27" y="20"/>
                    <a:pt x="28" y="20"/>
                  </a:cubicBezTo>
                  <a:cubicBezTo>
                    <a:pt x="28" y="20"/>
                    <a:pt x="28" y="20"/>
                    <a:pt x="28" y="20"/>
                  </a:cubicBezTo>
                  <a:cubicBezTo>
                    <a:pt x="30" y="19"/>
                    <a:pt x="31" y="18"/>
                    <a:pt x="30" y="16"/>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88" name="Freeform 21">
              <a:extLst>
                <a:ext uri="{FF2B5EF4-FFF2-40B4-BE49-F238E27FC236}">
                  <a16:creationId xmlns:a16="http://schemas.microsoft.com/office/drawing/2014/main" id="{CEEABBFE-1150-4844-8110-B9DA3BAFF272}"/>
                </a:ext>
              </a:extLst>
            </p:cNvPr>
            <p:cNvSpPr>
              <a:spLocks/>
            </p:cNvSpPr>
            <p:nvPr/>
          </p:nvSpPr>
          <p:spPr bwMode="auto">
            <a:xfrm>
              <a:off x="10853612" y="2930108"/>
              <a:ext cx="325438" cy="315913"/>
            </a:xfrm>
            <a:custGeom>
              <a:avLst/>
              <a:gdLst>
                <a:gd name="T0" fmla="*/ 52 w 98"/>
                <a:gd name="T1" fmla="*/ 95 h 95"/>
                <a:gd name="T2" fmla="*/ 84 w 98"/>
                <a:gd name="T3" fmla="*/ 73 h 95"/>
                <a:gd name="T4" fmla="*/ 85 w 98"/>
                <a:gd name="T5" fmla="*/ 70 h 95"/>
                <a:gd name="T6" fmla="*/ 86 w 98"/>
                <a:gd name="T7" fmla="*/ 79 h 95"/>
                <a:gd name="T8" fmla="*/ 92 w 98"/>
                <a:gd name="T9" fmla="*/ 52 h 95"/>
                <a:gd name="T10" fmla="*/ 96 w 98"/>
                <a:gd name="T11" fmla="*/ 59 h 95"/>
                <a:gd name="T12" fmla="*/ 92 w 98"/>
                <a:gd name="T13" fmla="*/ 35 h 95"/>
                <a:gd name="T14" fmla="*/ 98 w 98"/>
                <a:gd name="T15" fmla="*/ 40 h 95"/>
                <a:gd name="T16" fmla="*/ 87 w 98"/>
                <a:gd name="T17" fmla="*/ 21 h 95"/>
                <a:gd name="T18" fmla="*/ 93 w 98"/>
                <a:gd name="T19" fmla="*/ 23 h 95"/>
                <a:gd name="T20" fmla="*/ 78 w 98"/>
                <a:gd name="T21" fmla="*/ 10 h 95"/>
                <a:gd name="T22" fmla="*/ 84 w 98"/>
                <a:gd name="T23" fmla="*/ 10 h 95"/>
                <a:gd name="T24" fmla="*/ 67 w 98"/>
                <a:gd name="T25" fmla="*/ 4 h 95"/>
                <a:gd name="T26" fmla="*/ 72 w 98"/>
                <a:gd name="T27" fmla="*/ 1 h 95"/>
                <a:gd name="T28" fmla="*/ 50 w 98"/>
                <a:gd name="T29" fmla="*/ 3 h 95"/>
                <a:gd name="T30" fmla="*/ 49 w 98"/>
                <a:gd name="T31" fmla="*/ 4 h 95"/>
                <a:gd name="T32" fmla="*/ 47 w 98"/>
                <a:gd name="T33" fmla="*/ 3 h 95"/>
                <a:gd name="T34" fmla="*/ 26 w 98"/>
                <a:gd name="T35" fmla="*/ 1 h 95"/>
                <a:gd name="T36" fmla="*/ 31 w 98"/>
                <a:gd name="T37" fmla="*/ 4 h 95"/>
                <a:gd name="T38" fmla="*/ 14 w 98"/>
                <a:gd name="T39" fmla="*/ 10 h 95"/>
                <a:gd name="T40" fmla="*/ 20 w 98"/>
                <a:gd name="T41" fmla="*/ 10 h 95"/>
                <a:gd name="T42" fmla="*/ 5 w 98"/>
                <a:gd name="T43" fmla="*/ 23 h 95"/>
                <a:gd name="T44" fmla="*/ 11 w 98"/>
                <a:gd name="T45" fmla="*/ 21 h 95"/>
                <a:gd name="T46" fmla="*/ 0 w 98"/>
                <a:gd name="T47" fmla="*/ 40 h 95"/>
                <a:gd name="T48" fmla="*/ 6 w 98"/>
                <a:gd name="T49" fmla="*/ 35 h 95"/>
                <a:gd name="T50" fmla="*/ 2 w 98"/>
                <a:gd name="T51" fmla="*/ 59 h 95"/>
                <a:gd name="T52" fmla="*/ 6 w 98"/>
                <a:gd name="T53" fmla="*/ 52 h 95"/>
                <a:gd name="T54" fmla="*/ 11 w 98"/>
                <a:gd name="T55" fmla="*/ 79 h 95"/>
                <a:gd name="T56" fmla="*/ 13 w 98"/>
                <a:gd name="T57" fmla="*/ 70 h 95"/>
                <a:gd name="T58" fmla="*/ 14 w 98"/>
                <a:gd name="T59" fmla="*/ 73 h 95"/>
                <a:gd name="T60" fmla="*/ 46 w 98"/>
                <a:gd name="T61" fmla="*/ 95 h 95"/>
                <a:gd name="T62" fmla="*/ 52 w 98"/>
                <a:gd name="T63"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95">
                  <a:moveTo>
                    <a:pt x="52" y="95"/>
                  </a:moveTo>
                  <a:cubicBezTo>
                    <a:pt x="66" y="95"/>
                    <a:pt x="79" y="86"/>
                    <a:pt x="84" y="73"/>
                  </a:cubicBezTo>
                  <a:cubicBezTo>
                    <a:pt x="84" y="72"/>
                    <a:pt x="84" y="71"/>
                    <a:pt x="85" y="70"/>
                  </a:cubicBezTo>
                  <a:cubicBezTo>
                    <a:pt x="86" y="79"/>
                    <a:pt x="86" y="79"/>
                    <a:pt x="86" y="79"/>
                  </a:cubicBezTo>
                  <a:cubicBezTo>
                    <a:pt x="90" y="72"/>
                    <a:pt x="92" y="62"/>
                    <a:pt x="92" y="52"/>
                  </a:cubicBezTo>
                  <a:cubicBezTo>
                    <a:pt x="96" y="59"/>
                    <a:pt x="96" y="59"/>
                    <a:pt x="96" y="59"/>
                  </a:cubicBezTo>
                  <a:cubicBezTo>
                    <a:pt x="97" y="52"/>
                    <a:pt x="95" y="44"/>
                    <a:pt x="92" y="35"/>
                  </a:cubicBezTo>
                  <a:cubicBezTo>
                    <a:pt x="98" y="40"/>
                    <a:pt x="98" y="40"/>
                    <a:pt x="98" y="40"/>
                  </a:cubicBezTo>
                  <a:cubicBezTo>
                    <a:pt x="96" y="34"/>
                    <a:pt x="93" y="27"/>
                    <a:pt x="87" y="21"/>
                  </a:cubicBezTo>
                  <a:cubicBezTo>
                    <a:pt x="93" y="23"/>
                    <a:pt x="93" y="23"/>
                    <a:pt x="93" y="23"/>
                  </a:cubicBezTo>
                  <a:cubicBezTo>
                    <a:pt x="90" y="18"/>
                    <a:pt x="85" y="13"/>
                    <a:pt x="78" y="10"/>
                  </a:cubicBezTo>
                  <a:cubicBezTo>
                    <a:pt x="84" y="10"/>
                    <a:pt x="84" y="10"/>
                    <a:pt x="84" y="10"/>
                  </a:cubicBezTo>
                  <a:cubicBezTo>
                    <a:pt x="80" y="7"/>
                    <a:pt x="74" y="4"/>
                    <a:pt x="67" y="4"/>
                  </a:cubicBezTo>
                  <a:cubicBezTo>
                    <a:pt x="72" y="1"/>
                    <a:pt x="72" y="1"/>
                    <a:pt x="72" y="1"/>
                  </a:cubicBezTo>
                  <a:cubicBezTo>
                    <a:pt x="66" y="0"/>
                    <a:pt x="58" y="0"/>
                    <a:pt x="50" y="3"/>
                  </a:cubicBezTo>
                  <a:cubicBezTo>
                    <a:pt x="50" y="3"/>
                    <a:pt x="49" y="4"/>
                    <a:pt x="49" y="4"/>
                  </a:cubicBezTo>
                  <a:cubicBezTo>
                    <a:pt x="48" y="4"/>
                    <a:pt x="48" y="3"/>
                    <a:pt x="47" y="3"/>
                  </a:cubicBezTo>
                  <a:cubicBezTo>
                    <a:pt x="39" y="0"/>
                    <a:pt x="31" y="0"/>
                    <a:pt x="26" y="1"/>
                  </a:cubicBezTo>
                  <a:cubicBezTo>
                    <a:pt x="31" y="4"/>
                    <a:pt x="31" y="4"/>
                    <a:pt x="31" y="4"/>
                  </a:cubicBezTo>
                  <a:cubicBezTo>
                    <a:pt x="24" y="4"/>
                    <a:pt x="18" y="7"/>
                    <a:pt x="14" y="10"/>
                  </a:cubicBezTo>
                  <a:cubicBezTo>
                    <a:pt x="20" y="10"/>
                    <a:pt x="20" y="10"/>
                    <a:pt x="20" y="10"/>
                  </a:cubicBezTo>
                  <a:cubicBezTo>
                    <a:pt x="13" y="13"/>
                    <a:pt x="8" y="18"/>
                    <a:pt x="5" y="23"/>
                  </a:cubicBezTo>
                  <a:cubicBezTo>
                    <a:pt x="11" y="21"/>
                    <a:pt x="11" y="21"/>
                    <a:pt x="11" y="21"/>
                  </a:cubicBezTo>
                  <a:cubicBezTo>
                    <a:pt x="5" y="27"/>
                    <a:pt x="1" y="34"/>
                    <a:pt x="0" y="40"/>
                  </a:cubicBezTo>
                  <a:cubicBezTo>
                    <a:pt x="6" y="35"/>
                    <a:pt x="6" y="35"/>
                    <a:pt x="6" y="35"/>
                  </a:cubicBezTo>
                  <a:cubicBezTo>
                    <a:pt x="2" y="44"/>
                    <a:pt x="1" y="52"/>
                    <a:pt x="2" y="59"/>
                  </a:cubicBezTo>
                  <a:cubicBezTo>
                    <a:pt x="6" y="52"/>
                    <a:pt x="6" y="52"/>
                    <a:pt x="6" y="52"/>
                  </a:cubicBezTo>
                  <a:cubicBezTo>
                    <a:pt x="6" y="62"/>
                    <a:pt x="8" y="72"/>
                    <a:pt x="11" y="79"/>
                  </a:cubicBezTo>
                  <a:cubicBezTo>
                    <a:pt x="13" y="70"/>
                    <a:pt x="13" y="70"/>
                    <a:pt x="13" y="70"/>
                  </a:cubicBezTo>
                  <a:cubicBezTo>
                    <a:pt x="13" y="71"/>
                    <a:pt x="14" y="72"/>
                    <a:pt x="14" y="73"/>
                  </a:cubicBezTo>
                  <a:cubicBezTo>
                    <a:pt x="19" y="86"/>
                    <a:pt x="32" y="95"/>
                    <a:pt x="46" y="95"/>
                  </a:cubicBezTo>
                  <a:lnTo>
                    <a:pt x="52" y="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89" name="Freeform 22">
              <a:extLst>
                <a:ext uri="{FF2B5EF4-FFF2-40B4-BE49-F238E27FC236}">
                  <a16:creationId xmlns:a16="http://schemas.microsoft.com/office/drawing/2014/main" id="{C7C30075-C2F6-4D7A-91FC-0139BBD80516}"/>
                </a:ext>
              </a:extLst>
            </p:cNvPr>
            <p:cNvSpPr>
              <a:spLocks/>
            </p:cNvSpPr>
            <p:nvPr/>
          </p:nvSpPr>
          <p:spPr bwMode="auto">
            <a:xfrm>
              <a:off x="10926637" y="2990433"/>
              <a:ext cx="179388" cy="276225"/>
            </a:xfrm>
            <a:custGeom>
              <a:avLst/>
              <a:gdLst>
                <a:gd name="T0" fmla="*/ 44 w 54"/>
                <a:gd name="T1" fmla="*/ 0 h 83"/>
                <a:gd name="T2" fmla="*/ 27 w 54"/>
                <a:gd name="T3" fmla="*/ 7 h 83"/>
                <a:gd name="T4" fmla="*/ 10 w 54"/>
                <a:gd name="T5" fmla="*/ 0 h 83"/>
                <a:gd name="T6" fmla="*/ 0 w 54"/>
                <a:gd name="T7" fmla="*/ 12 h 83"/>
                <a:gd name="T8" fmla="*/ 0 w 54"/>
                <a:gd name="T9" fmla="*/ 53 h 83"/>
                <a:gd name="T10" fmla="*/ 27 w 54"/>
                <a:gd name="T11" fmla="*/ 83 h 83"/>
                <a:gd name="T12" fmla="*/ 54 w 54"/>
                <a:gd name="T13" fmla="*/ 53 h 83"/>
                <a:gd name="T14" fmla="*/ 54 w 54"/>
                <a:gd name="T15" fmla="*/ 12 h 83"/>
                <a:gd name="T16" fmla="*/ 44 w 54"/>
                <a:gd name="T1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83">
                  <a:moveTo>
                    <a:pt x="44" y="0"/>
                  </a:moveTo>
                  <a:cubicBezTo>
                    <a:pt x="39" y="4"/>
                    <a:pt x="33" y="7"/>
                    <a:pt x="27" y="7"/>
                  </a:cubicBezTo>
                  <a:cubicBezTo>
                    <a:pt x="21" y="7"/>
                    <a:pt x="15" y="4"/>
                    <a:pt x="10" y="0"/>
                  </a:cubicBezTo>
                  <a:cubicBezTo>
                    <a:pt x="4" y="1"/>
                    <a:pt x="0" y="5"/>
                    <a:pt x="0" y="12"/>
                  </a:cubicBezTo>
                  <a:cubicBezTo>
                    <a:pt x="0" y="53"/>
                    <a:pt x="0" y="53"/>
                    <a:pt x="0" y="53"/>
                  </a:cubicBezTo>
                  <a:cubicBezTo>
                    <a:pt x="0" y="70"/>
                    <a:pt x="12" y="83"/>
                    <a:pt x="27" y="83"/>
                  </a:cubicBezTo>
                  <a:cubicBezTo>
                    <a:pt x="42" y="83"/>
                    <a:pt x="54" y="70"/>
                    <a:pt x="54" y="53"/>
                  </a:cubicBezTo>
                  <a:cubicBezTo>
                    <a:pt x="54" y="12"/>
                    <a:pt x="54" y="12"/>
                    <a:pt x="54" y="12"/>
                  </a:cubicBezTo>
                  <a:cubicBezTo>
                    <a:pt x="54" y="5"/>
                    <a:pt x="49" y="1"/>
                    <a:pt x="44" y="0"/>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90" name="Freeform 23">
              <a:extLst>
                <a:ext uri="{FF2B5EF4-FFF2-40B4-BE49-F238E27FC236}">
                  <a16:creationId xmlns:a16="http://schemas.microsoft.com/office/drawing/2014/main" id="{ABB0780C-A353-401A-995D-1DAD60225EC9}"/>
                </a:ext>
              </a:extLst>
            </p:cNvPr>
            <p:cNvSpPr>
              <a:spLocks/>
            </p:cNvSpPr>
            <p:nvPr/>
          </p:nvSpPr>
          <p:spPr bwMode="auto">
            <a:xfrm>
              <a:off x="10893299" y="3103146"/>
              <a:ext cx="50800" cy="63500"/>
            </a:xfrm>
            <a:custGeom>
              <a:avLst/>
              <a:gdLst>
                <a:gd name="T0" fmla="*/ 13 w 15"/>
                <a:gd name="T1" fmla="*/ 7 h 19"/>
                <a:gd name="T2" fmla="*/ 11 w 15"/>
                <a:gd name="T3" fmla="*/ 18 h 19"/>
                <a:gd name="T4" fmla="*/ 2 w 15"/>
                <a:gd name="T5" fmla="*/ 12 h 19"/>
                <a:gd name="T6" fmla="*/ 4 w 15"/>
                <a:gd name="T7" fmla="*/ 1 h 19"/>
                <a:gd name="T8" fmla="*/ 13 w 15"/>
                <a:gd name="T9" fmla="*/ 7 h 19"/>
              </a:gdLst>
              <a:ahLst/>
              <a:cxnLst>
                <a:cxn ang="0">
                  <a:pos x="T0" y="T1"/>
                </a:cxn>
                <a:cxn ang="0">
                  <a:pos x="T2" y="T3"/>
                </a:cxn>
                <a:cxn ang="0">
                  <a:pos x="T4" y="T5"/>
                </a:cxn>
                <a:cxn ang="0">
                  <a:pos x="T6" y="T7"/>
                </a:cxn>
                <a:cxn ang="0">
                  <a:pos x="T8" y="T9"/>
                </a:cxn>
              </a:cxnLst>
              <a:rect l="0" t="0" r="r" b="b"/>
              <a:pathLst>
                <a:path w="15" h="19">
                  <a:moveTo>
                    <a:pt x="13" y="7"/>
                  </a:moveTo>
                  <a:cubicBezTo>
                    <a:pt x="15" y="11"/>
                    <a:pt x="14" y="16"/>
                    <a:pt x="11" y="18"/>
                  </a:cubicBezTo>
                  <a:cubicBezTo>
                    <a:pt x="7" y="19"/>
                    <a:pt x="4" y="17"/>
                    <a:pt x="2" y="12"/>
                  </a:cubicBezTo>
                  <a:cubicBezTo>
                    <a:pt x="0" y="8"/>
                    <a:pt x="1" y="3"/>
                    <a:pt x="4" y="1"/>
                  </a:cubicBezTo>
                  <a:cubicBezTo>
                    <a:pt x="7" y="0"/>
                    <a:pt x="11" y="2"/>
                    <a:pt x="13" y="7"/>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91" name="Freeform 24">
              <a:extLst>
                <a:ext uri="{FF2B5EF4-FFF2-40B4-BE49-F238E27FC236}">
                  <a16:creationId xmlns:a16="http://schemas.microsoft.com/office/drawing/2014/main" id="{3E239AB9-DE2E-40AC-BF41-AB23CE428014}"/>
                </a:ext>
              </a:extLst>
            </p:cNvPr>
            <p:cNvSpPr>
              <a:spLocks/>
            </p:cNvSpPr>
            <p:nvPr/>
          </p:nvSpPr>
          <p:spPr bwMode="auto">
            <a:xfrm>
              <a:off x="11090149" y="3103146"/>
              <a:ext cx="49213" cy="63500"/>
            </a:xfrm>
            <a:custGeom>
              <a:avLst/>
              <a:gdLst>
                <a:gd name="T0" fmla="*/ 2 w 15"/>
                <a:gd name="T1" fmla="*/ 7 h 19"/>
                <a:gd name="T2" fmla="*/ 4 w 15"/>
                <a:gd name="T3" fmla="*/ 18 h 19"/>
                <a:gd name="T4" fmla="*/ 13 w 15"/>
                <a:gd name="T5" fmla="*/ 12 h 19"/>
                <a:gd name="T6" fmla="*/ 11 w 15"/>
                <a:gd name="T7" fmla="*/ 1 h 19"/>
                <a:gd name="T8" fmla="*/ 2 w 15"/>
                <a:gd name="T9" fmla="*/ 7 h 19"/>
              </a:gdLst>
              <a:ahLst/>
              <a:cxnLst>
                <a:cxn ang="0">
                  <a:pos x="T0" y="T1"/>
                </a:cxn>
                <a:cxn ang="0">
                  <a:pos x="T2" y="T3"/>
                </a:cxn>
                <a:cxn ang="0">
                  <a:pos x="T4" y="T5"/>
                </a:cxn>
                <a:cxn ang="0">
                  <a:pos x="T6" y="T7"/>
                </a:cxn>
                <a:cxn ang="0">
                  <a:pos x="T8" y="T9"/>
                </a:cxn>
              </a:cxnLst>
              <a:rect l="0" t="0" r="r" b="b"/>
              <a:pathLst>
                <a:path w="15" h="19">
                  <a:moveTo>
                    <a:pt x="2" y="7"/>
                  </a:moveTo>
                  <a:cubicBezTo>
                    <a:pt x="0" y="11"/>
                    <a:pt x="1" y="16"/>
                    <a:pt x="4" y="18"/>
                  </a:cubicBezTo>
                  <a:cubicBezTo>
                    <a:pt x="7" y="19"/>
                    <a:pt x="11" y="17"/>
                    <a:pt x="13" y="12"/>
                  </a:cubicBezTo>
                  <a:cubicBezTo>
                    <a:pt x="15" y="8"/>
                    <a:pt x="14" y="3"/>
                    <a:pt x="11" y="1"/>
                  </a:cubicBezTo>
                  <a:cubicBezTo>
                    <a:pt x="7" y="0"/>
                    <a:pt x="4" y="2"/>
                    <a:pt x="2" y="7"/>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92" name="Freeform 25">
              <a:extLst>
                <a:ext uri="{FF2B5EF4-FFF2-40B4-BE49-F238E27FC236}">
                  <a16:creationId xmlns:a16="http://schemas.microsoft.com/office/drawing/2014/main" id="{5107439E-8235-44F6-9C92-EDAD5773D975}"/>
                </a:ext>
              </a:extLst>
            </p:cNvPr>
            <p:cNvSpPr>
              <a:spLocks/>
            </p:cNvSpPr>
            <p:nvPr/>
          </p:nvSpPr>
          <p:spPr bwMode="auto">
            <a:xfrm>
              <a:off x="10975849" y="3172996"/>
              <a:ext cx="80963" cy="33338"/>
            </a:xfrm>
            <a:custGeom>
              <a:avLst/>
              <a:gdLst>
                <a:gd name="T0" fmla="*/ 24 w 24"/>
                <a:gd name="T1" fmla="*/ 10 h 10"/>
                <a:gd name="T2" fmla="*/ 12 w 24"/>
                <a:gd name="T3" fmla="*/ 0 h 10"/>
                <a:gd name="T4" fmla="*/ 0 w 24"/>
                <a:gd name="T5" fmla="*/ 10 h 10"/>
                <a:gd name="T6" fmla="*/ 24 w 24"/>
                <a:gd name="T7" fmla="*/ 10 h 10"/>
              </a:gdLst>
              <a:ahLst/>
              <a:cxnLst>
                <a:cxn ang="0">
                  <a:pos x="T0" y="T1"/>
                </a:cxn>
                <a:cxn ang="0">
                  <a:pos x="T2" y="T3"/>
                </a:cxn>
                <a:cxn ang="0">
                  <a:pos x="T4" y="T5"/>
                </a:cxn>
                <a:cxn ang="0">
                  <a:pos x="T6" y="T7"/>
                </a:cxn>
              </a:cxnLst>
              <a:rect l="0" t="0" r="r" b="b"/>
              <a:pathLst>
                <a:path w="24" h="10">
                  <a:moveTo>
                    <a:pt x="24" y="10"/>
                  </a:moveTo>
                  <a:cubicBezTo>
                    <a:pt x="23" y="4"/>
                    <a:pt x="18" y="0"/>
                    <a:pt x="12" y="0"/>
                  </a:cubicBezTo>
                  <a:cubicBezTo>
                    <a:pt x="6" y="0"/>
                    <a:pt x="1" y="4"/>
                    <a:pt x="0" y="10"/>
                  </a:cubicBezTo>
                  <a:lnTo>
                    <a:pt x="24"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93" name="Freeform 26">
              <a:extLst>
                <a:ext uri="{FF2B5EF4-FFF2-40B4-BE49-F238E27FC236}">
                  <a16:creationId xmlns:a16="http://schemas.microsoft.com/office/drawing/2014/main" id="{D0A552D5-5638-4D1F-A172-462E96622950}"/>
                </a:ext>
              </a:extLst>
            </p:cNvPr>
            <p:cNvSpPr>
              <a:spLocks/>
            </p:cNvSpPr>
            <p:nvPr/>
          </p:nvSpPr>
          <p:spPr bwMode="auto">
            <a:xfrm>
              <a:off x="11252074" y="3190458"/>
              <a:ext cx="117475" cy="169863"/>
            </a:xfrm>
            <a:custGeom>
              <a:avLst/>
              <a:gdLst>
                <a:gd name="T0" fmla="*/ 26 w 35"/>
                <a:gd name="T1" fmla="*/ 16 h 51"/>
                <a:gd name="T2" fmla="*/ 15 w 35"/>
                <a:gd name="T3" fmla="*/ 16 h 51"/>
                <a:gd name="T4" fmla="*/ 15 w 35"/>
                <a:gd name="T5" fmla="*/ 4 h 51"/>
                <a:gd name="T6" fmla="*/ 10 w 35"/>
                <a:gd name="T7" fmla="*/ 0 h 51"/>
                <a:gd name="T8" fmla="*/ 6 w 35"/>
                <a:gd name="T9" fmla="*/ 4 h 51"/>
                <a:gd name="T10" fmla="*/ 6 w 35"/>
                <a:gd name="T11" fmla="*/ 16 h 51"/>
                <a:gd name="T12" fmla="*/ 6 w 35"/>
                <a:gd name="T13" fmla="*/ 26 h 51"/>
                <a:gd name="T14" fmla="*/ 6 w 35"/>
                <a:gd name="T15" fmla="*/ 26 h 51"/>
                <a:gd name="T16" fmla="*/ 0 w 35"/>
                <a:gd name="T17" fmla="*/ 32 h 51"/>
                <a:gd name="T18" fmla="*/ 0 w 35"/>
                <a:gd name="T19" fmla="*/ 36 h 51"/>
                <a:gd name="T20" fmla="*/ 6 w 35"/>
                <a:gd name="T21" fmla="*/ 42 h 51"/>
                <a:gd name="T22" fmla="*/ 6 w 35"/>
                <a:gd name="T23" fmla="*/ 42 h 51"/>
                <a:gd name="T24" fmla="*/ 6 w 35"/>
                <a:gd name="T25" fmla="*/ 51 h 51"/>
                <a:gd name="T26" fmla="*/ 29 w 35"/>
                <a:gd name="T27" fmla="*/ 51 h 51"/>
                <a:gd name="T28" fmla="*/ 29 w 35"/>
                <a:gd name="T29" fmla="*/ 42 h 51"/>
                <a:gd name="T30" fmla="*/ 35 w 35"/>
                <a:gd name="T31" fmla="*/ 36 h 51"/>
                <a:gd name="T32" fmla="*/ 35 w 35"/>
                <a:gd name="T33" fmla="*/ 25 h 51"/>
                <a:gd name="T34" fmla="*/ 26 w 35"/>
                <a:gd name="T35" fmla="*/ 1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51">
                  <a:moveTo>
                    <a:pt x="26" y="16"/>
                  </a:moveTo>
                  <a:cubicBezTo>
                    <a:pt x="15" y="16"/>
                    <a:pt x="15" y="16"/>
                    <a:pt x="15" y="16"/>
                  </a:cubicBezTo>
                  <a:cubicBezTo>
                    <a:pt x="15" y="4"/>
                    <a:pt x="15" y="4"/>
                    <a:pt x="15" y="4"/>
                  </a:cubicBezTo>
                  <a:cubicBezTo>
                    <a:pt x="15" y="1"/>
                    <a:pt x="13" y="0"/>
                    <a:pt x="10" y="0"/>
                  </a:cubicBezTo>
                  <a:cubicBezTo>
                    <a:pt x="8" y="0"/>
                    <a:pt x="6" y="1"/>
                    <a:pt x="6" y="4"/>
                  </a:cubicBezTo>
                  <a:cubicBezTo>
                    <a:pt x="6" y="16"/>
                    <a:pt x="6" y="16"/>
                    <a:pt x="6" y="16"/>
                  </a:cubicBezTo>
                  <a:cubicBezTo>
                    <a:pt x="6" y="26"/>
                    <a:pt x="6" y="26"/>
                    <a:pt x="6" y="26"/>
                  </a:cubicBezTo>
                  <a:cubicBezTo>
                    <a:pt x="6" y="26"/>
                    <a:pt x="6" y="26"/>
                    <a:pt x="6" y="26"/>
                  </a:cubicBezTo>
                  <a:cubicBezTo>
                    <a:pt x="3" y="26"/>
                    <a:pt x="0" y="29"/>
                    <a:pt x="0" y="32"/>
                  </a:cubicBezTo>
                  <a:cubicBezTo>
                    <a:pt x="0" y="36"/>
                    <a:pt x="0" y="36"/>
                    <a:pt x="0" y="36"/>
                  </a:cubicBezTo>
                  <a:cubicBezTo>
                    <a:pt x="0" y="40"/>
                    <a:pt x="3" y="42"/>
                    <a:pt x="6" y="42"/>
                  </a:cubicBezTo>
                  <a:cubicBezTo>
                    <a:pt x="6" y="42"/>
                    <a:pt x="6" y="42"/>
                    <a:pt x="6" y="42"/>
                  </a:cubicBezTo>
                  <a:cubicBezTo>
                    <a:pt x="6" y="51"/>
                    <a:pt x="6" y="51"/>
                    <a:pt x="6" y="51"/>
                  </a:cubicBezTo>
                  <a:cubicBezTo>
                    <a:pt x="29" y="51"/>
                    <a:pt x="29" y="51"/>
                    <a:pt x="29" y="51"/>
                  </a:cubicBezTo>
                  <a:cubicBezTo>
                    <a:pt x="29" y="42"/>
                    <a:pt x="29" y="42"/>
                    <a:pt x="29" y="42"/>
                  </a:cubicBezTo>
                  <a:cubicBezTo>
                    <a:pt x="32" y="42"/>
                    <a:pt x="35" y="39"/>
                    <a:pt x="35" y="36"/>
                  </a:cubicBezTo>
                  <a:cubicBezTo>
                    <a:pt x="35" y="25"/>
                    <a:pt x="35" y="25"/>
                    <a:pt x="35" y="25"/>
                  </a:cubicBezTo>
                  <a:cubicBezTo>
                    <a:pt x="35" y="20"/>
                    <a:pt x="31" y="16"/>
                    <a:pt x="26" y="16"/>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94" name="Freeform 27">
              <a:extLst>
                <a:ext uri="{FF2B5EF4-FFF2-40B4-BE49-F238E27FC236}">
                  <a16:creationId xmlns:a16="http://schemas.microsoft.com/office/drawing/2014/main" id="{BD2B52AB-05E3-4475-8663-B2B60590FF0C}"/>
                </a:ext>
              </a:extLst>
            </p:cNvPr>
            <p:cNvSpPr>
              <a:spLocks noEditPoints="1"/>
            </p:cNvSpPr>
            <p:nvPr/>
          </p:nvSpPr>
          <p:spPr bwMode="auto">
            <a:xfrm>
              <a:off x="10674224" y="2930108"/>
              <a:ext cx="695325" cy="1770063"/>
            </a:xfrm>
            <a:custGeom>
              <a:avLst/>
              <a:gdLst>
                <a:gd name="T0" fmla="*/ 196 w 209"/>
                <a:gd name="T1" fmla="*/ 109 h 531"/>
                <a:gd name="T2" fmla="*/ 183 w 209"/>
                <a:gd name="T3" fmla="*/ 114 h 531"/>
                <a:gd name="T4" fmla="*/ 189 w 209"/>
                <a:gd name="T5" fmla="*/ 82 h 531"/>
                <a:gd name="T6" fmla="*/ 180 w 209"/>
                <a:gd name="T7" fmla="*/ 94 h 531"/>
                <a:gd name="T8" fmla="*/ 174 w 209"/>
                <a:gd name="T9" fmla="*/ 110 h 531"/>
                <a:gd name="T10" fmla="*/ 180 w 209"/>
                <a:gd name="T11" fmla="*/ 120 h 531"/>
                <a:gd name="T12" fmla="*/ 203 w 209"/>
                <a:gd name="T13" fmla="*/ 120 h 531"/>
                <a:gd name="T14" fmla="*/ 200 w 209"/>
                <a:gd name="T15" fmla="*/ 94 h 531"/>
                <a:gd name="T16" fmla="*/ 189 w 209"/>
                <a:gd name="T17" fmla="*/ 114 h 531"/>
                <a:gd name="T18" fmla="*/ 203 w 209"/>
                <a:gd name="T19" fmla="*/ 120 h 531"/>
                <a:gd name="T20" fmla="*/ 53 w 209"/>
                <a:gd name="T21" fmla="*/ 286 h 531"/>
                <a:gd name="T22" fmla="*/ 114 w 209"/>
                <a:gd name="T23" fmla="*/ 513 h 531"/>
                <a:gd name="T24" fmla="*/ 105 w 209"/>
                <a:gd name="T25" fmla="*/ 513 h 531"/>
                <a:gd name="T26" fmla="*/ 50 w 209"/>
                <a:gd name="T27" fmla="*/ 529 h 531"/>
                <a:gd name="T28" fmla="*/ 136 w 209"/>
                <a:gd name="T29" fmla="*/ 513 h 531"/>
                <a:gd name="T30" fmla="*/ 114 w 209"/>
                <a:gd name="T31" fmla="*/ 531 h 531"/>
                <a:gd name="T32" fmla="*/ 203 w 209"/>
                <a:gd name="T33" fmla="*/ 126 h 531"/>
                <a:gd name="T34" fmla="*/ 181 w 209"/>
                <a:gd name="T35" fmla="*/ 219 h 531"/>
                <a:gd name="T36" fmla="*/ 152 w 209"/>
                <a:gd name="T37" fmla="*/ 286 h 531"/>
                <a:gd name="T38" fmla="*/ 55 w 209"/>
                <a:gd name="T39" fmla="*/ 159 h 531"/>
                <a:gd name="T40" fmla="*/ 25 w 209"/>
                <a:gd name="T41" fmla="*/ 287 h 531"/>
                <a:gd name="T42" fmla="*/ 15 w 209"/>
                <a:gd name="T43" fmla="*/ 205 h 531"/>
                <a:gd name="T44" fmla="*/ 79 w 209"/>
                <a:gd name="T45" fmla="*/ 111 h 531"/>
                <a:gd name="T46" fmla="*/ 103 w 209"/>
                <a:gd name="T47" fmla="*/ 117 h 531"/>
                <a:gd name="T48" fmla="*/ 156 w 209"/>
                <a:gd name="T49" fmla="*/ 122 h 531"/>
                <a:gd name="T50" fmla="*/ 103 w 209"/>
                <a:gd name="T51" fmla="*/ 117 h 531"/>
                <a:gd name="T52" fmla="*/ 79 w 209"/>
                <a:gd name="T53" fmla="*/ 111 h 531"/>
                <a:gd name="T54" fmla="*/ 122 w 209"/>
                <a:gd name="T55" fmla="*/ 132 h 531"/>
                <a:gd name="T56" fmla="*/ 28 w 209"/>
                <a:gd name="T57" fmla="*/ 304 h 531"/>
                <a:gd name="T58" fmla="*/ 23 w 209"/>
                <a:gd name="T59" fmla="*/ 309 h 531"/>
                <a:gd name="T60" fmla="*/ 4 w 209"/>
                <a:gd name="T61" fmla="*/ 284 h 531"/>
                <a:gd name="T62" fmla="*/ 28 w 209"/>
                <a:gd name="T63" fmla="*/ 304 h 531"/>
                <a:gd name="T64" fmla="*/ 103 w 209"/>
                <a:gd name="T65" fmla="*/ 73 h 531"/>
                <a:gd name="T66" fmla="*/ 114 w 209"/>
                <a:gd name="T67" fmla="*/ 83 h 531"/>
                <a:gd name="T68" fmla="*/ 76 w 209"/>
                <a:gd name="T69" fmla="*/ 54 h 531"/>
                <a:gd name="T70" fmla="*/ 68 w 209"/>
                <a:gd name="T71" fmla="*/ 64 h 531"/>
                <a:gd name="T72" fmla="*/ 103 w 209"/>
                <a:gd name="T73" fmla="*/ 101 h 531"/>
                <a:gd name="T74" fmla="*/ 138 w 209"/>
                <a:gd name="T75" fmla="*/ 64 h 531"/>
                <a:gd name="T76" fmla="*/ 130 w 209"/>
                <a:gd name="T77" fmla="*/ 54 h 531"/>
                <a:gd name="T78" fmla="*/ 103 w 209"/>
                <a:gd name="T79" fmla="*/ 25 h 531"/>
                <a:gd name="T80" fmla="*/ 73 w 209"/>
                <a:gd name="T81" fmla="*/ 82 h 531"/>
                <a:gd name="T82" fmla="*/ 65 w 209"/>
                <a:gd name="T83" fmla="*/ 79 h 531"/>
                <a:gd name="T84" fmla="*/ 65 w 209"/>
                <a:gd name="T85" fmla="*/ 21 h 531"/>
                <a:gd name="T86" fmla="*/ 59 w 209"/>
                <a:gd name="T87" fmla="*/ 23 h 531"/>
                <a:gd name="T88" fmla="*/ 126 w 209"/>
                <a:gd name="T89" fmla="*/ 1 h 531"/>
                <a:gd name="T90" fmla="*/ 101 w 209"/>
                <a:gd name="T91" fmla="*/ 3 h 531"/>
                <a:gd name="T92" fmla="*/ 121 w 209"/>
                <a:gd name="T93" fmla="*/ 4 h 531"/>
                <a:gd name="T94" fmla="*/ 152 w 209"/>
                <a:gd name="T95" fmla="*/ 40 h 531"/>
                <a:gd name="T96" fmla="*/ 146 w 209"/>
                <a:gd name="T97" fmla="*/ 35 h 531"/>
                <a:gd name="T98" fmla="*/ 124 w 209"/>
                <a:gd name="T99" fmla="*/ 90 h 531"/>
                <a:gd name="T100" fmla="*/ 88 w 209"/>
                <a:gd name="T101" fmla="*/ 97 h 531"/>
                <a:gd name="T102" fmla="*/ 180 w 209"/>
                <a:gd name="T103" fmla="*/ 181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9" h="531">
                  <a:moveTo>
                    <a:pt x="180" y="104"/>
                  </a:moveTo>
                  <a:cubicBezTo>
                    <a:pt x="191" y="104"/>
                    <a:pt x="191" y="104"/>
                    <a:pt x="191" y="104"/>
                  </a:cubicBezTo>
                  <a:cubicBezTo>
                    <a:pt x="194" y="104"/>
                    <a:pt x="196" y="106"/>
                    <a:pt x="196" y="109"/>
                  </a:cubicBezTo>
                  <a:cubicBezTo>
                    <a:pt x="196" y="109"/>
                    <a:pt x="196" y="109"/>
                    <a:pt x="196" y="109"/>
                  </a:cubicBezTo>
                  <a:cubicBezTo>
                    <a:pt x="196" y="112"/>
                    <a:pt x="194" y="114"/>
                    <a:pt x="191" y="114"/>
                  </a:cubicBezTo>
                  <a:cubicBezTo>
                    <a:pt x="183" y="114"/>
                    <a:pt x="183" y="114"/>
                    <a:pt x="183" y="114"/>
                  </a:cubicBezTo>
                  <a:moveTo>
                    <a:pt x="200" y="94"/>
                  </a:moveTo>
                  <a:cubicBezTo>
                    <a:pt x="189" y="94"/>
                    <a:pt x="189" y="94"/>
                    <a:pt x="189" y="94"/>
                  </a:cubicBezTo>
                  <a:cubicBezTo>
                    <a:pt x="189" y="82"/>
                    <a:pt x="189" y="82"/>
                    <a:pt x="189" y="82"/>
                  </a:cubicBezTo>
                  <a:cubicBezTo>
                    <a:pt x="189" y="79"/>
                    <a:pt x="187" y="78"/>
                    <a:pt x="184" y="78"/>
                  </a:cubicBezTo>
                  <a:cubicBezTo>
                    <a:pt x="182" y="78"/>
                    <a:pt x="180" y="79"/>
                    <a:pt x="180" y="82"/>
                  </a:cubicBezTo>
                  <a:cubicBezTo>
                    <a:pt x="180" y="94"/>
                    <a:pt x="180" y="94"/>
                    <a:pt x="180" y="94"/>
                  </a:cubicBezTo>
                  <a:cubicBezTo>
                    <a:pt x="180" y="104"/>
                    <a:pt x="180" y="104"/>
                    <a:pt x="180" y="104"/>
                  </a:cubicBezTo>
                  <a:cubicBezTo>
                    <a:pt x="180" y="104"/>
                    <a:pt x="180" y="104"/>
                    <a:pt x="180" y="104"/>
                  </a:cubicBezTo>
                  <a:cubicBezTo>
                    <a:pt x="177" y="104"/>
                    <a:pt x="174" y="107"/>
                    <a:pt x="174" y="110"/>
                  </a:cubicBezTo>
                  <a:cubicBezTo>
                    <a:pt x="174" y="114"/>
                    <a:pt x="174" y="114"/>
                    <a:pt x="174" y="114"/>
                  </a:cubicBezTo>
                  <a:cubicBezTo>
                    <a:pt x="174" y="118"/>
                    <a:pt x="177" y="120"/>
                    <a:pt x="180" y="120"/>
                  </a:cubicBezTo>
                  <a:cubicBezTo>
                    <a:pt x="180" y="120"/>
                    <a:pt x="180" y="120"/>
                    <a:pt x="180" y="120"/>
                  </a:cubicBezTo>
                  <a:cubicBezTo>
                    <a:pt x="180" y="129"/>
                    <a:pt x="180" y="129"/>
                    <a:pt x="180" y="129"/>
                  </a:cubicBezTo>
                  <a:cubicBezTo>
                    <a:pt x="203" y="129"/>
                    <a:pt x="203" y="129"/>
                    <a:pt x="203" y="129"/>
                  </a:cubicBezTo>
                  <a:cubicBezTo>
                    <a:pt x="203" y="120"/>
                    <a:pt x="203" y="120"/>
                    <a:pt x="203" y="120"/>
                  </a:cubicBezTo>
                  <a:cubicBezTo>
                    <a:pt x="206" y="120"/>
                    <a:pt x="209" y="117"/>
                    <a:pt x="209" y="114"/>
                  </a:cubicBezTo>
                  <a:cubicBezTo>
                    <a:pt x="209" y="103"/>
                    <a:pt x="209" y="103"/>
                    <a:pt x="209" y="103"/>
                  </a:cubicBezTo>
                  <a:cubicBezTo>
                    <a:pt x="209" y="98"/>
                    <a:pt x="205" y="94"/>
                    <a:pt x="200" y="94"/>
                  </a:cubicBezTo>
                  <a:close/>
                  <a:moveTo>
                    <a:pt x="189" y="94"/>
                  </a:moveTo>
                  <a:cubicBezTo>
                    <a:pt x="189" y="104"/>
                    <a:pt x="189" y="104"/>
                    <a:pt x="189" y="104"/>
                  </a:cubicBezTo>
                  <a:moveTo>
                    <a:pt x="189" y="114"/>
                  </a:moveTo>
                  <a:cubicBezTo>
                    <a:pt x="189" y="114"/>
                    <a:pt x="189" y="114"/>
                    <a:pt x="189" y="114"/>
                  </a:cubicBezTo>
                  <a:cubicBezTo>
                    <a:pt x="189" y="117"/>
                    <a:pt x="192" y="120"/>
                    <a:pt x="196" y="120"/>
                  </a:cubicBezTo>
                  <a:cubicBezTo>
                    <a:pt x="203" y="120"/>
                    <a:pt x="203" y="120"/>
                    <a:pt x="203" y="120"/>
                  </a:cubicBezTo>
                  <a:moveTo>
                    <a:pt x="105" y="513"/>
                  </a:moveTo>
                  <a:cubicBezTo>
                    <a:pt x="83" y="513"/>
                    <a:pt x="83" y="513"/>
                    <a:pt x="83" y="513"/>
                  </a:cubicBezTo>
                  <a:cubicBezTo>
                    <a:pt x="53" y="286"/>
                    <a:pt x="53" y="286"/>
                    <a:pt x="53" y="286"/>
                  </a:cubicBezTo>
                  <a:cubicBezTo>
                    <a:pt x="152" y="286"/>
                    <a:pt x="152" y="286"/>
                    <a:pt x="152" y="286"/>
                  </a:cubicBezTo>
                  <a:cubicBezTo>
                    <a:pt x="136" y="513"/>
                    <a:pt x="136" y="513"/>
                    <a:pt x="136" y="513"/>
                  </a:cubicBezTo>
                  <a:cubicBezTo>
                    <a:pt x="114" y="513"/>
                    <a:pt x="114" y="513"/>
                    <a:pt x="114" y="513"/>
                  </a:cubicBezTo>
                  <a:cubicBezTo>
                    <a:pt x="111" y="308"/>
                    <a:pt x="111" y="308"/>
                    <a:pt x="111" y="308"/>
                  </a:cubicBezTo>
                  <a:cubicBezTo>
                    <a:pt x="104" y="308"/>
                    <a:pt x="104" y="308"/>
                    <a:pt x="104" y="308"/>
                  </a:cubicBezTo>
                  <a:moveTo>
                    <a:pt x="105" y="513"/>
                  </a:moveTo>
                  <a:cubicBezTo>
                    <a:pt x="105" y="531"/>
                    <a:pt x="105" y="531"/>
                    <a:pt x="105" y="531"/>
                  </a:cubicBezTo>
                  <a:cubicBezTo>
                    <a:pt x="51" y="531"/>
                    <a:pt x="51" y="531"/>
                    <a:pt x="51" y="531"/>
                  </a:cubicBezTo>
                  <a:cubicBezTo>
                    <a:pt x="50" y="531"/>
                    <a:pt x="49" y="530"/>
                    <a:pt x="50" y="529"/>
                  </a:cubicBezTo>
                  <a:cubicBezTo>
                    <a:pt x="83" y="513"/>
                    <a:pt x="83" y="513"/>
                    <a:pt x="83" y="513"/>
                  </a:cubicBezTo>
                  <a:lnTo>
                    <a:pt x="105" y="513"/>
                  </a:lnTo>
                  <a:close/>
                  <a:moveTo>
                    <a:pt x="136" y="513"/>
                  </a:moveTo>
                  <a:cubicBezTo>
                    <a:pt x="172" y="529"/>
                    <a:pt x="172" y="529"/>
                    <a:pt x="172" y="529"/>
                  </a:cubicBezTo>
                  <a:cubicBezTo>
                    <a:pt x="173" y="530"/>
                    <a:pt x="172" y="531"/>
                    <a:pt x="171" y="531"/>
                  </a:cubicBezTo>
                  <a:cubicBezTo>
                    <a:pt x="114" y="531"/>
                    <a:pt x="114" y="531"/>
                    <a:pt x="114" y="531"/>
                  </a:cubicBezTo>
                  <a:cubicBezTo>
                    <a:pt x="114" y="513"/>
                    <a:pt x="114" y="513"/>
                    <a:pt x="114" y="513"/>
                  </a:cubicBezTo>
                  <a:lnTo>
                    <a:pt x="136" y="513"/>
                  </a:lnTo>
                  <a:close/>
                  <a:moveTo>
                    <a:pt x="203" y="126"/>
                  </a:moveTo>
                  <a:cubicBezTo>
                    <a:pt x="203" y="126"/>
                    <a:pt x="203" y="208"/>
                    <a:pt x="203" y="213"/>
                  </a:cubicBezTo>
                  <a:cubicBezTo>
                    <a:pt x="203" y="218"/>
                    <a:pt x="199" y="225"/>
                    <a:pt x="192" y="225"/>
                  </a:cubicBezTo>
                  <a:cubicBezTo>
                    <a:pt x="184" y="225"/>
                    <a:pt x="181" y="219"/>
                    <a:pt x="181" y="219"/>
                  </a:cubicBezTo>
                  <a:cubicBezTo>
                    <a:pt x="150" y="158"/>
                    <a:pt x="150" y="158"/>
                    <a:pt x="150" y="158"/>
                  </a:cubicBezTo>
                  <a:cubicBezTo>
                    <a:pt x="153" y="285"/>
                    <a:pt x="153" y="285"/>
                    <a:pt x="153" y="285"/>
                  </a:cubicBezTo>
                  <a:cubicBezTo>
                    <a:pt x="153" y="286"/>
                    <a:pt x="153" y="286"/>
                    <a:pt x="152" y="286"/>
                  </a:cubicBezTo>
                  <a:moveTo>
                    <a:pt x="53" y="286"/>
                  </a:moveTo>
                  <a:cubicBezTo>
                    <a:pt x="53" y="286"/>
                    <a:pt x="52" y="286"/>
                    <a:pt x="52" y="285"/>
                  </a:cubicBezTo>
                  <a:cubicBezTo>
                    <a:pt x="55" y="159"/>
                    <a:pt x="55" y="159"/>
                    <a:pt x="55" y="159"/>
                  </a:cubicBezTo>
                  <a:cubicBezTo>
                    <a:pt x="38" y="208"/>
                    <a:pt x="38" y="208"/>
                    <a:pt x="38" y="208"/>
                  </a:cubicBezTo>
                  <a:cubicBezTo>
                    <a:pt x="35" y="214"/>
                    <a:pt x="33" y="221"/>
                    <a:pt x="32" y="228"/>
                  </a:cubicBezTo>
                  <a:cubicBezTo>
                    <a:pt x="25" y="287"/>
                    <a:pt x="25" y="287"/>
                    <a:pt x="25" y="287"/>
                  </a:cubicBezTo>
                  <a:moveTo>
                    <a:pt x="3" y="284"/>
                  </a:moveTo>
                  <a:cubicBezTo>
                    <a:pt x="14" y="207"/>
                    <a:pt x="14" y="207"/>
                    <a:pt x="14" y="207"/>
                  </a:cubicBezTo>
                  <a:cubicBezTo>
                    <a:pt x="14" y="207"/>
                    <a:pt x="15" y="206"/>
                    <a:pt x="15" y="205"/>
                  </a:cubicBezTo>
                  <a:cubicBezTo>
                    <a:pt x="38" y="138"/>
                    <a:pt x="38" y="138"/>
                    <a:pt x="38" y="138"/>
                  </a:cubicBezTo>
                  <a:cubicBezTo>
                    <a:pt x="40" y="130"/>
                    <a:pt x="46" y="125"/>
                    <a:pt x="53" y="122"/>
                  </a:cubicBezTo>
                  <a:cubicBezTo>
                    <a:pt x="79" y="111"/>
                    <a:pt x="79" y="111"/>
                    <a:pt x="79" y="111"/>
                  </a:cubicBezTo>
                  <a:cubicBezTo>
                    <a:pt x="88" y="105"/>
                    <a:pt x="88" y="105"/>
                    <a:pt x="88" y="105"/>
                  </a:cubicBezTo>
                  <a:cubicBezTo>
                    <a:pt x="103" y="117"/>
                    <a:pt x="103" y="117"/>
                    <a:pt x="103" y="117"/>
                  </a:cubicBezTo>
                  <a:cubicBezTo>
                    <a:pt x="103" y="117"/>
                    <a:pt x="103" y="117"/>
                    <a:pt x="103" y="117"/>
                  </a:cubicBezTo>
                  <a:cubicBezTo>
                    <a:pt x="117" y="105"/>
                    <a:pt x="117" y="105"/>
                    <a:pt x="117" y="105"/>
                  </a:cubicBezTo>
                  <a:cubicBezTo>
                    <a:pt x="126" y="111"/>
                    <a:pt x="126" y="111"/>
                    <a:pt x="126" y="111"/>
                  </a:cubicBezTo>
                  <a:cubicBezTo>
                    <a:pt x="156" y="122"/>
                    <a:pt x="156" y="122"/>
                    <a:pt x="156" y="122"/>
                  </a:cubicBezTo>
                  <a:cubicBezTo>
                    <a:pt x="163" y="125"/>
                    <a:pt x="168" y="130"/>
                    <a:pt x="171" y="138"/>
                  </a:cubicBezTo>
                  <a:cubicBezTo>
                    <a:pt x="180" y="159"/>
                    <a:pt x="180" y="159"/>
                    <a:pt x="180" y="159"/>
                  </a:cubicBezTo>
                  <a:moveTo>
                    <a:pt x="103" y="117"/>
                  </a:moveTo>
                  <a:cubicBezTo>
                    <a:pt x="83" y="132"/>
                    <a:pt x="83" y="132"/>
                    <a:pt x="83" y="132"/>
                  </a:cubicBezTo>
                  <a:cubicBezTo>
                    <a:pt x="82" y="133"/>
                    <a:pt x="80" y="132"/>
                    <a:pt x="80" y="130"/>
                  </a:cubicBezTo>
                  <a:cubicBezTo>
                    <a:pt x="79" y="111"/>
                    <a:pt x="79" y="111"/>
                    <a:pt x="79" y="111"/>
                  </a:cubicBezTo>
                  <a:moveTo>
                    <a:pt x="126" y="111"/>
                  </a:moveTo>
                  <a:cubicBezTo>
                    <a:pt x="126" y="130"/>
                    <a:pt x="126" y="130"/>
                    <a:pt x="126" y="130"/>
                  </a:cubicBezTo>
                  <a:cubicBezTo>
                    <a:pt x="126" y="132"/>
                    <a:pt x="124" y="133"/>
                    <a:pt x="122" y="132"/>
                  </a:cubicBezTo>
                  <a:cubicBezTo>
                    <a:pt x="103" y="117"/>
                    <a:pt x="103" y="117"/>
                    <a:pt x="103" y="117"/>
                  </a:cubicBezTo>
                  <a:moveTo>
                    <a:pt x="28" y="304"/>
                  </a:moveTo>
                  <a:cubicBezTo>
                    <a:pt x="28" y="304"/>
                    <a:pt x="28" y="304"/>
                    <a:pt x="28" y="304"/>
                  </a:cubicBezTo>
                  <a:cubicBezTo>
                    <a:pt x="27" y="304"/>
                    <a:pt x="26" y="304"/>
                    <a:pt x="25" y="303"/>
                  </a:cubicBezTo>
                  <a:cubicBezTo>
                    <a:pt x="24" y="301"/>
                    <a:pt x="24" y="301"/>
                    <a:pt x="24" y="301"/>
                  </a:cubicBezTo>
                  <a:cubicBezTo>
                    <a:pt x="23" y="309"/>
                    <a:pt x="23" y="309"/>
                    <a:pt x="23" y="309"/>
                  </a:cubicBezTo>
                  <a:cubicBezTo>
                    <a:pt x="22" y="315"/>
                    <a:pt x="16" y="319"/>
                    <a:pt x="10" y="318"/>
                  </a:cubicBezTo>
                  <a:cubicBezTo>
                    <a:pt x="4" y="317"/>
                    <a:pt x="0" y="311"/>
                    <a:pt x="1" y="305"/>
                  </a:cubicBezTo>
                  <a:cubicBezTo>
                    <a:pt x="4" y="284"/>
                    <a:pt x="4" y="284"/>
                    <a:pt x="4" y="284"/>
                  </a:cubicBezTo>
                  <a:cubicBezTo>
                    <a:pt x="25" y="287"/>
                    <a:pt x="25" y="287"/>
                    <a:pt x="25" y="287"/>
                  </a:cubicBezTo>
                  <a:cubicBezTo>
                    <a:pt x="30" y="300"/>
                    <a:pt x="30" y="300"/>
                    <a:pt x="30" y="300"/>
                  </a:cubicBezTo>
                  <a:cubicBezTo>
                    <a:pt x="31" y="302"/>
                    <a:pt x="30" y="303"/>
                    <a:pt x="28" y="304"/>
                  </a:cubicBezTo>
                  <a:close/>
                  <a:moveTo>
                    <a:pt x="114" y="83"/>
                  </a:moveTo>
                  <a:cubicBezTo>
                    <a:pt x="115" y="83"/>
                    <a:pt x="115" y="83"/>
                    <a:pt x="115" y="82"/>
                  </a:cubicBezTo>
                  <a:cubicBezTo>
                    <a:pt x="114" y="77"/>
                    <a:pt x="109" y="73"/>
                    <a:pt x="103" y="73"/>
                  </a:cubicBezTo>
                  <a:cubicBezTo>
                    <a:pt x="97" y="73"/>
                    <a:pt x="92" y="77"/>
                    <a:pt x="91" y="82"/>
                  </a:cubicBezTo>
                  <a:cubicBezTo>
                    <a:pt x="91" y="83"/>
                    <a:pt x="91" y="83"/>
                    <a:pt x="92" y="83"/>
                  </a:cubicBezTo>
                  <a:lnTo>
                    <a:pt x="114" y="83"/>
                  </a:lnTo>
                  <a:close/>
                  <a:moveTo>
                    <a:pt x="86" y="18"/>
                  </a:moveTo>
                  <a:cubicBezTo>
                    <a:pt x="80" y="19"/>
                    <a:pt x="76" y="23"/>
                    <a:pt x="76" y="30"/>
                  </a:cubicBezTo>
                  <a:cubicBezTo>
                    <a:pt x="76" y="54"/>
                    <a:pt x="76" y="54"/>
                    <a:pt x="76" y="54"/>
                  </a:cubicBezTo>
                  <a:cubicBezTo>
                    <a:pt x="76" y="54"/>
                    <a:pt x="76" y="54"/>
                    <a:pt x="76" y="54"/>
                  </a:cubicBezTo>
                  <a:cubicBezTo>
                    <a:pt x="74" y="53"/>
                    <a:pt x="72" y="52"/>
                    <a:pt x="70" y="53"/>
                  </a:cubicBezTo>
                  <a:cubicBezTo>
                    <a:pt x="67" y="55"/>
                    <a:pt x="66" y="60"/>
                    <a:pt x="68" y="64"/>
                  </a:cubicBezTo>
                  <a:cubicBezTo>
                    <a:pt x="69" y="68"/>
                    <a:pt x="73" y="71"/>
                    <a:pt x="76" y="70"/>
                  </a:cubicBezTo>
                  <a:cubicBezTo>
                    <a:pt x="76" y="71"/>
                    <a:pt x="76" y="71"/>
                    <a:pt x="76" y="71"/>
                  </a:cubicBezTo>
                  <a:cubicBezTo>
                    <a:pt x="76" y="88"/>
                    <a:pt x="88" y="101"/>
                    <a:pt x="103" y="101"/>
                  </a:cubicBezTo>
                  <a:cubicBezTo>
                    <a:pt x="118" y="101"/>
                    <a:pt x="130" y="88"/>
                    <a:pt x="130" y="71"/>
                  </a:cubicBezTo>
                  <a:cubicBezTo>
                    <a:pt x="130" y="70"/>
                    <a:pt x="130" y="70"/>
                    <a:pt x="130" y="70"/>
                  </a:cubicBezTo>
                  <a:cubicBezTo>
                    <a:pt x="133" y="71"/>
                    <a:pt x="136" y="68"/>
                    <a:pt x="138" y="64"/>
                  </a:cubicBezTo>
                  <a:cubicBezTo>
                    <a:pt x="140" y="60"/>
                    <a:pt x="139" y="55"/>
                    <a:pt x="136" y="53"/>
                  </a:cubicBezTo>
                  <a:cubicBezTo>
                    <a:pt x="134" y="52"/>
                    <a:pt x="132" y="53"/>
                    <a:pt x="130" y="54"/>
                  </a:cubicBezTo>
                  <a:cubicBezTo>
                    <a:pt x="130" y="54"/>
                    <a:pt x="130" y="54"/>
                    <a:pt x="130" y="54"/>
                  </a:cubicBezTo>
                  <a:cubicBezTo>
                    <a:pt x="130" y="30"/>
                    <a:pt x="130" y="30"/>
                    <a:pt x="130" y="30"/>
                  </a:cubicBezTo>
                  <a:cubicBezTo>
                    <a:pt x="130" y="23"/>
                    <a:pt x="125" y="19"/>
                    <a:pt x="120" y="18"/>
                  </a:cubicBezTo>
                  <a:cubicBezTo>
                    <a:pt x="115" y="22"/>
                    <a:pt x="109" y="25"/>
                    <a:pt x="103" y="25"/>
                  </a:cubicBezTo>
                  <a:moveTo>
                    <a:pt x="67" y="70"/>
                  </a:moveTo>
                  <a:cubicBezTo>
                    <a:pt x="67" y="71"/>
                    <a:pt x="68" y="72"/>
                    <a:pt x="68" y="73"/>
                  </a:cubicBezTo>
                  <a:cubicBezTo>
                    <a:pt x="69" y="76"/>
                    <a:pt x="71" y="79"/>
                    <a:pt x="73" y="82"/>
                  </a:cubicBezTo>
                  <a:cubicBezTo>
                    <a:pt x="76" y="85"/>
                    <a:pt x="78" y="87"/>
                    <a:pt x="81" y="89"/>
                  </a:cubicBezTo>
                  <a:moveTo>
                    <a:pt x="60" y="52"/>
                  </a:moveTo>
                  <a:cubicBezTo>
                    <a:pt x="60" y="62"/>
                    <a:pt x="62" y="72"/>
                    <a:pt x="65" y="79"/>
                  </a:cubicBezTo>
                  <a:moveTo>
                    <a:pt x="60" y="35"/>
                  </a:moveTo>
                  <a:cubicBezTo>
                    <a:pt x="56" y="44"/>
                    <a:pt x="55" y="52"/>
                    <a:pt x="56" y="59"/>
                  </a:cubicBezTo>
                  <a:moveTo>
                    <a:pt x="65" y="21"/>
                  </a:moveTo>
                  <a:cubicBezTo>
                    <a:pt x="59" y="27"/>
                    <a:pt x="55" y="34"/>
                    <a:pt x="54" y="40"/>
                  </a:cubicBezTo>
                  <a:moveTo>
                    <a:pt x="74" y="10"/>
                  </a:moveTo>
                  <a:cubicBezTo>
                    <a:pt x="67" y="13"/>
                    <a:pt x="62" y="18"/>
                    <a:pt x="59" y="23"/>
                  </a:cubicBezTo>
                  <a:moveTo>
                    <a:pt x="85" y="4"/>
                  </a:moveTo>
                  <a:cubicBezTo>
                    <a:pt x="78" y="4"/>
                    <a:pt x="72" y="7"/>
                    <a:pt x="68" y="10"/>
                  </a:cubicBezTo>
                  <a:moveTo>
                    <a:pt x="126" y="1"/>
                  </a:moveTo>
                  <a:cubicBezTo>
                    <a:pt x="120" y="0"/>
                    <a:pt x="112" y="0"/>
                    <a:pt x="104" y="3"/>
                  </a:cubicBezTo>
                  <a:cubicBezTo>
                    <a:pt x="104" y="3"/>
                    <a:pt x="103" y="4"/>
                    <a:pt x="103" y="4"/>
                  </a:cubicBezTo>
                  <a:cubicBezTo>
                    <a:pt x="102" y="4"/>
                    <a:pt x="102" y="3"/>
                    <a:pt x="101" y="3"/>
                  </a:cubicBezTo>
                  <a:cubicBezTo>
                    <a:pt x="93" y="0"/>
                    <a:pt x="85" y="0"/>
                    <a:pt x="80" y="1"/>
                  </a:cubicBezTo>
                  <a:moveTo>
                    <a:pt x="138" y="10"/>
                  </a:moveTo>
                  <a:cubicBezTo>
                    <a:pt x="134" y="7"/>
                    <a:pt x="128" y="4"/>
                    <a:pt x="121" y="4"/>
                  </a:cubicBezTo>
                  <a:moveTo>
                    <a:pt x="147" y="23"/>
                  </a:moveTo>
                  <a:cubicBezTo>
                    <a:pt x="144" y="18"/>
                    <a:pt x="139" y="13"/>
                    <a:pt x="132" y="10"/>
                  </a:cubicBezTo>
                  <a:moveTo>
                    <a:pt x="152" y="40"/>
                  </a:moveTo>
                  <a:cubicBezTo>
                    <a:pt x="150" y="34"/>
                    <a:pt x="147" y="27"/>
                    <a:pt x="141" y="21"/>
                  </a:cubicBezTo>
                  <a:moveTo>
                    <a:pt x="150" y="59"/>
                  </a:moveTo>
                  <a:cubicBezTo>
                    <a:pt x="151" y="52"/>
                    <a:pt x="149" y="44"/>
                    <a:pt x="146" y="35"/>
                  </a:cubicBezTo>
                  <a:moveTo>
                    <a:pt x="140" y="79"/>
                  </a:moveTo>
                  <a:cubicBezTo>
                    <a:pt x="144" y="72"/>
                    <a:pt x="146" y="62"/>
                    <a:pt x="146" y="52"/>
                  </a:cubicBezTo>
                  <a:moveTo>
                    <a:pt x="124" y="90"/>
                  </a:moveTo>
                  <a:cubicBezTo>
                    <a:pt x="130" y="86"/>
                    <a:pt x="135" y="80"/>
                    <a:pt x="138" y="73"/>
                  </a:cubicBezTo>
                  <a:cubicBezTo>
                    <a:pt x="138" y="72"/>
                    <a:pt x="138" y="71"/>
                    <a:pt x="139" y="70"/>
                  </a:cubicBezTo>
                  <a:moveTo>
                    <a:pt x="88" y="97"/>
                  </a:moveTo>
                  <a:cubicBezTo>
                    <a:pt x="88" y="105"/>
                    <a:pt x="88" y="105"/>
                    <a:pt x="88" y="105"/>
                  </a:cubicBezTo>
                  <a:moveTo>
                    <a:pt x="180" y="126"/>
                  </a:moveTo>
                  <a:cubicBezTo>
                    <a:pt x="180" y="181"/>
                    <a:pt x="180" y="181"/>
                    <a:pt x="180" y="181"/>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95" name="Freeform 28">
              <a:extLst>
                <a:ext uri="{FF2B5EF4-FFF2-40B4-BE49-F238E27FC236}">
                  <a16:creationId xmlns:a16="http://schemas.microsoft.com/office/drawing/2014/main" id="{8340D8C8-D92B-481F-AEA7-E8D867D86412}"/>
                </a:ext>
              </a:extLst>
            </p:cNvPr>
            <p:cNvSpPr>
              <a:spLocks/>
            </p:cNvSpPr>
            <p:nvPr/>
          </p:nvSpPr>
          <p:spPr bwMode="auto">
            <a:xfrm>
              <a:off x="10480549" y="4200108"/>
              <a:ext cx="512763" cy="52388"/>
            </a:xfrm>
            <a:custGeom>
              <a:avLst/>
              <a:gdLst>
                <a:gd name="T0" fmla="*/ 154 w 154"/>
                <a:gd name="T1" fmla="*/ 16 h 16"/>
                <a:gd name="T2" fmla="*/ 95 w 154"/>
                <a:gd name="T3" fmla="*/ 0 h 16"/>
                <a:gd name="T4" fmla="*/ 4 w 154"/>
                <a:gd name="T5" fmla="*/ 0 h 16"/>
                <a:gd name="T6" fmla="*/ 0 w 154"/>
                <a:gd name="T7" fmla="*/ 4 h 16"/>
                <a:gd name="T8" fmla="*/ 0 w 154"/>
                <a:gd name="T9" fmla="*/ 16 h 16"/>
                <a:gd name="T10" fmla="*/ 154 w 154"/>
                <a:gd name="T11" fmla="*/ 16 h 16"/>
              </a:gdLst>
              <a:ahLst/>
              <a:cxnLst>
                <a:cxn ang="0">
                  <a:pos x="T0" y="T1"/>
                </a:cxn>
                <a:cxn ang="0">
                  <a:pos x="T2" y="T3"/>
                </a:cxn>
                <a:cxn ang="0">
                  <a:pos x="T4" y="T5"/>
                </a:cxn>
                <a:cxn ang="0">
                  <a:pos x="T6" y="T7"/>
                </a:cxn>
                <a:cxn ang="0">
                  <a:pos x="T8" y="T9"/>
                </a:cxn>
                <a:cxn ang="0">
                  <a:pos x="T10" y="T11"/>
                </a:cxn>
              </a:cxnLst>
              <a:rect l="0" t="0" r="r" b="b"/>
              <a:pathLst>
                <a:path w="154" h="16">
                  <a:moveTo>
                    <a:pt x="154" y="16"/>
                  </a:moveTo>
                  <a:cubicBezTo>
                    <a:pt x="136" y="6"/>
                    <a:pt x="116" y="0"/>
                    <a:pt x="95" y="0"/>
                  </a:cubicBezTo>
                  <a:cubicBezTo>
                    <a:pt x="4" y="0"/>
                    <a:pt x="4" y="0"/>
                    <a:pt x="4" y="0"/>
                  </a:cubicBezTo>
                  <a:cubicBezTo>
                    <a:pt x="2" y="0"/>
                    <a:pt x="0" y="2"/>
                    <a:pt x="0" y="4"/>
                  </a:cubicBezTo>
                  <a:cubicBezTo>
                    <a:pt x="0" y="16"/>
                    <a:pt x="0" y="16"/>
                    <a:pt x="0" y="16"/>
                  </a:cubicBezTo>
                  <a:lnTo>
                    <a:pt x="154"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96" name="Freeform 29">
              <a:extLst>
                <a:ext uri="{FF2B5EF4-FFF2-40B4-BE49-F238E27FC236}">
                  <a16:creationId xmlns:a16="http://schemas.microsoft.com/office/drawing/2014/main" id="{21437E5A-C6A8-4895-BEC2-D7AE528493DD}"/>
                </a:ext>
              </a:extLst>
            </p:cNvPr>
            <p:cNvSpPr>
              <a:spLocks/>
            </p:cNvSpPr>
            <p:nvPr/>
          </p:nvSpPr>
          <p:spPr bwMode="auto">
            <a:xfrm>
              <a:off x="10993312" y="4200108"/>
              <a:ext cx="508000" cy="52388"/>
            </a:xfrm>
            <a:custGeom>
              <a:avLst/>
              <a:gdLst>
                <a:gd name="T0" fmla="*/ 153 w 153"/>
                <a:gd name="T1" fmla="*/ 16 h 16"/>
                <a:gd name="T2" fmla="*/ 153 w 153"/>
                <a:gd name="T3" fmla="*/ 4 h 16"/>
                <a:gd name="T4" fmla="*/ 150 w 153"/>
                <a:gd name="T5" fmla="*/ 0 h 16"/>
                <a:gd name="T6" fmla="*/ 58 w 153"/>
                <a:gd name="T7" fmla="*/ 0 h 16"/>
                <a:gd name="T8" fmla="*/ 0 w 153"/>
                <a:gd name="T9" fmla="*/ 16 h 16"/>
                <a:gd name="T10" fmla="*/ 153 w 153"/>
                <a:gd name="T11" fmla="*/ 16 h 16"/>
              </a:gdLst>
              <a:ahLst/>
              <a:cxnLst>
                <a:cxn ang="0">
                  <a:pos x="T0" y="T1"/>
                </a:cxn>
                <a:cxn ang="0">
                  <a:pos x="T2" y="T3"/>
                </a:cxn>
                <a:cxn ang="0">
                  <a:pos x="T4" y="T5"/>
                </a:cxn>
                <a:cxn ang="0">
                  <a:pos x="T6" y="T7"/>
                </a:cxn>
                <a:cxn ang="0">
                  <a:pos x="T8" y="T9"/>
                </a:cxn>
                <a:cxn ang="0">
                  <a:pos x="T10" y="T11"/>
                </a:cxn>
              </a:cxnLst>
              <a:rect l="0" t="0" r="r" b="b"/>
              <a:pathLst>
                <a:path w="153" h="16">
                  <a:moveTo>
                    <a:pt x="153" y="16"/>
                  </a:moveTo>
                  <a:cubicBezTo>
                    <a:pt x="153" y="4"/>
                    <a:pt x="153" y="4"/>
                    <a:pt x="153" y="4"/>
                  </a:cubicBezTo>
                  <a:cubicBezTo>
                    <a:pt x="153" y="2"/>
                    <a:pt x="152" y="0"/>
                    <a:pt x="150" y="0"/>
                  </a:cubicBezTo>
                  <a:cubicBezTo>
                    <a:pt x="58" y="0"/>
                    <a:pt x="58" y="0"/>
                    <a:pt x="58" y="0"/>
                  </a:cubicBezTo>
                  <a:cubicBezTo>
                    <a:pt x="37" y="0"/>
                    <a:pt x="17" y="6"/>
                    <a:pt x="0" y="16"/>
                  </a:cubicBezTo>
                  <a:lnTo>
                    <a:pt x="153"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97" name="Rectangle 30">
              <a:extLst>
                <a:ext uri="{FF2B5EF4-FFF2-40B4-BE49-F238E27FC236}">
                  <a16:creationId xmlns:a16="http://schemas.microsoft.com/office/drawing/2014/main" id="{8ADAA7CD-2C1E-4C6A-8044-34267E2FA1D0}"/>
                </a:ext>
              </a:extLst>
            </p:cNvPr>
            <p:cNvSpPr>
              <a:spLocks noChangeArrowheads="1"/>
            </p:cNvSpPr>
            <p:nvPr/>
          </p:nvSpPr>
          <p:spPr bwMode="auto">
            <a:xfrm>
              <a:off x="10507537" y="4303296"/>
              <a:ext cx="941388" cy="166688"/>
            </a:xfrm>
            <a:prstGeom prst="rect">
              <a:avLst/>
            </a:prstGeom>
            <a:solidFill>
              <a:srgbClr val="FFDC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98" name="Rectangle 31">
              <a:extLst>
                <a:ext uri="{FF2B5EF4-FFF2-40B4-BE49-F238E27FC236}">
                  <a16:creationId xmlns:a16="http://schemas.microsoft.com/office/drawing/2014/main" id="{B798090B-75AA-41B2-8D5B-D6148A6D2565}"/>
                </a:ext>
              </a:extLst>
            </p:cNvPr>
            <p:cNvSpPr>
              <a:spLocks noChangeArrowheads="1"/>
            </p:cNvSpPr>
            <p:nvPr/>
          </p:nvSpPr>
          <p:spPr bwMode="auto">
            <a:xfrm>
              <a:off x="10604374" y="4303296"/>
              <a:ext cx="26988" cy="166688"/>
            </a:xfrm>
            <a:prstGeom prst="rect">
              <a:avLst/>
            </a:prstGeom>
            <a:solidFill>
              <a:srgbClr val="8717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99" name="Rectangle 32">
              <a:extLst>
                <a:ext uri="{FF2B5EF4-FFF2-40B4-BE49-F238E27FC236}">
                  <a16:creationId xmlns:a16="http://schemas.microsoft.com/office/drawing/2014/main" id="{5D7620A3-A7A8-4ECF-A861-716E3975BE54}"/>
                </a:ext>
              </a:extLst>
            </p:cNvPr>
            <p:cNvSpPr>
              <a:spLocks noChangeArrowheads="1"/>
            </p:cNvSpPr>
            <p:nvPr/>
          </p:nvSpPr>
          <p:spPr bwMode="auto">
            <a:xfrm>
              <a:off x="11355262" y="4303296"/>
              <a:ext cx="57150" cy="166688"/>
            </a:xfrm>
            <a:prstGeom prst="rect">
              <a:avLst/>
            </a:prstGeom>
            <a:solidFill>
              <a:srgbClr val="8717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00" name="Freeform 33">
              <a:extLst>
                <a:ext uri="{FF2B5EF4-FFF2-40B4-BE49-F238E27FC236}">
                  <a16:creationId xmlns:a16="http://schemas.microsoft.com/office/drawing/2014/main" id="{2CF2D98A-94A1-4DED-BA18-3F7D8582051C}"/>
                </a:ext>
              </a:extLst>
            </p:cNvPr>
            <p:cNvSpPr>
              <a:spLocks/>
            </p:cNvSpPr>
            <p:nvPr/>
          </p:nvSpPr>
          <p:spPr bwMode="auto">
            <a:xfrm>
              <a:off x="10431337" y="5043071"/>
              <a:ext cx="1136650" cy="123825"/>
            </a:xfrm>
            <a:custGeom>
              <a:avLst/>
              <a:gdLst>
                <a:gd name="T0" fmla="*/ 716 w 716"/>
                <a:gd name="T1" fmla="*/ 0 h 78"/>
                <a:gd name="T2" fmla="*/ 716 w 716"/>
                <a:gd name="T3" fmla="*/ 78 h 78"/>
                <a:gd name="T4" fmla="*/ 0 w 716"/>
                <a:gd name="T5" fmla="*/ 76 h 78"/>
                <a:gd name="T6" fmla="*/ 0 w 716"/>
                <a:gd name="T7" fmla="*/ 0 h 78"/>
                <a:gd name="T8" fmla="*/ 716 w 716"/>
                <a:gd name="T9" fmla="*/ 0 h 78"/>
              </a:gdLst>
              <a:ahLst/>
              <a:cxnLst>
                <a:cxn ang="0">
                  <a:pos x="T0" y="T1"/>
                </a:cxn>
                <a:cxn ang="0">
                  <a:pos x="T2" y="T3"/>
                </a:cxn>
                <a:cxn ang="0">
                  <a:pos x="T4" y="T5"/>
                </a:cxn>
                <a:cxn ang="0">
                  <a:pos x="T6" y="T7"/>
                </a:cxn>
                <a:cxn ang="0">
                  <a:pos x="T8" y="T9"/>
                </a:cxn>
              </a:cxnLst>
              <a:rect l="0" t="0" r="r" b="b"/>
              <a:pathLst>
                <a:path w="716" h="78">
                  <a:moveTo>
                    <a:pt x="716" y="0"/>
                  </a:moveTo>
                  <a:lnTo>
                    <a:pt x="716" y="78"/>
                  </a:lnTo>
                  <a:lnTo>
                    <a:pt x="0" y="76"/>
                  </a:lnTo>
                  <a:lnTo>
                    <a:pt x="0" y="0"/>
                  </a:lnTo>
                  <a:lnTo>
                    <a:pt x="716" y="0"/>
                  </a:lnTo>
                  <a:close/>
                </a:path>
              </a:pathLst>
            </a:cu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01" name="Rectangle 34">
              <a:extLst>
                <a:ext uri="{FF2B5EF4-FFF2-40B4-BE49-F238E27FC236}">
                  <a16:creationId xmlns:a16="http://schemas.microsoft.com/office/drawing/2014/main" id="{1350C957-BFF2-4FD4-AD7D-9AC9F7FB3D85}"/>
                </a:ext>
              </a:extLst>
            </p:cNvPr>
            <p:cNvSpPr>
              <a:spLocks noChangeArrowheads="1"/>
            </p:cNvSpPr>
            <p:nvPr/>
          </p:nvSpPr>
          <p:spPr bwMode="auto">
            <a:xfrm>
              <a:off x="10513887" y="5043071"/>
              <a:ext cx="142875" cy="120650"/>
            </a:xfrm>
            <a:prstGeom prst="rect">
              <a:avLst/>
            </a:prstGeom>
            <a:solidFill>
              <a:srgbClr val="BD1A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02" name="Freeform 35">
              <a:extLst>
                <a:ext uri="{FF2B5EF4-FFF2-40B4-BE49-F238E27FC236}">
                  <a16:creationId xmlns:a16="http://schemas.microsoft.com/office/drawing/2014/main" id="{BF840182-589F-4F66-9488-EAF0359F312E}"/>
                </a:ext>
              </a:extLst>
            </p:cNvPr>
            <p:cNvSpPr>
              <a:spLocks/>
            </p:cNvSpPr>
            <p:nvPr/>
          </p:nvSpPr>
          <p:spPr bwMode="auto">
            <a:xfrm>
              <a:off x="10583737" y="4970046"/>
              <a:ext cx="865188" cy="73025"/>
            </a:xfrm>
            <a:custGeom>
              <a:avLst/>
              <a:gdLst>
                <a:gd name="T0" fmla="*/ 545 w 545"/>
                <a:gd name="T1" fmla="*/ 0 h 46"/>
                <a:gd name="T2" fmla="*/ 545 w 545"/>
                <a:gd name="T3" fmla="*/ 46 h 46"/>
                <a:gd name="T4" fmla="*/ 0 w 545"/>
                <a:gd name="T5" fmla="*/ 46 h 46"/>
                <a:gd name="T6" fmla="*/ 0 w 545"/>
                <a:gd name="T7" fmla="*/ 2 h 46"/>
                <a:gd name="T8" fmla="*/ 545 w 545"/>
                <a:gd name="T9" fmla="*/ 0 h 46"/>
              </a:gdLst>
              <a:ahLst/>
              <a:cxnLst>
                <a:cxn ang="0">
                  <a:pos x="T0" y="T1"/>
                </a:cxn>
                <a:cxn ang="0">
                  <a:pos x="T2" y="T3"/>
                </a:cxn>
                <a:cxn ang="0">
                  <a:pos x="T4" y="T5"/>
                </a:cxn>
                <a:cxn ang="0">
                  <a:pos x="T6" y="T7"/>
                </a:cxn>
                <a:cxn ang="0">
                  <a:pos x="T8" y="T9"/>
                </a:cxn>
              </a:cxnLst>
              <a:rect l="0" t="0" r="r" b="b"/>
              <a:pathLst>
                <a:path w="545" h="46">
                  <a:moveTo>
                    <a:pt x="545" y="0"/>
                  </a:moveTo>
                  <a:lnTo>
                    <a:pt x="545" y="46"/>
                  </a:lnTo>
                  <a:lnTo>
                    <a:pt x="0" y="46"/>
                  </a:lnTo>
                  <a:lnTo>
                    <a:pt x="0" y="2"/>
                  </a:lnTo>
                  <a:lnTo>
                    <a:pt x="545" y="0"/>
                  </a:lnTo>
                  <a:close/>
                </a:path>
              </a:pathLst>
            </a:custGeom>
            <a:solidFill>
              <a:srgbClr val="8717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03" name="Rectangle 36">
              <a:extLst>
                <a:ext uri="{FF2B5EF4-FFF2-40B4-BE49-F238E27FC236}">
                  <a16:creationId xmlns:a16="http://schemas.microsoft.com/office/drawing/2014/main" id="{EA9661E5-939C-4C47-97BE-6BBE08D14274}"/>
                </a:ext>
              </a:extLst>
            </p:cNvPr>
            <p:cNvSpPr>
              <a:spLocks noChangeArrowheads="1"/>
            </p:cNvSpPr>
            <p:nvPr/>
          </p:nvSpPr>
          <p:spPr bwMode="auto">
            <a:xfrm>
              <a:off x="11366374" y="4970046"/>
              <a:ext cx="28575" cy="73025"/>
            </a:xfrm>
            <a:prstGeom prst="rect">
              <a:avLst/>
            </a:prstGeom>
            <a:solidFill>
              <a:srgbClr val="EC66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04" name="Freeform 37">
              <a:extLst>
                <a:ext uri="{FF2B5EF4-FFF2-40B4-BE49-F238E27FC236}">
                  <a16:creationId xmlns:a16="http://schemas.microsoft.com/office/drawing/2014/main" id="{724B23FD-7E18-4BDE-8FE2-707966822A54}"/>
                </a:ext>
              </a:extLst>
            </p:cNvPr>
            <p:cNvSpPr>
              <a:spLocks/>
            </p:cNvSpPr>
            <p:nvPr/>
          </p:nvSpPr>
          <p:spPr bwMode="auto">
            <a:xfrm>
              <a:off x="10637712" y="4900196"/>
              <a:ext cx="863600" cy="73025"/>
            </a:xfrm>
            <a:custGeom>
              <a:avLst/>
              <a:gdLst>
                <a:gd name="T0" fmla="*/ 544 w 544"/>
                <a:gd name="T1" fmla="*/ 0 h 46"/>
                <a:gd name="T2" fmla="*/ 544 w 544"/>
                <a:gd name="T3" fmla="*/ 44 h 46"/>
                <a:gd name="T4" fmla="*/ 0 w 544"/>
                <a:gd name="T5" fmla="*/ 46 h 46"/>
                <a:gd name="T6" fmla="*/ 0 w 544"/>
                <a:gd name="T7" fmla="*/ 0 h 46"/>
                <a:gd name="T8" fmla="*/ 544 w 544"/>
                <a:gd name="T9" fmla="*/ 0 h 46"/>
              </a:gdLst>
              <a:ahLst/>
              <a:cxnLst>
                <a:cxn ang="0">
                  <a:pos x="T0" y="T1"/>
                </a:cxn>
                <a:cxn ang="0">
                  <a:pos x="T2" y="T3"/>
                </a:cxn>
                <a:cxn ang="0">
                  <a:pos x="T4" y="T5"/>
                </a:cxn>
                <a:cxn ang="0">
                  <a:pos x="T6" y="T7"/>
                </a:cxn>
                <a:cxn ang="0">
                  <a:pos x="T8" y="T9"/>
                </a:cxn>
              </a:cxnLst>
              <a:rect l="0" t="0" r="r" b="b"/>
              <a:pathLst>
                <a:path w="544" h="46">
                  <a:moveTo>
                    <a:pt x="544" y="0"/>
                  </a:moveTo>
                  <a:lnTo>
                    <a:pt x="544" y="44"/>
                  </a:lnTo>
                  <a:lnTo>
                    <a:pt x="0" y="46"/>
                  </a:lnTo>
                  <a:lnTo>
                    <a:pt x="0" y="0"/>
                  </a:lnTo>
                  <a:lnTo>
                    <a:pt x="544" y="0"/>
                  </a:lnTo>
                  <a:close/>
                </a:path>
              </a:pathLst>
            </a:custGeom>
            <a:solidFill>
              <a:srgbClr val="8717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05" name="Rectangle 38">
              <a:extLst>
                <a:ext uri="{FF2B5EF4-FFF2-40B4-BE49-F238E27FC236}">
                  <a16:creationId xmlns:a16="http://schemas.microsoft.com/office/drawing/2014/main" id="{7AC50197-202D-4F57-B848-B0002C74C854}"/>
                </a:ext>
              </a:extLst>
            </p:cNvPr>
            <p:cNvSpPr>
              <a:spLocks noChangeArrowheads="1"/>
            </p:cNvSpPr>
            <p:nvPr/>
          </p:nvSpPr>
          <p:spPr bwMode="auto">
            <a:xfrm>
              <a:off x="11418762" y="4900196"/>
              <a:ext cx="30163" cy="69850"/>
            </a:xfrm>
            <a:prstGeom prst="rect">
              <a:avLst/>
            </a:prstGeom>
            <a:solidFill>
              <a:srgbClr val="EC66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06" name="Rectangle 39">
              <a:extLst>
                <a:ext uri="{FF2B5EF4-FFF2-40B4-BE49-F238E27FC236}">
                  <a16:creationId xmlns:a16="http://schemas.microsoft.com/office/drawing/2014/main" id="{21A39C02-F6AD-40DF-8FAB-AE41CEB9D18B}"/>
                </a:ext>
              </a:extLst>
            </p:cNvPr>
            <p:cNvSpPr>
              <a:spLocks noChangeArrowheads="1"/>
            </p:cNvSpPr>
            <p:nvPr/>
          </p:nvSpPr>
          <p:spPr bwMode="auto">
            <a:xfrm>
              <a:off x="10480549" y="4763671"/>
              <a:ext cx="901700" cy="136525"/>
            </a:xfrm>
            <a:prstGeom prst="rect">
              <a:avLst/>
            </a:prstGeom>
            <a:solidFill>
              <a:srgbClr val="FFDC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07" name="Rectangle 40">
              <a:extLst>
                <a:ext uri="{FF2B5EF4-FFF2-40B4-BE49-F238E27FC236}">
                  <a16:creationId xmlns:a16="http://schemas.microsoft.com/office/drawing/2014/main" id="{8C30E549-F612-4EEC-AA05-1A47FA948D9E}"/>
                </a:ext>
              </a:extLst>
            </p:cNvPr>
            <p:cNvSpPr>
              <a:spLocks noChangeArrowheads="1"/>
            </p:cNvSpPr>
            <p:nvPr/>
          </p:nvSpPr>
          <p:spPr bwMode="auto">
            <a:xfrm>
              <a:off x="10558337" y="4763671"/>
              <a:ext cx="22225" cy="136525"/>
            </a:xfrm>
            <a:prstGeom prst="rect">
              <a:avLst/>
            </a:prstGeom>
            <a:solidFill>
              <a:srgbClr val="EC66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08" name="Rectangle 41">
              <a:extLst>
                <a:ext uri="{FF2B5EF4-FFF2-40B4-BE49-F238E27FC236}">
                  <a16:creationId xmlns:a16="http://schemas.microsoft.com/office/drawing/2014/main" id="{EB9CC0CD-963F-4514-ACB5-3FB477F0F60F}"/>
                </a:ext>
              </a:extLst>
            </p:cNvPr>
            <p:cNvSpPr>
              <a:spLocks noChangeArrowheads="1"/>
            </p:cNvSpPr>
            <p:nvPr/>
          </p:nvSpPr>
          <p:spPr bwMode="auto">
            <a:xfrm>
              <a:off x="10637712" y="4763671"/>
              <a:ext cx="22225" cy="136525"/>
            </a:xfrm>
            <a:prstGeom prst="rect">
              <a:avLst/>
            </a:prstGeom>
            <a:solidFill>
              <a:srgbClr val="EC66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09" name="Freeform 42">
              <a:extLst>
                <a:ext uri="{FF2B5EF4-FFF2-40B4-BE49-F238E27FC236}">
                  <a16:creationId xmlns:a16="http://schemas.microsoft.com/office/drawing/2014/main" id="{2584C340-442A-4978-8CA6-8D5BABECEE3B}"/>
                </a:ext>
              </a:extLst>
            </p:cNvPr>
            <p:cNvSpPr>
              <a:spLocks/>
            </p:cNvSpPr>
            <p:nvPr/>
          </p:nvSpPr>
          <p:spPr bwMode="auto">
            <a:xfrm>
              <a:off x="11282237" y="4803358"/>
              <a:ext cx="63500" cy="60325"/>
            </a:xfrm>
            <a:custGeom>
              <a:avLst/>
              <a:gdLst>
                <a:gd name="T0" fmla="*/ 19 w 19"/>
                <a:gd name="T1" fmla="*/ 9 h 18"/>
                <a:gd name="T2" fmla="*/ 10 w 19"/>
                <a:gd name="T3" fmla="*/ 18 h 18"/>
                <a:gd name="T4" fmla="*/ 0 w 19"/>
                <a:gd name="T5" fmla="*/ 9 h 18"/>
                <a:gd name="T6" fmla="*/ 10 w 19"/>
                <a:gd name="T7" fmla="*/ 0 h 18"/>
              </a:gdLst>
              <a:ahLst/>
              <a:cxnLst>
                <a:cxn ang="0">
                  <a:pos x="T0" y="T1"/>
                </a:cxn>
                <a:cxn ang="0">
                  <a:pos x="T2" y="T3"/>
                </a:cxn>
                <a:cxn ang="0">
                  <a:pos x="T4" y="T5"/>
                </a:cxn>
                <a:cxn ang="0">
                  <a:pos x="T6" y="T7"/>
                </a:cxn>
              </a:cxnLst>
              <a:rect l="0" t="0" r="r" b="b"/>
              <a:pathLst>
                <a:path w="19" h="18">
                  <a:moveTo>
                    <a:pt x="19" y="9"/>
                  </a:moveTo>
                  <a:cubicBezTo>
                    <a:pt x="19" y="14"/>
                    <a:pt x="15" y="18"/>
                    <a:pt x="10" y="18"/>
                  </a:cubicBezTo>
                  <a:cubicBezTo>
                    <a:pt x="5" y="18"/>
                    <a:pt x="0" y="14"/>
                    <a:pt x="0" y="9"/>
                  </a:cubicBezTo>
                  <a:cubicBezTo>
                    <a:pt x="0" y="4"/>
                    <a:pt x="5" y="0"/>
                    <a:pt x="10" y="0"/>
                  </a:cubicBezTo>
                </a:path>
              </a:pathLst>
            </a:custGeom>
            <a:solidFill>
              <a:srgbClr val="FFDCF7"/>
            </a:solidFill>
            <a:ln w="19050" cap="flat">
              <a:solidFill>
                <a:srgbClr val="51154B"/>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10" name="Freeform 43">
              <a:extLst>
                <a:ext uri="{FF2B5EF4-FFF2-40B4-BE49-F238E27FC236}">
                  <a16:creationId xmlns:a16="http://schemas.microsoft.com/office/drawing/2014/main" id="{D2B100C9-364D-48CE-A2E8-E4EBA6D7D6CF}"/>
                </a:ext>
              </a:extLst>
            </p:cNvPr>
            <p:cNvSpPr>
              <a:spLocks/>
            </p:cNvSpPr>
            <p:nvPr/>
          </p:nvSpPr>
          <p:spPr bwMode="auto">
            <a:xfrm>
              <a:off x="11282237" y="4803358"/>
              <a:ext cx="63500" cy="60325"/>
            </a:xfrm>
            <a:custGeom>
              <a:avLst/>
              <a:gdLst>
                <a:gd name="T0" fmla="*/ 19 w 19"/>
                <a:gd name="T1" fmla="*/ 9 h 18"/>
                <a:gd name="T2" fmla="*/ 10 w 19"/>
                <a:gd name="T3" fmla="*/ 18 h 18"/>
                <a:gd name="T4" fmla="*/ 0 w 19"/>
                <a:gd name="T5" fmla="*/ 9 h 18"/>
                <a:gd name="T6" fmla="*/ 10 w 19"/>
                <a:gd name="T7" fmla="*/ 0 h 18"/>
              </a:gdLst>
              <a:ahLst/>
              <a:cxnLst>
                <a:cxn ang="0">
                  <a:pos x="T0" y="T1"/>
                </a:cxn>
                <a:cxn ang="0">
                  <a:pos x="T2" y="T3"/>
                </a:cxn>
                <a:cxn ang="0">
                  <a:pos x="T4" y="T5"/>
                </a:cxn>
                <a:cxn ang="0">
                  <a:pos x="T6" y="T7"/>
                </a:cxn>
              </a:cxnLst>
              <a:rect l="0" t="0" r="r" b="b"/>
              <a:pathLst>
                <a:path w="19" h="18">
                  <a:moveTo>
                    <a:pt x="19" y="9"/>
                  </a:moveTo>
                  <a:cubicBezTo>
                    <a:pt x="19" y="14"/>
                    <a:pt x="15" y="18"/>
                    <a:pt x="10" y="18"/>
                  </a:cubicBezTo>
                  <a:cubicBezTo>
                    <a:pt x="5" y="18"/>
                    <a:pt x="0" y="14"/>
                    <a:pt x="0" y="9"/>
                  </a:cubicBezTo>
                  <a:cubicBezTo>
                    <a:pt x="0" y="4"/>
                    <a:pt x="5" y="0"/>
                    <a:pt x="10" y="0"/>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11" name="Rectangle 44">
              <a:extLst>
                <a:ext uri="{FF2B5EF4-FFF2-40B4-BE49-F238E27FC236}">
                  <a16:creationId xmlns:a16="http://schemas.microsoft.com/office/drawing/2014/main" id="{F6D302A0-FD10-45F3-A466-A6C5FB6FB19E}"/>
                </a:ext>
              </a:extLst>
            </p:cNvPr>
            <p:cNvSpPr>
              <a:spLocks noChangeArrowheads="1"/>
            </p:cNvSpPr>
            <p:nvPr/>
          </p:nvSpPr>
          <p:spPr bwMode="auto">
            <a:xfrm>
              <a:off x="10698037" y="4609683"/>
              <a:ext cx="757238" cy="153988"/>
            </a:xfrm>
            <a:prstGeom prst="rect">
              <a:avLst/>
            </a:prstGeom>
            <a:solidFill>
              <a:srgbClr val="BD1A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12" name="Rectangle 45">
              <a:extLst>
                <a:ext uri="{FF2B5EF4-FFF2-40B4-BE49-F238E27FC236}">
                  <a16:creationId xmlns:a16="http://schemas.microsoft.com/office/drawing/2014/main" id="{F1341C40-C3DF-4E1F-91FA-60573516F350}"/>
                </a:ext>
              </a:extLst>
            </p:cNvPr>
            <p:cNvSpPr>
              <a:spLocks noChangeArrowheads="1"/>
            </p:cNvSpPr>
            <p:nvPr/>
          </p:nvSpPr>
          <p:spPr bwMode="auto">
            <a:xfrm>
              <a:off x="10771062" y="4609683"/>
              <a:ext cx="152400" cy="153988"/>
            </a:xfrm>
            <a:prstGeom prst="rect">
              <a:avLst/>
            </a:prstGeom>
            <a:solidFill>
              <a:srgbClr val="EC66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13" name="Rectangle 46">
              <a:extLst>
                <a:ext uri="{FF2B5EF4-FFF2-40B4-BE49-F238E27FC236}">
                  <a16:creationId xmlns:a16="http://schemas.microsoft.com/office/drawing/2014/main" id="{C6558B9E-401C-4DBB-B0F3-1BD277A62CCC}"/>
                </a:ext>
              </a:extLst>
            </p:cNvPr>
            <p:cNvSpPr>
              <a:spLocks noChangeArrowheads="1"/>
            </p:cNvSpPr>
            <p:nvPr/>
          </p:nvSpPr>
          <p:spPr bwMode="auto">
            <a:xfrm>
              <a:off x="11363199" y="4609683"/>
              <a:ext cx="39688" cy="153988"/>
            </a:xfrm>
            <a:prstGeom prst="rect">
              <a:avLst/>
            </a:prstGeom>
            <a:solidFill>
              <a:srgbClr val="EC66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14" name="Rectangle 47">
              <a:extLst>
                <a:ext uri="{FF2B5EF4-FFF2-40B4-BE49-F238E27FC236}">
                  <a16:creationId xmlns:a16="http://schemas.microsoft.com/office/drawing/2014/main" id="{0484F8ED-0070-4BFE-BA83-0E27C7973343}"/>
                </a:ext>
              </a:extLst>
            </p:cNvPr>
            <p:cNvSpPr>
              <a:spLocks noChangeArrowheads="1"/>
            </p:cNvSpPr>
            <p:nvPr/>
          </p:nvSpPr>
          <p:spPr bwMode="auto">
            <a:xfrm>
              <a:off x="10604374" y="4469983"/>
              <a:ext cx="938213" cy="73025"/>
            </a:xfrm>
            <a:prstGeom prst="rect">
              <a:avLst/>
            </a:prstGeom>
            <a:solidFill>
              <a:srgbClr val="EC66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15" name="Rectangle 48">
              <a:extLst>
                <a:ext uri="{FF2B5EF4-FFF2-40B4-BE49-F238E27FC236}">
                  <a16:creationId xmlns:a16="http://schemas.microsoft.com/office/drawing/2014/main" id="{C19299A8-59FC-45DC-B735-0C03220CF44D}"/>
                </a:ext>
              </a:extLst>
            </p:cNvPr>
            <p:cNvSpPr>
              <a:spLocks noChangeArrowheads="1"/>
            </p:cNvSpPr>
            <p:nvPr/>
          </p:nvSpPr>
          <p:spPr bwMode="auto">
            <a:xfrm>
              <a:off x="10424987" y="4543008"/>
              <a:ext cx="893763" cy="63500"/>
            </a:xfrm>
            <a:prstGeom prst="rect">
              <a:avLst/>
            </a:prstGeom>
            <a:solidFill>
              <a:srgbClr val="FFDC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16" name="Rectangle 49">
              <a:extLst>
                <a:ext uri="{FF2B5EF4-FFF2-40B4-BE49-F238E27FC236}">
                  <a16:creationId xmlns:a16="http://schemas.microsoft.com/office/drawing/2014/main" id="{ACA68792-9305-4E78-862E-F5216F24F24B}"/>
                </a:ext>
              </a:extLst>
            </p:cNvPr>
            <p:cNvSpPr>
              <a:spLocks noChangeArrowheads="1"/>
            </p:cNvSpPr>
            <p:nvPr/>
          </p:nvSpPr>
          <p:spPr bwMode="auto">
            <a:xfrm>
              <a:off x="10498012" y="4543008"/>
              <a:ext cx="23813" cy="63500"/>
            </a:xfrm>
            <a:prstGeom prst="rect">
              <a:avLst/>
            </a:prstGeom>
            <a:solidFill>
              <a:srgbClr val="EC66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17" name="Rectangle 50">
              <a:extLst>
                <a:ext uri="{FF2B5EF4-FFF2-40B4-BE49-F238E27FC236}">
                  <a16:creationId xmlns:a16="http://schemas.microsoft.com/office/drawing/2014/main" id="{C9F2C101-5C05-42DA-99C6-A63BF5932996}"/>
                </a:ext>
              </a:extLst>
            </p:cNvPr>
            <p:cNvSpPr>
              <a:spLocks noChangeArrowheads="1"/>
            </p:cNvSpPr>
            <p:nvPr/>
          </p:nvSpPr>
          <p:spPr bwMode="auto">
            <a:xfrm>
              <a:off x="11233024" y="4543008"/>
              <a:ext cx="22225" cy="63500"/>
            </a:xfrm>
            <a:prstGeom prst="rect">
              <a:avLst/>
            </a:prstGeom>
            <a:solidFill>
              <a:srgbClr val="EC66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18" name="Rectangle 51">
              <a:extLst>
                <a:ext uri="{FF2B5EF4-FFF2-40B4-BE49-F238E27FC236}">
                  <a16:creationId xmlns:a16="http://schemas.microsoft.com/office/drawing/2014/main" id="{1032A044-FEAF-480E-98E7-EF1816EA7EB6}"/>
                </a:ext>
              </a:extLst>
            </p:cNvPr>
            <p:cNvSpPr>
              <a:spLocks noChangeArrowheads="1"/>
            </p:cNvSpPr>
            <p:nvPr/>
          </p:nvSpPr>
          <p:spPr bwMode="auto">
            <a:xfrm>
              <a:off x="10507537" y="5166896"/>
              <a:ext cx="987425" cy="158750"/>
            </a:xfrm>
            <a:prstGeom prst="rect">
              <a:avLst/>
            </a:prstGeom>
            <a:solidFill>
              <a:srgbClr val="8717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19" name="Rectangle 52">
              <a:extLst>
                <a:ext uri="{FF2B5EF4-FFF2-40B4-BE49-F238E27FC236}">
                  <a16:creationId xmlns:a16="http://schemas.microsoft.com/office/drawing/2014/main" id="{BA2D138E-F333-4929-95C9-5195EC442674}"/>
                </a:ext>
              </a:extLst>
            </p:cNvPr>
            <p:cNvSpPr>
              <a:spLocks noChangeArrowheads="1"/>
            </p:cNvSpPr>
            <p:nvPr/>
          </p:nvSpPr>
          <p:spPr bwMode="auto">
            <a:xfrm>
              <a:off x="10594849" y="5166896"/>
              <a:ext cx="73025" cy="158750"/>
            </a:xfrm>
            <a:prstGeom prst="rect">
              <a:avLst/>
            </a:prstGeom>
            <a:solidFill>
              <a:srgbClr val="BD1A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20" name="Rectangle 53">
              <a:extLst>
                <a:ext uri="{FF2B5EF4-FFF2-40B4-BE49-F238E27FC236}">
                  <a16:creationId xmlns:a16="http://schemas.microsoft.com/office/drawing/2014/main" id="{F041A302-80F4-41BF-A3CD-BE9168A8AE03}"/>
                </a:ext>
              </a:extLst>
            </p:cNvPr>
            <p:cNvSpPr>
              <a:spLocks noChangeArrowheads="1"/>
            </p:cNvSpPr>
            <p:nvPr/>
          </p:nvSpPr>
          <p:spPr bwMode="auto">
            <a:xfrm>
              <a:off x="10690099" y="5166896"/>
              <a:ext cx="50800" cy="158750"/>
            </a:xfrm>
            <a:prstGeom prst="rect">
              <a:avLst/>
            </a:prstGeom>
            <a:solidFill>
              <a:srgbClr val="BD1A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21" name="Rectangle 54">
              <a:extLst>
                <a:ext uri="{FF2B5EF4-FFF2-40B4-BE49-F238E27FC236}">
                  <a16:creationId xmlns:a16="http://schemas.microsoft.com/office/drawing/2014/main" id="{5FF34307-3221-4383-8D43-6048E10068A6}"/>
                </a:ext>
              </a:extLst>
            </p:cNvPr>
            <p:cNvSpPr>
              <a:spLocks noChangeArrowheads="1"/>
            </p:cNvSpPr>
            <p:nvPr/>
          </p:nvSpPr>
          <p:spPr bwMode="auto">
            <a:xfrm>
              <a:off x="10440862" y="4257258"/>
              <a:ext cx="1101725" cy="49213"/>
            </a:xfrm>
            <a:prstGeom prst="rect">
              <a:avLst/>
            </a:prstGeom>
            <a:solidFill>
              <a:srgbClr val="EC66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22" name="Freeform 55">
              <a:extLst>
                <a:ext uri="{FF2B5EF4-FFF2-40B4-BE49-F238E27FC236}">
                  <a16:creationId xmlns:a16="http://schemas.microsoft.com/office/drawing/2014/main" id="{7CBC232B-9B3E-4629-805A-40E84FE7A2D0}"/>
                </a:ext>
              </a:extLst>
            </p:cNvPr>
            <p:cNvSpPr>
              <a:spLocks/>
            </p:cNvSpPr>
            <p:nvPr/>
          </p:nvSpPr>
          <p:spPr bwMode="auto">
            <a:xfrm>
              <a:off x="10953624" y="4266783"/>
              <a:ext cx="79375" cy="46038"/>
            </a:xfrm>
            <a:custGeom>
              <a:avLst/>
              <a:gdLst>
                <a:gd name="T0" fmla="*/ 24 w 24"/>
                <a:gd name="T1" fmla="*/ 14 h 14"/>
                <a:gd name="T2" fmla="*/ 0 w 24"/>
                <a:gd name="T3" fmla="*/ 14 h 14"/>
                <a:gd name="T4" fmla="*/ 0 w 24"/>
                <a:gd name="T5" fmla="*/ 0 h 14"/>
                <a:gd name="T6" fmla="*/ 24 w 24"/>
                <a:gd name="T7" fmla="*/ 0 h 14"/>
                <a:gd name="T8" fmla="*/ 24 w 24"/>
                <a:gd name="T9" fmla="*/ 14 h 14"/>
              </a:gdLst>
              <a:ahLst/>
              <a:cxnLst>
                <a:cxn ang="0">
                  <a:pos x="T0" y="T1"/>
                </a:cxn>
                <a:cxn ang="0">
                  <a:pos x="T2" y="T3"/>
                </a:cxn>
                <a:cxn ang="0">
                  <a:pos x="T4" y="T5"/>
                </a:cxn>
                <a:cxn ang="0">
                  <a:pos x="T6" y="T7"/>
                </a:cxn>
                <a:cxn ang="0">
                  <a:pos x="T8" y="T9"/>
                </a:cxn>
              </a:cxnLst>
              <a:rect l="0" t="0" r="r" b="b"/>
              <a:pathLst>
                <a:path w="24" h="14">
                  <a:moveTo>
                    <a:pt x="24" y="14"/>
                  </a:moveTo>
                  <a:cubicBezTo>
                    <a:pt x="0" y="14"/>
                    <a:pt x="0" y="14"/>
                    <a:pt x="0" y="14"/>
                  </a:cubicBezTo>
                  <a:cubicBezTo>
                    <a:pt x="0" y="14"/>
                    <a:pt x="0" y="5"/>
                    <a:pt x="0" y="0"/>
                  </a:cubicBezTo>
                  <a:cubicBezTo>
                    <a:pt x="7" y="4"/>
                    <a:pt x="16" y="4"/>
                    <a:pt x="24" y="0"/>
                  </a:cubicBezTo>
                  <a:cubicBezTo>
                    <a:pt x="24" y="5"/>
                    <a:pt x="24" y="14"/>
                    <a:pt x="24" y="14"/>
                  </a:cubicBezTo>
                  <a:close/>
                </a:path>
              </a:pathLst>
            </a:custGeom>
            <a:solidFill>
              <a:srgbClr val="EC6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23" name="Freeform 56">
              <a:extLst>
                <a:ext uri="{FF2B5EF4-FFF2-40B4-BE49-F238E27FC236}">
                  <a16:creationId xmlns:a16="http://schemas.microsoft.com/office/drawing/2014/main" id="{B133914F-ECDB-4A9B-966F-2184E52C61CC}"/>
                </a:ext>
              </a:extLst>
            </p:cNvPr>
            <p:cNvSpPr>
              <a:spLocks noEditPoints="1"/>
            </p:cNvSpPr>
            <p:nvPr/>
          </p:nvSpPr>
          <p:spPr bwMode="auto">
            <a:xfrm>
              <a:off x="10424987" y="4200108"/>
              <a:ext cx="1143000" cy="1125538"/>
            </a:xfrm>
            <a:custGeom>
              <a:avLst/>
              <a:gdLst>
                <a:gd name="T0" fmla="*/ 308 w 344"/>
                <a:gd name="T1" fmla="*/ 81 h 338"/>
                <a:gd name="T2" fmla="*/ 25 w 344"/>
                <a:gd name="T3" fmla="*/ 31 h 338"/>
                <a:gd name="T4" fmla="*/ 2 w 344"/>
                <a:gd name="T5" fmla="*/ 266 h 338"/>
                <a:gd name="T6" fmla="*/ 344 w 344"/>
                <a:gd name="T7" fmla="*/ 290 h 338"/>
                <a:gd name="T8" fmla="*/ 19 w 344"/>
                <a:gd name="T9" fmla="*/ 253 h 338"/>
                <a:gd name="T10" fmla="*/ 48 w 344"/>
                <a:gd name="T11" fmla="*/ 253 h 338"/>
                <a:gd name="T12" fmla="*/ 308 w 344"/>
                <a:gd name="T13" fmla="*/ 231 h 338"/>
                <a:gd name="T14" fmla="*/ 64 w 344"/>
                <a:gd name="T15" fmla="*/ 210 h 338"/>
                <a:gd name="T16" fmla="*/ 324 w 344"/>
                <a:gd name="T17" fmla="*/ 231 h 338"/>
                <a:gd name="T18" fmla="*/ 64 w 344"/>
                <a:gd name="T19" fmla="*/ 210 h 338"/>
                <a:gd name="T20" fmla="*/ 17 w 344"/>
                <a:gd name="T21" fmla="*/ 210 h 338"/>
                <a:gd name="T22" fmla="*/ 288 w 344"/>
                <a:gd name="T23" fmla="*/ 169 h 338"/>
                <a:gd name="T24" fmla="*/ 310 w 344"/>
                <a:gd name="T25" fmla="*/ 123 h 338"/>
                <a:gd name="T26" fmla="*/ 82 w 344"/>
                <a:gd name="T27" fmla="*/ 169 h 338"/>
                <a:gd name="T28" fmla="*/ 54 w 344"/>
                <a:gd name="T29" fmla="*/ 81 h 338"/>
                <a:gd name="T30" fmla="*/ 336 w 344"/>
                <a:gd name="T31" fmla="*/ 103 h 338"/>
                <a:gd name="T32" fmla="*/ 54 w 344"/>
                <a:gd name="T33" fmla="*/ 81 h 338"/>
                <a:gd name="T34" fmla="*/ 67 w 344"/>
                <a:gd name="T35" fmla="*/ 103 h 338"/>
                <a:gd name="T36" fmla="*/ 103 w 344"/>
                <a:gd name="T37" fmla="*/ 81 h 338"/>
                <a:gd name="T38" fmla="*/ 0 w 344"/>
                <a:gd name="T39" fmla="*/ 103 h 338"/>
                <a:gd name="T40" fmla="*/ 269 w 344"/>
                <a:gd name="T41" fmla="*/ 122 h 338"/>
                <a:gd name="T42" fmla="*/ 0 w 344"/>
                <a:gd name="T43" fmla="*/ 103 h 338"/>
                <a:gd name="T44" fmla="*/ 322 w 344"/>
                <a:gd name="T45" fmla="*/ 290 h 338"/>
                <a:gd name="T46" fmla="*/ 25 w 344"/>
                <a:gd name="T47" fmla="*/ 338 h 338"/>
                <a:gd name="T48" fmla="*/ 336 w 344"/>
                <a:gd name="T49" fmla="*/ 17 h 338"/>
                <a:gd name="T50" fmla="*/ 5 w 344"/>
                <a:gd name="T51" fmla="*/ 32 h 338"/>
                <a:gd name="T52" fmla="*/ 336 w 344"/>
                <a:gd name="T53" fmla="*/ 17 h 338"/>
                <a:gd name="T54" fmla="*/ 112 w 344"/>
                <a:gd name="T55" fmla="*/ 0 h 338"/>
                <a:gd name="T56" fmla="*/ 17 w 344"/>
                <a:gd name="T57" fmla="*/ 4 h 338"/>
                <a:gd name="T58" fmla="*/ 171 w 344"/>
                <a:gd name="T59" fmla="*/ 16 h 338"/>
                <a:gd name="T60" fmla="*/ 324 w 344"/>
                <a:gd name="T61" fmla="*/ 4 h 338"/>
                <a:gd name="T62" fmla="*/ 229 w 344"/>
                <a:gd name="T63" fmla="*/ 0 h 338"/>
                <a:gd name="T64" fmla="*/ 324 w 344"/>
                <a:gd name="T65" fmla="*/ 16 h 338"/>
                <a:gd name="T66" fmla="*/ 183 w 344"/>
                <a:gd name="T67" fmla="*/ 20 h 338"/>
                <a:gd name="T68" fmla="*/ 159 w 344"/>
                <a:gd name="T69" fmla="*/ 3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38">
                  <a:moveTo>
                    <a:pt x="308" y="31"/>
                  </a:moveTo>
                  <a:cubicBezTo>
                    <a:pt x="308" y="81"/>
                    <a:pt x="308" y="81"/>
                    <a:pt x="308" y="81"/>
                  </a:cubicBezTo>
                  <a:cubicBezTo>
                    <a:pt x="25" y="81"/>
                    <a:pt x="25" y="81"/>
                    <a:pt x="25" y="81"/>
                  </a:cubicBezTo>
                  <a:cubicBezTo>
                    <a:pt x="25" y="31"/>
                    <a:pt x="25" y="31"/>
                    <a:pt x="25" y="31"/>
                  </a:cubicBezTo>
                  <a:lnTo>
                    <a:pt x="308" y="31"/>
                  </a:lnTo>
                  <a:close/>
                  <a:moveTo>
                    <a:pt x="2" y="266"/>
                  </a:moveTo>
                  <a:cubicBezTo>
                    <a:pt x="2" y="289"/>
                    <a:pt x="2" y="289"/>
                    <a:pt x="2" y="289"/>
                  </a:cubicBezTo>
                  <a:cubicBezTo>
                    <a:pt x="344" y="290"/>
                    <a:pt x="344" y="290"/>
                    <a:pt x="344" y="290"/>
                  </a:cubicBezTo>
                  <a:cubicBezTo>
                    <a:pt x="344" y="253"/>
                    <a:pt x="344" y="253"/>
                    <a:pt x="344" y="253"/>
                  </a:cubicBezTo>
                  <a:cubicBezTo>
                    <a:pt x="19" y="253"/>
                    <a:pt x="19" y="253"/>
                    <a:pt x="19" y="253"/>
                  </a:cubicBezTo>
                  <a:moveTo>
                    <a:pt x="48" y="232"/>
                  </a:moveTo>
                  <a:cubicBezTo>
                    <a:pt x="48" y="253"/>
                    <a:pt x="48" y="253"/>
                    <a:pt x="48" y="253"/>
                  </a:cubicBezTo>
                  <a:cubicBezTo>
                    <a:pt x="308" y="253"/>
                    <a:pt x="308" y="253"/>
                    <a:pt x="308" y="253"/>
                  </a:cubicBezTo>
                  <a:cubicBezTo>
                    <a:pt x="308" y="231"/>
                    <a:pt x="308" y="231"/>
                    <a:pt x="308" y="231"/>
                  </a:cubicBezTo>
                  <a:lnTo>
                    <a:pt x="48" y="232"/>
                  </a:lnTo>
                  <a:close/>
                  <a:moveTo>
                    <a:pt x="64" y="210"/>
                  </a:moveTo>
                  <a:cubicBezTo>
                    <a:pt x="64" y="232"/>
                    <a:pt x="64" y="232"/>
                    <a:pt x="64" y="232"/>
                  </a:cubicBezTo>
                  <a:cubicBezTo>
                    <a:pt x="324" y="231"/>
                    <a:pt x="324" y="231"/>
                    <a:pt x="324" y="231"/>
                  </a:cubicBezTo>
                  <a:cubicBezTo>
                    <a:pt x="324" y="210"/>
                    <a:pt x="324" y="210"/>
                    <a:pt x="324" y="210"/>
                  </a:cubicBezTo>
                  <a:lnTo>
                    <a:pt x="64" y="210"/>
                  </a:lnTo>
                  <a:close/>
                  <a:moveTo>
                    <a:pt x="17" y="169"/>
                  </a:moveTo>
                  <a:cubicBezTo>
                    <a:pt x="17" y="210"/>
                    <a:pt x="17" y="210"/>
                    <a:pt x="17" y="210"/>
                  </a:cubicBezTo>
                  <a:cubicBezTo>
                    <a:pt x="288" y="210"/>
                    <a:pt x="288" y="210"/>
                    <a:pt x="288" y="210"/>
                  </a:cubicBezTo>
                  <a:cubicBezTo>
                    <a:pt x="288" y="169"/>
                    <a:pt x="288" y="169"/>
                    <a:pt x="288" y="169"/>
                  </a:cubicBezTo>
                  <a:lnTo>
                    <a:pt x="17" y="169"/>
                  </a:lnTo>
                  <a:close/>
                  <a:moveTo>
                    <a:pt x="310" y="123"/>
                  </a:moveTo>
                  <a:cubicBezTo>
                    <a:pt x="82" y="123"/>
                    <a:pt x="82" y="123"/>
                    <a:pt x="82" y="123"/>
                  </a:cubicBezTo>
                  <a:cubicBezTo>
                    <a:pt x="82" y="169"/>
                    <a:pt x="82" y="169"/>
                    <a:pt x="82" y="169"/>
                  </a:cubicBezTo>
                  <a:cubicBezTo>
                    <a:pt x="310" y="169"/>
                    <a:pt x="310" y="169"/>
                    <a:pt x="310" y="169"/>
                  </a:cubicBezTo>
                  <a:moveTo>
                    <a:pt x="54" y="81"/>
                  </a:moveTo>
                  <a:cubicBezTo>
                    <a:pt x="54" y="103"/>
                    <a:pt x="54" y="103"/>
                    <a:pt x="54" y="103"/>
                  </a:cubicBezTo>
                  <a:cubicBezTo>
                    <a:pt x="336" y="103"/>
                    <a:pt x="336" y="103"/>
                    <a:pt x="336" y="103"/>
                  </a:cubicBezTo>
                  <a:cubicBezTo>
                    <a:pt x="336" y="81"/>
                    <a:pt x="336" y="81"/>
                    <a:pt x="336" y="81"/>
                  </a:cubicBezTo>
                  <a:lnTo>
                    <a:pt x="54" y="81"/>
                  </a:lnTo>
                  <a:close/>
                  <a:moveTo>
                    <a:pt x="67" y="81"/>
                  </a:moveTo>
                  <a:cubicBezTo>
                    <a:pt x="67" y="103"/>
                    <a:pt x="67" y="103"/>
                    <a:pt x="67" y="103"/>
                  </a:cubicBezTo>
                  <a:cubicBezTo>
                    <a:pt x="103" y="103"/>
                    <a:pt x="103" y="103"/>
                    <a:pt x="103" y="103"/>
                  </a:cubicBezTo>
                  <a:cubicBezTo>
                    <a:pt x="103" y="81"/>
                    <a:pt x="103" y="81"/>
                    <a:pt x="103" y="81"/>
                  </a:cubicBezTo>
                  <a:lnTo>
                    <a:pt x="67" y="81"/>
                  </a:lnTo>
                  <a:close/>
                  <a:moveTo>
                    <a:pt x="0" y="103"/>
                  </a:moveTo>
                  <a:cubicBezTo>
                    <a:pt x="0" y="122"/>
                    <a:pt x="0" y="122"/>
                    <a:pt x="0" y="122"/>
                  </a:cubicBezTo>
                  <a:cubicBezTo>
                    <a:pt x="269" y="122"/>
                    <a:pt x="269" y="122"/>
                    <a:pt x="269" y="122"/>
                  </a:cubicBezTo>
                  <a:cubicBezTo>
                    <a:pt x="269" y="103"/>
                    <a:pt x="269" y="103"/>
                    <a:pt x="269" y="103"/>
                  </a:cubicBezTo>
                  <a:lnTo>
                    <a:pt x="0" y="103"/>
                  </a:lnTo>
                  <a:close/>
                  <a:moveTo>
                    <a:pt x="322" y="338"/>
                  </a:moveTo>
                  <a:cubicBezTo>
                    <a:pt x="322" y="290"/>
                    <a:pt x="322" y="290"/>
                    <a:pt x="322" y="290"/>
                  </a:cubicBezTo>
                  <a:cubicBezTo>
                    <a:pt x="25" y="290"/>
                    <a:pt x="25" y="290"/>
                    <a:pt x="25" y="290"/>
                  </a:cubicBezTo>
                  <a:cubicBezTo>
                    <a:pt x="25" y="338"/>
                    <a:pt x="25" y="338"/>
                    <a:pt x="25" y="338"/>
                  </a:cubicBezTo>
                  <a:lnTo>
                    <a:pt x="322" y="338"/>
                  </a:lnTo>
                  <a:close/>
                  <a:moveTo>
                    <a:pt x="336" y="17"/>
                  </a:moveTo>
                  <a:cubicBezTo>
                    <a:pt x="5" y="17"/>
                    <a:pt x="5" y="17"/>
                    <a:pt x="5" y="17"/>
                  </a:cubicBezTo>
                  <a:cubicBezTo>
                    <a:pt x="5" y="32"/>
                    <a:pt x="5" y="32"/>
                    <a:pt x="5" y="32"/>
                  </a:cubicBezTo>
                  <a:cubicBezTo>
                    <a:pt x="336" y="32"/>
                    <a:pt x="336" y="32"/>
                    <a:pt x="336" y="32"/>
                  </a:cubicBezTo>
                  <a:lnTo>
                    <a:pt x="336" y="17"/>
                  </a:lnTo>
                  <a:close/>
                  <a:moveTo>
                    <a:pt x="171" y="16"/>
                  </a:moveTo>
                  <a:cubicBezTo>
                    <a:pt x="153" y="6"/>
                    <a:pt x="133" y="0"/>
                    <a:pt x="112" y="0"/>
                  </a:cubicBezTo>
                  <a:cubicBezTo>
                    <a:pt x="21" y="0"/>
                    <a:pt x="21" y="0"/>
                    <a:pt x="21" y="0"/>
                  </a:cubicBezTo>
                  <a:cubicBezTo>
                    <a:pt x="19" y="0"/>
                    <a:pt x="17" y="2"/>
                    <a:pt x="17" y="4"/>
                  </a:cubicBezTo>
                  <a:cubicBezTo>
                    <a:pt x="17" y="16"/>
                    <a:pt x="17" y="16"/>
                    <a:pt x="17" y="16"/>
                  </a:cubicBezTo>
                  <a:lnTo>
                    <a:pt x="171" y="16"/>
                  </a:lnTo>
                  <a:close/>
                  <a:moveTo>
                    <a:pt x="324" y="16"/>
                  </a:moveTo>
                  <a:cubicBezTo>
                    <a:pt x="324" y="4"/>
                    <a:pt x="324" y="4"/>
                    <a:pt x="324" y="4"/>
                  </a:cubicBezTo>
                  <a:cubicBezTo>
                    <a:pt x="324" y="2"/>
                    <a:pt x="323" y="0"/>
                    <a:pt x="321" y="0"/>
                  </a:cubicBezTo>
                  <a:cubicBezTo>
                    <a:pt x="229" y="0"/>
                    <a:pt x="229" y="0"/>
                    <a:pt x="229" y="0"/>
                  </a:cubicBezTo>
                  <a:cubicBezTo>
                    <a:pt x="208" y="0"/>
                    <a:pt x="188" y="6"/>
                    <a:pt x="171" y="16"/>
                  </a:cubicBezTo>
                  <a:lnTo>
                    <a:pt x="324" y="16"/>
                  </a:lnTo>
                  <a:close/>
                  <a:moveTo>
                    <a:pt x="183" y="34"/>
                  </a:moveTo>
                  <a:cubicBezTo>
                    <a:pt x="183" y="30"/>
                    <a:pt x="183" y="25"/>
                    <a:pt x="183" y="20"/>
                  </a:cubicBezTo>
                  <a:cubicBezTo>
                    <a:pt x="175" y="24"/>
                    <a:pt x="166" y="24"/>
                    <a:pt x="159" y="20"/>
                  </a:cubicBezTo>
                  <a:cubicBezTo>
                    <a:pt x="159" y="25"/>
                    <a:pt x="159" y="30"/>
                    <a:pt x="159" y="34"/>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grpSp>
      <p:grpSp>
        <p:nvGrpSpPr>
          <p:cNvPr id="224" name="Group 223">
            <a:extLst>
              <a:ext uri="{FF2B5EF4-FFF2-40B4-BE49-F238E27FC236}">
                <a16:creationId xmlns:a16="http://schemas.microsoft.com/office/drawing/2014/main" id="{F3049359-E9E5-4BAC-82F1-E09011A6946E}"/>
              </a:ext>
            </a:extLst>
          </p:cNvPr>
          <p:cNvGrpSpPr/>
          <p:nvPr userDrawn="1"/>
        </p:nvGrpSpPr>
        <p:grpSpPr>
          <a:xfrm>
            <a:off x="8904162" y="3488115"/>
            <a:ext cx="2092325" cy="2020888"/>
            <a:chOff x="8904162" y="3309521"/>
            <a:chExt cx="2092325" cy="2020888"/>
          </a:xfrm>
        </p:grpSpPr>
        <p:sp>
          <p:nvSpPr>
            <p:cNvPr id="225" name="Freeform 57">
              <a:extLst>
                <a:ext uri="{FF2B5EF4-FFF2-40B4-BE49-F238E27FC236}">
                  <a16:creationId xmlns:a16="http://schemas.microsoft.com/office/drawing/2014/main" id="{697C0A92-A8FA-4FC7-84D6-2CDF565AF5CC}"/>
                </a:ext>
              </a:extLst>
            </p:cNvPr>
            <p:cNvSpPr>
              <a:spLocks/>
            </p:cNvSpPr>
            <p:nvPr/>
          </p:nvSpPr>
          <p:spPr bwMode="auto">
            <a:xfrm>
              <a:off x="9110537" y="3309521"/>
              <a:ext cx="1673225" cy="1047750"/>
            </a:xfrm>
            <a:custGeom>
              <a:avLst/>
              <a:gdLst>
                <a:gd name="T0" fmla="*/ 482 w 503"/>
                <a:gd name="T1" fmla="*/ 0 h 314"/>
                <a:gd name="T2" fmla="*/ 21 w 503"/>
                <a:gd name="T3" fmla="*/ 0 h 314"/>
                <a:gd name="T4" fmla="*/ 0 w 503"/>
                <a:gd name="T5" fmla="*/ 21 h 314"/>
                <a:gd name="T6" fmla="*/ 0 w 503"/>
                <a:gd name="T7" fmla="*/ 314 h 314"/>
                <a:gd name="T8" fmla="*/ 503 w 503"/>
                <a:gd name="T9" fmla="*/ 314 h 314"/>
                <a:gd name="T10" fmla="*/ 503 w 503"/>
                <a:gd name="T11" fmla="*/ 21 h 314"/>
                <a:gd name="T12" fmla="*/ 482 w 503"/>
                <a:gd name="T13" fmla="*/ 0 h 314"/>
              </a:gdLst>
              <a:ahLst/>
              <a:cxnLst>
                <a:cxn ang="0">
                  <a:pos x="T0" y="T1"/>
                </a:cxn>
                <a:cxn ang="0">
                  <a:pos x="T2" y="T3"/>
                </a:cxn>
                <a:cxn ang="0">
                  <a:pos x="T4" y="T5"/>
                </a:cxn>
                <a:cxn ang="0">
                  <a:pos x="T6" y="T7"/>
                </a:cxn>
                <a:cxn ang="0">
                  <a:pos x="T8" y="T9"/>
                </a:cxn>
                <a:cxn ang="0">
                  <a:pos x="T10" y="T11"/>
                </a:cxn>
                <a:cxn ang="0">
                  <a:pos x="T12" y="T13"/>
                </a:cxn>
              </a:cxnLst>
              <a:rect l="0" t="0" r="r" b="b"/>
              <a:pathLst>
                <a:path w="503" h="314">
                  <a:moveTo>
                    <a:pt x="482" y="0"/>
                  </a:moveTo>
                  <a:cubicBezTo>
                    <a:pt x="21" y="0"/>
                    <a:pt x="21" y="0"/>
                    <a:pt x="21" y="0"/>
                  </a:cubicBezTo>
                  <a:cubicBezTo>
                    <a:pt x="10" y="0"/>
                    <a:pt x="0" y="9"/>
                    <a:pt x="0" y="21"/>
                  </a:cubicBezTo>
                  <a:cubicBezTo>
                    <a:pt x="0" y="314"/>
                    <a:pt x="0" y="314"/>
                    <a:pt x="0" y="314"/>
                  </a:cubicBezTo>
                  <a:cubicBezTo>
                    <a:pt x="503" y="314"/>
                    <a:pt x="503" y="314"/>
                    <a:pt x="503" y="314"/>
                  </a:cubicBezTo>
                  <a:cubicBezTo>
                    <a:pt x="503" y="21"/>
                    <a:pt x="503" y="21"/>
                    <a:pt x="503" y="21"/>
                  </a:cubicBezTo>
                  <a:cubicBezTo>
                    <a:pt x="503" y="9"/>
                    <a:pt x="494" y="0"/>
                    <a:pt x="482" y="0"/>
                  </a:cubicBez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26" name="Rectangle 58">
              <a:extLst>
                <a:ext uri="{FF2B5EF4-FFF2-40B4-BE49-F238E27FC236}">
                  <a16:creationId xmlns:a16="http://schemas.microsoft.com/office/drawing/2014/main" id="{7C2CB10A-9B59-4EA9-A1DC-809F3F5BA040}"/>
                </a:ext>
              </a:extLst>
            </p:cNvPr>
            <p:cNvSpPr>
              <a:spLocks noChangeArrowheads="1"/>
            </p:cNvSpPr>
            <p:nvPr/>
          </p:nvSpPr>
          <p:spPr bwMode="auto">
            <a:xfrm>
              <a:off x="9167687" y="3366671"/>
              <a:ext cx="1558925" cy="933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27" name="Freeform 59">
              <a:extLst>
                <a:ext uri="{FF2B5EF4-FFF2-40B4-BE49-F238E27FC236}">
                  <a16:creationId xmlns:a16="http://schemas.microsoft.com/office/drawing/2014/main" id="{5D414A2C-72E3-41A8-B692-DB53EBD6E149}"/>
                </a:ext>
              </a:extLst>
            </p:cNvPr>
            <p:cNvSpPr>
              <a:spLocks/>
            </p:cNvSpPr>
            <p:nvPr/>
          </p:nvSpPr>
          <p:spPr bwMode="auto">
            <a:xfrm>
              <a:off x="9459787" y="3366671"/>
              <a:ext cx="1266825" cy="933450"/>
            </a:xfrm>
            <a:custGeom>
              <a:avLst/>
              <a:gdLst>
                <a:gd name="T0" fmla="*/ 0 w 798"/>
                <a:gd name="T1" fmla="*/ 0 h 588"/>
                <a:gd name="T2" fmla="*/ 589 w 798"/>
                <a:gd name="T3" fmla="*/ 588 h 588"/>
                <a:gd name="T4" fmla="*/ 798 w 798"/>
                <a:gd name="T5" fmla="*/ 588 h 588"/>
                <a:gd name="T6" fmla="*/ 798 w 798"/>
                <a:gd name="T7" fmla="*/ 0 h 588"/>
                <a:gd name="T8" fmla="*/ 0 w 798"/>
                <a:gd name="T9" fmla="*/ 0 h 588"/>
              </a:gdLst>
              <a:ahLst/>
              <a:cxnLst>
                <a:cxn ang="0">
                  <a:pos x="T0" y="T1"/>
                </a:cxn>
                <a:cxn ang="0">
                  <a:pos x="T2" y="T3"/>
                </a:cxn>
                <a:cxn ang="0">
                  <a:pos x="T4" y="T5"/>
                </a:cxn>
                <a:cxn ang="0">
                  <a:pos x="T6" y="T7"/>
                </a:cxn>
                <a:cxn ang="0">
                  <a:pos x="T8" y="T9"/>
                </a:cxn>
              </a:cxnLst>
              <a:rect l="0" t="0" r="r" b="b"/>
              <a:pathLst>
                <a:path w="798" h="588">
                  <a:moveTo>
                    <a:pt x="0" y="0"/>
                  </a:moveTo>
                  <a:lnTo>
                    <a:pt x="589" y="588"/>
                  </a:lnTo>
                  <a:lnTo>
                    <a:pt x="798" y="588"/>
                  </a:lnTo>
                  <a:lnTo>
                    <a:pt x="798" y="0"/>
                  </a:lnTo>
                  <a:lnTo>
                    <a:pt x="0" y="0"/>
                  </a:lnTo>
                  <a:close/>
                </a:path>
              </a:pathLst>
            </a:cu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28" name="Freeform 60">
              <a:extLst>
                <a:ext uri="{FF2B5EF4-FFF2-40B4-BE49-F238E27FC236}">
                  <a16:creationId xmlns:a16="http://schemas.microsoft.com/office/drawing/2014/main" id="{DE8523A9-C7BC-4B6E-A44A-1A762083DB0C}"/>
                </a:ext>
              </a:extLst>
            </p:cNvPr>
            <p:cNvSpPr>
              <a:spLocks/>
            </p:cNvSpPr>
            <p:nvPr/>
          </p:nvSpPr>
          <p:spPr bwMode="auto">
            <a:xfrm>
              <a:off x="8904162" y="4357271"/>
              <a:ext cx="2085975" cy="139700"/>
            </a:xfrm>
            <a:custGeom>
              <a:avLst/>
              <a:gdLst>
                <a:gd name="T0" fmla="*/ 0 w 627"/>
                <a:gd name="T1" fmla="*/ 0 h 42"/>
                <a:gd name="T2" fmla="*/ 42 w 627"/>
                <a:gd name="T3" fmla="*/ 42 h 42"/>
                <a:gd name="T4" fmla="*/ 42 w 627"/>
                <a:gd name="T5" fmla="*/ 42 h 42"/>
                <a:gd name="T6" fmla="*/ 42 w 627"/>
                <a:gd name="T7" fmla="*/ 42 h 42"/>
                <a:gd name="T8" fmla="*/ 585 w 627"/>
                <a:gd name="T9" fmla="*/ 42 h 42"/>
                <a:gd name="T10" fmla="*/ 627 w 627"/>
                <a:gd name="T11" fmla="*/ 0 h 42"/>
                <a:gd name="T12" fmla="*/ 0 w 627"/>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627" h="42">
                  <a:moveTo>
                    <a:pt x="0" y="0"/>
                  </a:moveTo>
                  <a:cubicBezTo>
                    <a:pt x="0" y="23"/>
                    <a:pt x="18" y="42"/>
                    <a:pt x="42" y="42"/>
                  </a:cubicBezTo>
                  <a:cubicBezTo>
                    <a:pt x="42" y="42"/>
                    <a:pt x="42" y="42"/>
                    <a:pt x="42" y="42"/>
                  </a:cubicBezTo>
                  <a:cubicBezTo>
                    <a:pt x="42" y="42"/>
                    <a:pt x="42" y="42"/>
                    <a:pt x="42" y="42"/>
                  </a:cubicBezTo>
                  <a:cubicBezTo>
                    <a:pt x="585" y="42"/>
                    <a:pt x="585" y="42"/>
                    <a:pt x="585" y="42"/>
                  </a:cubicBezTo>
                  <a:cubicBezTo>
                    <a:pt x="609" y="42"/>
                    <a:pt x="627" y="23"/>
                    <a:pt x="627" y="0"/>
                  </a:cubicBezTo>
                  <a:lnTo>
                    <a:pt x="0" y="0"/>
                  </a:ln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29" name="Freeform 61">
              <a:extLst>
                <a:ext uri="{FF2B5EF4-FFF2-40B4-BE49-F238E27FC236}">
                  <a16:creationId xmlns:a16="http://schemas.microsoft.com/office/drawing/2014/main" id="{31D37492-9ECA-43CA-B6FA-28CF72A88F84}"/>
                </a:ext>
              </a:extLst>
            </p:cNvPr>
            <p:cNvSpPr>
              <a:spLocks/>
            </p:cNvSpPr>
            <p:nvPr/>
          </p:nvSpPr>
          <p:spPr bwMode="auto">
            <a:xfrm>
              <a:off x="9739187" y="4357271"/>
              <a:ext cx="419100" cy="69850"/>
            </a:xfrm>
            <a:custGeom>
              <a:avLst/>
              <a:gdLst>
                <a:gd name="T0" fmla="*/ 105 w 126"/>
                <a:gd name="T1" fmla="*/ 0 h 21"/>
                <a:gd name="T2" fmla="*/ 84 w 126"/>
                <a:gd name="T3" fmla="*/ 0 h 21"/>
                <a:gd name="T4" fmla="*/ 42 w 126"/>
                <a:gd name="T5" fmla="*/ 0 h 21"/>
                <a:gd name="T6" fmla="*/ 21 w 126"/>
                <a:gd name="T7" fmla="*/ 0 h 21"/>
                <a:gd name="T8" fmla="*/ 0 w 126"/>
                <a:gd name="T9" fmla="*/ 0 h 21"/>
                <a:gd name="T10" fmla="*/ 21 w 126"/>
                <a:gd name="T11" fmla="*/ 21 h 21"/>
                <a:gd name="T12" fmla="*/ 105 w 126"/>
                <a:gd name="T13" fmla="*/ 21 h 21"/>
                <a:gd name="T14" fmla="*/ 126 w 126"/>
                <a:gd name="T15" fmla="*/ 0 h 21"/>
                <a:gd name="T16" fmla="*/ 105 w 126"/>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1">
                  <a:moveTo>
                    <a:pt x="105" y="0"/>
                  </a:moveTo>
                  <a:cubicBezTo>
                    <a:pt x="84" y="0"/>
                    <a:pt x="84" y="0"/>
                    <a:pt x="84" y="0"/>
                  </a:cubicBezTo>
                  <a:cubicBezTo>
                    <a:pt x="42" y="0"/>
                    <a:pt x="42" y="0"/>
                    <a:pt x="42" y="0"/>
                  </a:cubicBezTo>
                  <a:cubicBezTo>
                    <a:pt x="21" y="0"/>
                    <a:pt x="21" y="0"/>
                    <a:pt x="21" y="0"/>
                  </a:cubicBezTo>
                  <a:cubicBezTo>
                    <a:pt x="0" y="0"/>
                    <a:pt x="0" y="0"/>
                    <a:pt x="0" y="0"/>
                  </a:cubicBezTo>
                  <a:cubicBezTo>
                    <a:pt x="0" y="12"/>
                    <a:pt x="9" y="21"/>
                    <a:pt x="21" y="21"/>
                  </a:cubicBezTo>
                  <a:cubicBezTo>
                    <a:pt x="105" y="21"/>
                    <a:pt x="105" y="21"/>
                    <a:pt x="105" y="21"/>
                  </a:cubicBezTo>
                  <a:cubicBezTo>
                    <a:pt x="116" y="21"/>
                    <a:pt x="126" y="12"/>
                    <a:pt x="126" y="0"/>
                  </a:cubicBezTo>
                  <a:lnTo>
                    <a:pt x="105" y="0"/>
                  </a:ln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30" name="Freeform 62">
              <a:extLst>
                <a:ext uri="{FF2B5EF4-FFF2-40B4-BE49-F238E27FC236}">
                  <a16:creationId xmlns:a16="http://schemas.microsoft.com/office/drawing/2014/main" id="{ABA2CD6B-CD99-4892-B378-0F0E3981EA73}"/>
                </a:ext>
              </a:extLst>
            </p:cNvPr>
            <p:cNvSpPr>
              <a:spLocks noEditPoints="1"/>
            </p:cNvSpPr>
            <p:nvPr/>
          </p:nvSpPr>
          <p:spPr bwMode="auto">
            <a:xfrm>
              <a:off x="8904162" y="3309521"/>
              <a:ext cx="2092325" cy="1187450"/>
            </a:xfrm>
            <a:custGeom>
              <a:avLst/>
              <a:gdLst>
                <a:gd name="T0" fmla="*/ 565 w 629"/>
                <a:gd name="T1" fmla="*/ 314 h 356"/>
                <a:gd name="T2" fmla="*/ 565 w 629"/>
                <a:gd name="T3" fmla="*/ 161 h 356"/>
                <a:gd name="T4" fmla="*/ 546 w 629"/>
                <a:gd name="T5" fmla="*/ 0 h 356"/>
                <a:gd name="T6" fmla="*/ 85 w 629"/>
                <a:gd name="T7" fmla="*/ 0 h 356"/>
                <a:gd name="T8" fmla="*/ 62 w 629"/>
                <a:gd name="T9" fmla="*/ 21 h 356"/>
                <a:gd name="T10" fmla="*/ 62 w 629"/>
                <a:gd name="T11" fmla="*/ 314 h 356"/>
                <a:gd name="T12" fmla="*/ 251 w 629"/>
                <a:gd name="T13" fmla="*/ 314 h 356"/>
                <a:gd name="T14" fmla="*/ 272 w 629"/>
                <a:gd name="T15" fmla="*/ 335 h 356"/>
                <a:gd name="T16" fmla="*/ 356 w 629"/>
                <a:gd name="T17" fmla="*/ 335 h 356"/>
                <a:gd name="T18" fmla="*/ 371 w 629"/>
                <a:gd name="T19" fmla="*/ 329 h 356"/>
                <a:gd name="T20" fmla="*/ 99 w 629"/>
                <a:gd name="T21" fmla="*/ 356 h 356"/>
                <a:gd name="T22" fmla="*/ 587 w 629"/>
                <a:gd name="T23" fmla="*/ 356 h 356"/>
                <a:gd name="T24" fmla="*/ 624 w 629"/>
                <a:gd name="T25" fmla="*/ 330 h 356"/>
                <a:gd name="T26" fmla="*/ 629 w 629"/>
                <a:gd name="T27" fmla="*/ 314 h 356"/>
                <a:gd name="T28" fmla="*/ 1 w 629"/>
                <a:gd name="T29" fmla="*/ 314 h 356"/>
                <a:gd name="T30" fmla="*/ 42 w 629"/>
                <a:gd name="T31" fmla="*/ 356 h 356"/>
                <a:gd name="T32" fmla="*/ 42 w 629"/>
                <a:gd name="T33" fmla="*/ 356 h 356"/>
                <a:gd name="T34" fmla="*/ 79 w 629"/>
                <a:gd name="T35" fmla="*/ 297 h 356"/>
                <a:gd name="T36" fmla="*/ 548 w 629"/>
                <a:gd name="T37" fmla="*/ 297 h 356"/>
                <a:gd name="T38" fmla="*/ 548 w 629"/>
                <a:gd name="T39" fmla="*/ 28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9" h="356">
                  <a:moveTo>
                    <a:pt x="565" y="314"/>
                  </a:moveTo>
                  <a:cubicBezTo>
                    <a:pt x="565" y="161"/>
                    <a:pt x="565" y="161"/>
                    <a:pt x="565" y="161"/>
                  </a:cubicBezTo>
                  <a:moveTo>
                    <a:pt x="546" y="0"/>
                  </a:moveTo>
                  <a:cubicBezTo>
                    <a:pt x="85" y="0"/>
                    <a:pt x="85" y="0"/>
                    <a:pt x="85" y="0"/>
                  </a:cubicBezTo>
                  <a:cubicBezTo>
                    <a:pt x="72" y="0"/>
                    <a:pt x="62" y="9"/>
                    <a:pt x="62" y="21"/>
                  </a:cubicBezTo>
                  <a:cubicBezTo>
                    <a:pt x="62" y="314"/>
                    <a:pt x="62" y="314"/>
                    <a:pt x="62" y="314"/>
                  </a:cubicBezTo>
                  <a:moveTo>
                    <a:pt x="251" y="314"/>
                  </a:moveTo>
                  <a:cubicBezTo>
                    <a:pt x="251" y="326"/>
                    <a:pt x="265" y="335"/>
                    <a:pt x="272" y="335"/>
                  </a:cubicBezTo>
                  <a:cubicBezTo>
                    <a:pt x="356" y="335"/>
                    <a:pt x="356" y="335"/>
                    <a:pt x="356" y="335"/>
                  </a:cubicBezTo>
                  <a:cubicBezTo>
                    <a:pt x="362" y="335"/>
                    <a:pt x="367" y="333"/>
                    <a:pt x="371" y="329"/>
                  </a:cubicBezTo>
                  <a:moveTo>
                    <a:pt x="99" y="356"/>
                  </a:moveTo>
                  <a:cubicBezTo>
                    <a:pt x="587" y="356"/>
                    <a:pt x="587" y="356"/>
                    <a:pt x="587" y="356"/>
                  </a:cubicBezTo>
                  <a:cubicBezTo>
                    <a:pt x="603" y="356"/>
                    <a:pt x="618" y="345"/>
                    <a:pt x="624" y="330"/>
                  </a:cubicBezTo>
                  <a:cubicBezTo>
                    <a:pt x="626" y="325"/>
                    <a:pt x="627" y="320"/>
                    <a:pt x="629" y="314"/>
                  </a:cubicBezTo>
                  <a:cubicBezTo>
                    <a:pt x="1" y="314"/>
                    <a:pt x="1" y="314"/>
                    <a:pt x="1" y="314"/>
                  </a:cubicBezTo>
                  <a:cubicBezTo>
                    <a:pt x="0" y="337"/>
                    <a:pt x="18" y="356"/>
                    <a:pt x="42" y="356"/>
                  </a:cubicBezTo>
                  <a:cubicBezTo>
                    <a:pt x="42" y="356"/>
                    <a:pt x="42" y="356"/>
                    <a:pt x="42" y="356"/>
                  </a:cubicBezTo>
                  <a:moveTo>
                    <a:pt x="79" y="297"/>
                  </a:moveTo>
                  <a:cubicBezTo>
                    <a:pt x="548" y="297"/>
                    <a:pt x="548" y="297"/>
                    <a:pt x="548" y="297"/>
                  </a:cubicBezTo>
                  <a:cubicBezTo>
                    <a:pt x="548" y="28"/>
                    <a:pt x="548" y="28"/>
                    <a:pt x="548" y="28"/>
                  </a:cubicBezTo>
                </a:path>
              </a:pathLst>
            </a:custGeom>
            <a:noFill/>
            <a:ln w="19050" cap="flat">
              <a:solidFill>
                <a:srgbClr val="51154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31" name="Rectangle 63">
              <a:extLst>
                <a:ext uri="{FF2B5EF4-FFF2-40B4-BE49-F238E27FC236}">
                  <a16:creationId xmlns:a16="http://schemas.microsoft.com/office/drawing/2014/main" id="{0B4CBA40-3B8A-4260-8A35-ACC44DBB1B3A}"/>
                </a:ext>
              </a:extLst>
            </p:cNvPr>
            <p:cNvSpPr>
              <a:spLocks noChangeArrowheads="1"/>
            </p:cNvSpPr>
            <p:nvPr/>
          </p:nvSpPr>
          <p:spPr bwMode="auto">
            <a:xfrm>
              <a:off x="9577262" y="4619208"/>
              <a:ext cx="747713" cy="80963"/>
            </a:xfrm>
            <a:prstGeom prst="rect">
              <a:avLst/>
            </a:prstGeom>
            <a:solidFill>
              <a:srgbClr val="F5A1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32" name="Rectangle 64">
              <a:extLst>
                <a:ext uri="{FF2B5EF4-FFF2-40B4-BE49-F238E27FC236}">
                  <a16:creationId xmlns:a16="http://schemas.microsoft.com/office/drawing/2014/main" id="{9DB2BC89-A9F4-405E-A251-F10CBF12E458}"/>
                </a:ext>
              </a:extLst>
            </p:cNvPr>
            <p:cNvSpPr>
              <a:spLocks noChangeArrowheads="1"/>
            </p:cNvSpPr>
            <p:nvPr/>
          </p:nvSpPr>
          <p:spPr bwMode="auto">
            <a:xfrm>
              <a:off x="9659812" y="4746208"/>
              <a:ext cx="582613" cy="584200"/>
            </a:xfrm>
            <a:prstGeom prst="rect">
              <a:avLst/>
            </a:prstGeom>
            <a:solidFill>
              <a:srgbClr val="FFDC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33" name="Rectangle 65">
              <a:extLst>
                <a:ext uri="{FF2B5EF4-FFF2-40B4-BE49-F238E27FC236}">
                  <a16:creationId xmlns:a16="http://schemas.microsoft.com/office/drawing/2014/main" id="{CF8483B9-E38F-4EF4-9AB7-6E233E514985}"/>
                </a:ext>
              </a:extLst>
            </p:cNvPr>
            <p:cNvSpPr>
              <a:spLocks noChangeArrowheads="1"/>
            </p:cNvSpPr>
            <p:nvPr/>
          </p:nvSpPr>
          <p:spPr bwMode="auto">
            <a:xfrm>
              <a:off x="9535987" y="4496971"/>
              <a:ext cx="828675" cy="122238"/>
            </a:xfrm>
            <a:prstGeom prst="rect">
              <a:avLst/>
            </a:prstGeom>
            <a:solidFill>
              <a:srgbClr val="FFDC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34" name="Oval 66">
              <a:extLst>
                <a:ext uri="{FF2B5EF4-FFF2-40B4-BE49-F238E27FC236}">
                  <a16:creationId xmlns:a16="http://schemas.microsoft.com/office/drawing/2014/main" id="{5B0F746D-2ED5-4A8A-A4F4-DCB25A91C8BC}"/>
                </a:ext>
              </a:extLst>
            </p:cNvPr>
            <p:cNvSpPr>
              <a:spLocks noChangeArrowheads="1"/>
            </p:cNvSpPr>
            <p:nvPr/>
          </p:nvSpPr>
          <p:spPr bwMode="auto">
            <a:xfrm>
              <a:off x="9410574" y="4496971"/>
              <a:ext cx="249238" cy="249238"/>
            </a:xfrm>
            <a:prstGeom prst="ellipse">
              <a:avLst/>
            </a:pr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35" name="Oval 67">
              <a:extLst>
                <a:ext uri="{FF2B5EF4-FFF2-40B4-BE49-F238E27FC236}">
                  <a16:creationId xmlns:a16="http://schemas.microsoft.com/office/drawing/2014/main" id="{0C02BB5D-EC54-46C4-97EB-17FD5E33DB6C}"/>
                </a:ext>
              </a:extLst>
            </p:cNvPr>
            <p:cNvSpPr>
              <a:spLocks noChangeArrowheads="1"/>
            </p:cNvSpPr>
            <p:nvPr/>
          </p:nvSpPr>
          <p:spPr bwMode="auto">
            <a:xfrm>
              <a:off x="10237662" y="4496971"/>
              <a:ext cx="250825" cy="249238"/>
            </a:xfrm>
            <a:prstGeom prst="ellipse">
              <a:avLst/>
            </a:pr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36" name="Freeform 68">
              <a:extLst>
                <a:ext uri="{FF2B5EF4-FFF2-40B4-BE49-F238E27FC236}">
                  <a16:creationId xmlns:a16="http://schemas.microsoft.com/office/drawing/2014/main" id="{443AECA0-B1B3-436A-8D0F-426808EF3A43}"/>
                </a:ext>
              </a:extLst>
            </p:cNvPr>
            <p:cNvSpPr>
              <a:spLocks/>
            </p:cNvSpPr>
            <p:nvPr/>
          </p:nvSpPr>
          <p:spPr bwMode="auto">
            <a:xfrm>
              <a:off x="9659812" y="4700171"/>
              <a:ext cx="582613" cy="46038"/>
            </a:xfrm>
            <a:custGeom>
              <a:avLst/>
              <a:gdLst>
                <a:gd name="T0" fmla="*/ 167 w 175"/>
                <a:gd name="T1" fmla="*/ 7 h 14"/>
                <a:gd name="T2" fmla="*/ 175 w 175"/>
                <a:gd name="T3" fmla="*/ 0 h 14"/>
                <a:gd name="T4" fmla="*/ 175 w 175"/>
                <a:gd name="T5" fmla="*/ 0 h 14"/>
                <a:gd name="T6" fmla="*/ 0 w 175"/>
                <a:gd name="T7" fmla="*/ 0 h 14"/>
                <a:gd name="T8" fmla="*/ 7 w 175"/>
                <a:gd name="T9" fmla="*/ 7 h 14"/>
                <a:gd name="T10" fmla="*/ 0 w 175"/>
                <a:gd name="T11" fmla="*/ 14 h 14"/>
                <a:gd name="T12" fmla="*/ 175 w 175"/>
                <a:gd name="T13" fmla="*/ 14 h 14"/>
                <a:gd name="T14" fmla="*/ 175 w 175"/>
                <a:gd name="T15" fmla="*/ 14 h 14"/>
                <a:gd name="T16" fmla="*/ 167 w 175"/>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4">
                  <a:moveTo>
                    <a:pt x="167" y="7"/>
                  </a:moveTo>
                  <a:cubicBezTo>
                    <a:pt x="167" y="3"/>
                    <a:pt x="171" y="0"/>
                    <a:pt x="175" y="0"/>
                  </a:cubicBezTo>
                  <a:cubicBezTo>
                    <a:pt x="175" y="0"/>
                    <a:pt x="175" y="0"/>
                    <a:pt x="175" y="0"/>
                  </a:cubicBezTo>
                  <a:cubicBezTo>
                    <a:pt x="0" y="0"/>
                    <a:pt x="0" y="0"/>
                    <a:pt x="0" y="0"/>
                  </a:cubicBezTo>
                  <a:cubicBezTo>
                    <a:pt x="4" y="0"/>
                    <a:pt x="7" y="3"/>
                    <a:pt x="7" y="7"/>
                  </a:cubicBezTo>
                  <a:cubicBezTo>
                    <a:pt x="7" y="11"/>
                    <a:pt x="4" y="14"/>
                    <a:pt x="0" y="14"/>
                  </a:cubicBezTo>
                  <a:cubicBezTo>
                    <a:pt x="175" y="14"/>
                    <a:pt x="175" y="14"/>
                    <a:pt x="175" y="14"/>
                  </a:cubicBezTo>
                  <a:cubicBezTo>
                    <a:pt x="175" y="14"/>
                    <a:pt x="175" y="14"/>
                    <a:pt x="175" y="14"/>
                  </a:cubicBezTo>
                  <a:cubicBezTo>
                    <a:pt x="171" y="14"/>
                    <a:pt x="167" y="11"/>
                    <a:pt x="167" y="7"/>
                  </a:cubicBez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37" name="Freeform 69">
              <a:extLst>
                <a:ext uri="{FF2B5EF4-FFF2-40B4-BE49-F238E27FC236}">
                  <a16:creationId xmlns:a16="http://schemas.microsoft.com/office/drawing/2014/main" id="{7473C3B3-C910-42DA-98E2-F8B4FC6FCEF0}"/>
                </a:ext>
              </a:extLst>
            </p:cNvPr>
            <p:cNvSpPr>
              <a:spLocks/>
            </p:cNvSpPr>
            <p:nvPr/>
          </p:nvSpPr>
          <p:spPr bwMode="auto">
            <a:xfrm>
              <a:off x="9712199" y="4803358"/>
              <a:ext cx="93663" cy="527050"/>
            </a:xfrm>
            <a:custGeom>
              <a:avLst/>
              <a:gdLst>
                <a:gd name="T0" fmla="*/ 14 w 28"/>
                <a:gd name="T1" fmla="*/ 0 h 158"/>
                <a:gd name="T2" fmla="*/ 14 w 28"/>
                <a:gd name="T3" fmla="*/ 0 h 158"/>
                <a:gd name="T4" fmla="*/ 28 w 28"/>
                <a:gd name="T5" fmla="*/ 14 h 158"/>
                <a:gd name="T6" fmla="*/ 28 w 28"/>
                <a:gd name="T7" fmla="*/ 158 h 158"/>
                <a:gd name="T8" fmla="*/ 0 w 28"/>
                <a:gd name="T9" fmla="*/ 158 h 158"/>
                <a:gd name="T10" fmla="*/ 0 w 28"/>
                <a:gd name="T11" fmla="*/ 14 h 158"/>
                <a:gd name="T12" fmla="*/ 14 w 28"/>
                <a:gd name="T13" fmla="*/ 0 h 158"/>
              </a:gdLst>
              <a:ahLst/>
              <a:cxnLst>
                <a:cxn ang="0">
                  <a:pos x="T0" y="T1"/>
                </a:cxn>
                <a:cxn ang="0">
                  <a:pos x="T2" y="T3"/>
                </a:cxn>
                <a:cxn ang="0">
                  <a:pos x="T4" y="T5"/>
                </a:cxn>
                <a:cxn ang="0">
                  <a:pos x="T6" y="T7"/>
                </a:cxn>
                <a:cxn ang="0">
                  <a:pos x="T8" y="T9"/>
                </a:cxn>
                <a:cxn ang="0">
                  <a:pos x="T10" y="T11"/>
                </a:cxn>
                <a:cxn ang="0">
                  <a:pos x="T12" y="T13"/>
                </a:cxn>
              </a:cxnLst>
              <a:rect l="0" t="0" r="r" b="b"/>
              <a:pathLst>
                <a:path w="28" h="158">
                  <a:moveTo>
                    <a:pt x="14" y="0"/>
                  </a:moveTo>
                  <a:cubicBezTo>
                    <a:pt x="14" y="0"/>
                    <a:pt x="14" y="0"/>
                    <a:pt x="14" y="0"/>
                  </a:cubicBezTo>
                  <a:cubicBezTo>
                    <a:pt x="22" y="0"/>
                    <a:pt x="28" y="6"/>
                    <a:pt x="28" y="14"/>
                  </a:cubicBezTo>
                  <a:cubicBezTo>
                    <a:pt x="28" y="158"/>
                    <a:pt x="28" y="158"/>
                    <a:pt x="28" y="158"/>
                  </a:cubicBezTo>
                  <a:cubicBezTo>
                    <a:pt x="0" y="158"/>
                    <a:pt x="0" y="158"/>
                    <a:pt x="0" y="158"/>
                  </a:cubicBezTo>
                  <a:cubicBezTo>
                    <a:pt x="0" y="14"/>
                    <a:pt x="0" y="14"/>
                    <a:pt x="0" y="14"/>
                  </a:cubicBezTo>
                  <a:cubicBezTo>
                    <a:pt x="0" y="6"/>
                    <a:pt x="6" y="0"/>
                    <a:pt x="14" y="0"/>
                  </a:cubicBez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38" name="Freeform 70">
              <a:extLst>
                <a:ext uri="{FF2B5EF4-FFF2-40B4-BE49-F238E27FC236}">
                  <a16:creationId xmlns:a16="http://schemas.microsoft.com/office/drawing/2014/main" id="{90B58E30-CC4A-410A-968F-931967ED965E}"/>
                </a:ext>
              </a:extLst>
            </p:cNvPr>
            <p:cNvSpPr>
              <a:spLocks/>
            </p:cNvSpPr>
            <p:nvPr/>
          </p:nvSpPr>
          <p:spPr bwMode="auto">
            <a:xfrm>
              <a:off x="9902699" y="4803358"/>
              <a:ext cx="96838" cy="527050"/>
            </a:xfrm>
            <a:custGeom>
              <a:avLst/>
              <a:gdLst>
                <a:gd name="T0" fmla="*/ 14 w 29"/>
                <a:gd name="T1" fmla="*/ 0 h 158"/>
                <a:gd name="T2" fmla="*/ 14 w 29"/>
                <a:gd name="T3" fmla="*/ 0 h 158"/>
                <a:gd name="T4" fmla="*/ 29 w 29"/>
                <a:gd name="T5" fmla="*/ 14 h 158"/>
                <a:gd name="T6" fmla="*/ 29 w 29"/>
                <a:gd name="T7" fmla="*/ 158 h 158"/>
                <a:gd name="T8" fmla="*/ 0 w 29"/>
                <a:gd name="T9" fmla="*/ 158 h 158"/>
                <a:gd name="T10" fmla="*/ 0 w 29"/>
                <a:gd name="T11" fmla="*/ 14 h 158"/>
                <a:gd name="T12" fmla="*/ 14 w 29"/>
                <a:gd name="T13" fmla="*/ 0 h 158"/>
              </a:gdLst>
              <a:ahLst/>
              <a:cxnLst>
                <a:cxn ang="0">
                  <a:pos x="T0" y="T1"/>
                </a:cxn>
                <a:cxn ang="0">
                  <a:pos x="T2" y="T3"/>
                </a:cxn>
                <a:cxn ang="0">
                  <a:pos x="T4" y="T5"/>
                </a:cxn>
                <a:cxn ang="0">
                  <a:pos x="T6" y="T7"/>
                </a:cxn>
                <a:cxn ang="0">
                  <a:pos x="T8" y="T9"/>
                </a:cxn>
                <a:cxn ang="0">
                  <a:pos x="T10" y="T11"/>
                </a:cxn>
                <a:cxn ang="0">
                  <a:pos x="T12" y="T13"/>
                </a:cxn>
              </a:cxnLst>
              <a:rect l="0" t="0" r="r" b="b"/>
              <a:pathLst>
                <a:path w="29" h="158">
                  <a:moveTo>
                    <a:pt x="14" y="0"/>
                  </a:moveTo>
                  <a:cubicBezTo>
                    <a:pt x="14" y="0"/>
                    <a:pt x="14" y="0"/>
                    <a:pt x="14" y="0"/>
                  </a:cubicBezTo>
                  <a:cubicBezTo>
                    <a:pt x="22" y="0"/>
                    <a:pt x="29" y="6"/>
                    <a:pt x="29" y="14"/>
                  </a:cubicBezTo>
                  <a:cubicBezTo>
                    <a:pt x="29" y="158"/>
                    <a:pt x="29" y="158"/>
                    <a:pt x="29" y="158"/>
                  </a:cubicBezTo>
                  <a:cubicBezTo>
                    <a:pt x="0" y="158"/>
                    <a:pt x="0" y="158"/>
                    <a:pt x="0" y="158"/>
                  </a:cubicBezTo>
                  <a:cubicBezTo>
                    <a:pt x="0" y="14"/>
                    <a:pt x="0" y="14"/>
                    <a:pt x="0" y="14"/>
                  </a:cubicBezTo>
                  <a:cubicBezTo>
                    <a:pt x="0" y="6"/>
                    <a:pt x="6" y="0"/>
                    <a:pt x="14" y="0"/>
                  </a:cubicBez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39" name="Freeform 71">
              <a:extLst>
                <a:ext uri="{FF2B5EF4-FFF2-40B4-BE49-F238E27FC236}">
                  <a16:creationId xmlns:a16="http://schemas.microsoft.com/office/drawing/2014/main" id="{701210C3-1E83-4152-AD34-993F94A3E94D}"/>
                </a:ext>
              </a:extLst>
            </p:cNvPr>
            <p:cNvSpPr>
              <a:spLocks/>
            </p:cNvSpPr>
            <p:nvPr/>
          </p:nvSpPr>
          <p:spPr bwMode="auto">
            <a:xfrm>
              <a:off x="10091612" y="4803358"/>
              <a:ext cx="96838" cy="527050"/>
            </a:xfrm>
            <a:custGeom>
              <a:avLst/>
              <a:gdLst>
                <a:gd name="T0" fmla="*/ 14 w 29"/>
                <a:gd name="T1" fmla="*/ 0 h 158"/>
                <a:gd name="T2" fmla="*/ 14 w 29"/>
                <a:gd name="T3" fmla="*/ 0 h 158"/>
                <a:gd name="T4" fmla="*/ 29 w 29"/>
                <a:gd name="T5" fmla="*/ 14 h 158"/>
                <a:gd name="T6" fmla="*/ 29 w 29"/>
                <a:gd name="T7" fmla="*/ 158 h 158"/>
                <a:gd name="T8" fmla="*/ 0 w 29"/>
                <a:gd name="T9" fmla="*/ 158 h 158"/>
                <a:gd name="T10" fmla="*/ 0 w 29"/>
                <a:gd name="T11" fmla="*/ 14 h 158"/>
                <a:gd name="T12" fmla="*/ 14 w 29"/>
                <a:gd name="T13" fmla="*/ 0 h 158"/>
              </a:gdLst>
              <a:ahLst/>
              <a:cxnLst>
                <a:cxn ang="0">
                  <a:pos x="T0" y="T1"/>
                </a:cxn>
                <a:cxn ang="0">
                  <a:pos x="T2" y="T3"/>
                </a:cxn>
                <a:cxn ang="0">
                  <a:pos x="T4" y="T5"/>
                </a:cxn>
                <a:cxn ang="0">
                  <a:pos x="T6" y="T7"/>
                </a:cxn>
                <a:cxn ang="0">
                  <a:pos x="T8" y="T9"/>
                </a:cxn>
                <a:cxn ang="0">
                  <a:pos x="T10" y="T11"/>
                </a:cxn>
                <a:cxn ang="0">
                  <a:pos x="T12" y="T13"/>
                </a:cxn>
              </a:cxnLst>
              <a:rect l="0" t="0" r="r" b="b"/>
              <a:pathLst>
                <a:path w="29" h="158">
                  <a:moveTo>
                    <a:pt x="14" y="0"/>
                  </a:moveTo>
                  <a:cubicBezTo>
                    <a:pt x="14" y="0"/>
                    <a:pt x="14" y="0"/>
                    <a:pt x="14" y="0"/>
                  </a:cubicBezTo>
                  <a:cubicBezTo>
                    <a:pt x="22" y="0"/>
                    <a:pt x="29" y="6"/>
                    <a:pt x="29" y="14"/>
                  </a:cubicBezTo>
                  <a:cubicBezTo>
                    <a:pt x="29" y="158"/>
                    <a:pt x="29" y="158"/>
                    <a:pt x="29" y="158"/>
                  </a:cubicBezTo>
                  <a:cubicBezTo>
                    <a:pt x="0" y="158"/>
                    <a:pt x="0" y="158"/>
                    <a:pt x="0" y="158"/>
                  </a:cubicBezTo>
                  <a:cubicBezTo>
                    <a:pt x="0" y="14"/>
                    <a:pt x="0" y="14"/>
                    <a:pt x="0" y="14"/>
                  </a:cubicBezTo>
                  <a:cubicBezTo>
                    <a:pt x="0" y="6"/>
                    <a:pt x="6" y="0"/>
                    <a:pt x="14" y="0"/>
                  </a:cubicBez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40" name="Freeform 72">
              <a:extLst>
                <a:ext uri="{FF2B5EF4-FFF2-40B4-BE49-F238E27FC236}">
                  <a16:creationId xmlns:a16="http://schemas.microsoft.com/office/drawing/2014/main" id="{61760E20-A4B4-44E5-84B2-0AC85AE19942}"/>
                </a:ext>
              </a:extLst>
            </p:cNvPr>
            <p:cNvSpPr>
              <a:spLocks noEditPoints="1"/>
            </p:cNvSpPr>
            <p:nvPr/>
          </p:nvSpPr>
          <p:spPr bwMode="auto">
            <a:xfrm>
              <a:off x="9410574" y="4496971"/>
              <a:ext cx="1077913" cy="833438"/>
            </a:xfrm>
            <a:custGeom>
              <a:avLst/>
              <a:gdLst>
                <a:gd name="T0" fmla="*/ 257 w 324"/>
                <a:gd name="T1" fmla="*/ 61 h 250"/>
                <a:gd name="T2" fmla="*/ 68 w 324"/>
                <a:gd name="T3" fmla="*/ 61 h 250"/>
                <a:gd name="T4" fmla="*/ 250 w 324"/>
                <a:gd name="T5" fmla="*/ 250 h 250"/>
                <a:gd name="T6" fmla="*/ 250 w 324"/>
                <a:gd name="T7" fmla="*/ 75 h 250"/>
                <a:gd name="T8" fmla="*/ 75 w 324"/>
                <a:gd name="T9" fmla="*/ 75 h 250"/>
                <a:gd name="T10" fmla="*/ 75 w 324"/>
                <a:gd name="T11" fmla="*/ 250 h 250"/>
                <a:gd name="T12" fmla="*/ 242 w 324"/>
                <a:gd name="T13" fmla="*/ 68 h 250"/>
                <a:gd name="T14" fmla="*/ 250 w 324"/>
                <a:gd name="T15" fmla="*/ 61 h 250"/>
                <a:gd name="T16" fmla="*/ 250 w 324"/>
                <a:gd name="T17" fmla="*/ 61 h 250"/>
                <a:gd name="T18" fmla="*/ 75 w 324"/>
                <a:gd name="T19" fmla="*/ 61 h 250"/>
                <a:gd name="T20" fmla="*/ 82 w 324"/>
                <a:gd name="T21" fmla="*/ 68 h 250"/>
                <a:gd name="T22" fmla="*/ 75 w 324"/>
                <a:gd name="T23" fmla="*/ 75 h 250"/>
                <a:gd name="T24" fmla="*/ 250 w 324"/>
                <a:gd name="T25" fmla="*/ 75 h 250"/>
                <a:gd name="T26" fmla="*/ 250 w 324"/>
                <a:gd name="T27" fmla="*/ 75 h 250"/>
                <a:gd name="T28" fmla="*/ 242 w 324"/>
                <a:gd name="T29" fmla="*/ 68 h 250"/>
                <a:gd name="T30" fmla="*/ 119 w 324"/>
                <a:gd name="T31" fmla="*/ 250 h 250"/>
                <a:gd name="T32" fmla="*/ 119 w 324"/>
                <a:gd name="T33" fmla="*/ 106 h 250"/>
                <a:gd name="T34" fmla="*/ 105 w 324"/>
                <a:gd name="T35" fmla="*/ 92 h 250"/>
                <a:gd name="T36" fmla="*/ 105 w 324"/>
                <a:gd name="T37" fmla="*/ 92 h 250"/>
                <a:gd name="T38" fmla="*/ 91 w 324"/>
                <a:gd name="T39" fmla="*/ 106 h 250"/>
                <a:gd name="T40" fmla="*/ 91 w 324"/>
                <a:gd name="T41" fmla="*/ 250 h 250"/>
                <a:gd name="T42" fmla="*/ 177 w 324"/>
                <a:gd name="T43" fmla="*/ 106 h 250"/>
                <a:gd name="T44" fmla="*/ 162 w 324"/>
                <a:gd name="T45" fmla="*/ 92 h 250"/>
                <a:gd name="T46" fmla="*/ 162 w 324"/>
                <a:gd name="T47" fmla="*/ 92 h 250"/>
                <a:gd name="T48" fmla="*/ 148 w 324"/>
                <a:gd name="T49" fmla="*/ 106 h 250"/>
                <a:gd name="T50" fmla="*/ 148 w 324"/>
                <a:gd name="T51" fmla="*/ 250 h 250"/>
                <a:gd name="T52" fmla="*/ 234 w 324"/>
                <a:gd name="T53" fmla="*/ 250 h 250"/>
                <a:gd name="T54" fmla="*/ 234 w 324"/>
                <a:gd name="T55" fmla="*/ 106 h 250"/>
                <a:gd name="T56" fmla="*/ 219 w 324"/>
                <a:gd name="T57" fmla="*/ 92 h 250"/>
                <a:gd name="T58" fmla="*/ 219 w 324"/>
                <a:gd name="T59" fmla="*/ 92 h 250"/>
                <a:gd name="T60" fmla="*/ 205 w 324"/>
                <a:gd name="T61" fmla="*/ 106 h 250"/>
                <a:gd name="T62" fmla="*/ 205 w 324"/>
                <a:gd name="T63" fmla="*/ 250 h 250"/>
                <a:gd name="T64" fmla="*/ 287 w 324"/>
                <a:gd name="T65" fmla="*/ 0 h 250"/>
                <a:gd name="T66" fmla="*/ 38 w 324"/>
                <a:gd name="T67" fmla="*/ 0 h 250"/>
                <a:gd name="T68" fmla="*/ 0 w 324"/>
                <a:gd name="T69" fmla="*/ 38 h 250"/>
                <a:gd name="T70" fmla="*/ 38 w 324"/>
                <a:gd name="T71" fmla="*/ 75 h 250"/>
                <a:gd name="T72" fmla="*/ 75 w 324"/>
                <a:gd name="T73" fmla="*/ 38 h 250"/>
                <a:gd name="T74" fmla="*/ 75 w 324"/>
                <a:gd name="T75" fmla="*/ 37 h 250"/>
                <a:gd name="T76" fmla="*/ 249 w 324"/>
                <a:gd name="T77" fmla="*/ 37 h 250"/>
                <a:gd name="T78" fmla="*/ 249 w 324"/>
                <a:gd name="T79" fmla="*/ 38 h 250"/>
                <a:gd name="T80" fmla="*/ 287 w 324"/>
                <a:gd name="T81" fmla="*/ 75 h 250"/>
                <a:gd name="T82" fmla="*/ 324 w 324"/>
                <a:gd name="T83" fmla="*/ 38 h 250"/>
                <a:gd name="T84" fmla="*/ 287 w 324"/>
                <a:gd name="T85" fmla="*/ 0 h 250"/>
                <a:gd name="T86" fmla="*/ 222 w 324"/>
                <a:gd name="T87" fmla="*/ 19 h 250"/>
                <a:gd name="T88" fmla="*/ 38 w 324"/>
                <a:gd name="T89" fmla="*/ 19 h 250"/>
                <a:gd name="T90" fmla="*/ 288 w 324"/>
                <a:gd name="T91" fmla="*/ 19 h 250"/>
                <a:gd name="T92" fmla="*/ 261 w 324"/>
                <a:gd name="T93" fmla="*/ 19 h 250"/>
                <a:gd name="T94" fmla="*/ 57 w 324"/>
                <a:gd name="T95" fmla="*/ 38 h 250"/>
                <a:gd name="T96" fmla="*/ 38 w 324"/>
                <a:gd name="T97" fmla="*/ 57 h 250"/>
                <a:gd name="T98" fmla="*/ 19 w 324"/>
                <a:gd name="T99" fmla="*/ 38 h 250"/>
                <a:gd name="T100" fmla="*/ 38 w 324"/>
                <a:gd name="T101" fmla="*/ 19 h 250"/>
                <a:gd name="T102" fmla="*/ 288 w 324"/>
                <a:gd name="T103" fmla="*/ 19 h 250"/>
                <a:gd name="T104" fmla="*/ 307 w 324"/>
                <a:gd name="T105" fmla="*/ 38 h 250"/>
                <a:gd name="T106" fmla="*/ 288 w 324"/>
                <a:gd name="T107" fmla="*/ 57 h 250"/>
                <a:gd name="T108" fmla="*/ 268 w 324"/>
                <a:gd name="T109" fmla="*/ 3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4" h="250">
                  <a:moveTo>
                    <a:pt x="257" y="61"/>
                  </a:moveTo>
                  <a:cubicBezTo>
                    <a:pt x="68" y="61"/>
                    <a:pt x="68" y="61"/>
                    <a:pt x="68" y="61"/>
                  </a:cubicBezTo>
                  <a:moveTo>
                    <a:pt x="250" y="250"/>
                  </a:moveTo>
                  <a:cubicBezTo>
                    <a:pt x="250" y="75"/>
                    <a:pt x="250" y="75"/>
                    <a:pt x="250" y="75"/>
                  </a:cubicBezTo>
                  <a:cubicBezTo>
                    <a:pt x="75" y="75"/>
                    <a:pt x="75" y="75"/>
                    <a:pt x="75" y="75"/>
                  </a:cubicBezTo>
                  <a:cubicBezTo>
                    <a:pt x="75" y="250"/>
                    <a:pt x="75" y="250"/>
                    <a:pt x="75" y="250"/>
                  </a:cubicBezTo>
                  <a:moveTo>
                    <a:pt x="242" y="68"/>
                  </a:moveTo>
                  <a:cubicBezTo>
                    <a:pt x="242" y="64"/>
                    <a:pt x="246" y="61"/>
                    <a:pt x="250" y="61"/>
                  </a:cubicBezTo>
                  <a:cubicBezTo>
                    <a:pt x="250" y="61"/>
                    <a:pt x="250" y="61"/>
                    <a:pt x="250" y="61"/>
                  </a:cubicBezTo>
                  <a:cubicBezTo>
                    <a:pt x="75" y="61"/>
                    <a:pt x="75" y="61"/>
                    <a:pt x="75" y="61"/>
                  </a:cubicBezTo>
                  <a:cubicBezTo>
                    <a:pt x="79" y="61"/>
                    <a:pt x="82" y="64"/>
                    <a:pt x="82" y="68"/>
                  </a:cubicBezTo>
                  <a:cubicBezTo>
                    <a:pt x="82" y="72"/>
                    <a:pt x="79" y="75"/>
                    <a:pt x="75" y="75"/>
                  </a:cubicBezTo>
                  <a:cubicBezTo>
                    <a:pt x="250" y="75"/>
                    <a:pt x="250" y="75"/>
                    <a:pt x="250" y="75"/>
                  </a:cubicBezTo>
                  <a:cubicBezTo>
                    <a:pt x="250" y="75"/>
                    <a:pt x="250" y="75"/>
                    <a:pt x="250" y="75"/>
                  </a:cubicBezTo>
                  <a:cubicBezTo>
                    <a:pt x="246" y="75"/>
                    <a:pt x="242" y="72"/>
                    <a:pt x="242" y="68"/>
                  </a:cubicBezTo>
                  <a:close/>
                  <a:moveTo>
                    <a:pt x="119" y="250"/>
                  </a:moveTo>
                  <a:cubicBezTo>
                    <a:pt x="119" y="106"/>
                    <a:pt x="119" y="106"/>
                    <a:pt x="119" y="106"/>
                  </a:cubicBezTo>
                  <a:cubicBezTo>
                    <a:pt x="119" y="98"/>
                    <a:pt x="113" y="92"/>
                    <a:pt x="105" y="92"/>
                  </a:cubicBezTo>
                  <a:cubicBezTo>
                    <a:pt x="105" y="92"/>
                    <a:pt x="105" y="92"/>
                    <a:pt x="105" y="92"/>
                  </a:cubicBezTo>
                  <a:cubicBezTo>
                    <a:pt x="97" y="92"/>
                    <a:pt x="91" y="98"/>
                    <a:pt x="91" y="106"/>
                  </a:cubicBezTo>
                  <a:cubicBezTo>
                    <a:pt x="91" y="250"/>
                    <a:pt x="91" y="250"/>
                    <a:pt x="91" y="250"/>
                  </a:cubicBezTo>
                  <a:moveTo>
                    <a:pt x="177" y="106"/>
                  </a:moveTo>
                  <a:cubicBezTo>
                    <a:pt x="177" y="98"/>
                    <a:pt x="170" y="92"/>
                    <a:pt x="162" y="92"/>
                  </a:cubicBezTo>
                  <a:cubicBezTo>
                    <a:pt x="162" y="92"/>
                    <a:pt x="162" y="92"/>
                    <a:pt x="162" y="92"/>
                  </a:cubicBezTo>
                  <a:cubicBezTo>
                    <a:pt x="154" y="92"/>
                    <a:pt x="148" y="98"/>
                    <a:pt x="148" y="106"/>
                  </a:cubicBezTo>
                  <a:cubicBezTo>
                    <a:pt x="148" y="250"/>
                    <a:pt x="148" y="250"/>
                    <a:pt x="148" y="250"/>
                  </a:cubicBezTo>
                  <a:moveTo>
                    <a:pt x="234" y="250"/>
                  </a:moveTo>
                  <a:cubicBezTo>
                    <a:pt x="234" y="106"/>
                    <a:pt x="234" y="106"/>
                    <a:pt x="234" y="106"/>
                  </a:cubicBezTo>
                  <a:cubicBezTo>
                    <a:pt x="234" y="98"/>
                    <a:pt x="227" y="92"/>
                    <a:pt x="219" y="92"/>
                  </a:cubicBezTo>
                  <a:cubicBezTo>
                    <a:pt x="219" y="92"/>
                    <a:pt x="219" y="92"/>
                    <a:pt x="219" y="92"/>
                  </a:cubicBezTo>
                  <a:cubicBezTo>
                    <a:pt x="211" y="92"/>
                    <a:pt x="205" y="98"/>
                    <a:pt x="205" y="106"/>
                  </a:cubicBezTo>
                  <a:cubicBezTo>
                    <a:pt x="205" y="250"/>
                    <a:pt x="205" y="250"/>
                    <a:pt x="205" y="250"/>
                  </a:cubicBezTo>
                  <a:moveTo>
                    <a:pt x="287" y="0"/>
                  </a:moveTo>
                  <a:cubicBezTo>
                    <a:pt x="38" y="0"/>
                    <a:pt x="38" y="0"/>
                    <a:pt x="38" y="0"/>
                  </a:cubicBezTo>
                  <a:cubicBezTo>
                    <a:pt x="17" y="0"/>
                    <a:pt x="0" y="17"/>
                    <a:pt x="0" y="38"/>
                  </a:cubicBezTo>
                  <a:cubicBezTo>
                    <a:pt x="0" y="58"/>
                    <a:pt x="17" y="75"/>
                    <a:pt x="38" y="75"/>
                  </a:cubicBezTo>
                  <a:cubicBezTo>
                    <a:pt x="59" y="75"/>
                    <a:pt x="75" y="58"/>
                    <a:pt x="75" y="38"/>
                  </a:cubicBezTo>
                  <a:cubicBezTo>
                    <a:pt x="75" y="37"/>
                    <a:pt x="75" y="37"/>
                    <a:pt x="75" y="37"/>
                  </a:cubicBezTo>
                  <a:cubicBezTo>
                    <a:pt x="249" y="37"/>
                    <a:pt x="249" y="37"/>
                    <a:pt x="249" y="37"/>
                  </a:cubicBezTo>
                  <a:cubicBezTo>
                    <a:pt x="249" y="37"/>
                    <a:pt x="249" y="37"/>
                    <a:pt x="249" y="38"/>
                  </a:cubicBezTo>
                  <a:cubicBezTo>
                    <a:pt x="249" y="58"/>
                    <a:pt x="266" y="75"/>
                    <a:pt x="287" y="75"/>
                  </a:cubicBezTo>
                  <a:cubicBezTo>
                    <a:pt x="307" y="75"/>
                    <a:pt x="324" y="58"/>
                    <a:pt x="324" y="38"/>
                  </a:cubicBezTo>
                  <a:cubicBezTo>
                    <a:pt x="324" y="17"/>
                    <a:pt x="307" y="0"/>
                    <a:pt x="287" y="0"/>
                  </a:cubicBezTo>
                  <a:close/>
                  <a:moveTo>
                    <a:pt x="222" y="19"/>
                  </a:moveTo>
                  <a:cubicBezTo>
                    <a:pt x="38" y="19"/>
                    <a:pt x="38" y="19"/>
                    <a:pt x="38" y="19"/>
                  </a:cubicBezTo>
                  <a:moveTo>
                    <a:pt x="288" y="19"/>
                  </a:moveTo>
                  <a:cubicBezTo>
                    <a:pt x="261" y="19"/>
                    <a:pt x="261" y="19"/>
                    <a:pt x="261" y="19"/>
                  </a:cubicBezTo>
                  <a:moveTo>
                    <a:pt x="57" y="38"/>
                  </a:moveTo>
                  <a:cubicBezTo>
                    <a:pt x="57" y="48"/>
                    <a:pt x="48" y="57"/>
                    <a:pt x="38" y="57"/>
                  </a:cubicBezTo>
                  <a:cubicBezTo>
                    <a:pt x="27" y="57"/>
                    <a:pt x="19" y="48"/>
                    <a:pt x="19" y="38"/>
                  </a:cubicBezTo>
                  <a:cubicBezTo>
                    <a:pt x="19" y="27"/>
                    <a:pt x="27" y="19"/>
                    <a:pt x="38" y="19"/>
                  </a:cubicBezTo>
                  <a:moveTo>
                    <a:pt x="288" y="19"/>
                  </a:moveTo>
                  <a:cubicBezTo>
                    <a:pt x="298" y="19"/>
                    <a:pt x="307" y="27"/>
                    <a:pt x="307" y="38"/>
                  </a:cubicBezTo>
                  <a:cubicBezTo>
                    <a:pt x="307" y="48"/>
                    <a:pt x="298" y="57"/>
                    <a:pt x="288" y="57"/>
                  </a:cubicBezTo>
                  <a:cubicBezTo>
                    <a:pt x="277" y="57"/>
                    <a:pt x="268" y="48"/>
                    <a:pt x="268" y="38"/>
                  </a:cubicBezTo>
                </a:path>
              </a:pathLst>
            </a:custGeom>
            <a:noFill/>
            <a:ln w="19050" cap="flat">
              <a:solidFill>
                <a:srgbClr val="51154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grpSp>
      <p:grpSp>
        <p:nvGrpSpPr>
          <p:cNvPr id="241" name="Group 240">
            <a:extLst>
              <a:ext uri="{FF2B5EF4-FFF2-40B4-BE49-F238E27FC236}">
                <a16:creationId xmlns:a16="http://schemas.microsoft.com/office/drawing/2014/main" id="{E7E5AB80-D7C8-4927-B70A-EB2EC70AE85D}"/>
              </a:ext>
            </a:extLst>
          </p:cNvPr>
          <p:cNvGrpSpPr/>
          <p:nvPr/>
        </p:nvGrpSpPr>
        <p:grpSpPr>
          <a:xfrm>
            <a:off x="7488112" y="4251702"/>
            <a:ext cx="622300" cy="1236663"/>
            <a:chOff x="7488112" y="4073108"/>
            <a:chExt cx="622300" cy="1236663"/>
          </a:xfrm>
        </p:grpSpPr>
        <p:sp>
          <p:nvSpPr>
            <p:cNvPr id="242" name="Freeform 93">
              <a:extLst>
                <a:ext uri="{FF2B5EF4-FFF2-40B4-BE49-F238E27FC236}">
                  <a16:creationId xmlns:a16="http://schemas.microsoft.com/office/drawing/2014/main" id="{9195F28F-73A6-45DF-8FA2-D57D1E3766E2}"/>
                </a:ext>
              </a:extLst>
            </p:cNvPr>
            <p:cNvSpPr>
              <a:spLocks/>
            </p:cNvSpPr>
            <p:nvPr/>
          </p:nvSpPr>
          <p:spPr bwMode="auto">
            <a:xfrm>
              <a:off x="7542087" y="4073108"/>
              <a:ext cx="249238" cy="293688"/>
            </a:xfrm>
            <a:custGeom>
              <a:avLst/>
              <a:gdLst>
                <a:gd name="T0" fmla="*/ 66 w 75"/>
                <a:gd name="T1" fmla="*/ 2 h 88"/>
                <a:gd name="T2" fmla="*/ 33 w 75"/>
                <a:gd name="T3" fmla="*/ 10 h 88"/>
                <a:gd name="T4" fmla="*/ 20 w 75"/>
                <a:gd name="T5" fmla="*/ 13 h 88"/>
                <a:gd name="T6" fmla="*/ 17 w 75"/>
                <a:gd name="T7" fmla="*/ 14 h 88"/>
                <a:gd name="T8" fmla="*/ 12 w 75"/>
                <a:gd name="T9" fmla="*/ 23 h 88"/>
                <a:gd name="T10" fmla="*/ 4 w 75"/>
                <a:gd name="T11" fmla="*/ 36 h 88"/>
                <a:gd name="T12" fmla="*/ 11 w 75"/>
                <a:gd name="T13" fmla="*/ 62 h 88"/>
                <a:gd name="T14" fmla="*/ 1 w 75"/>
                <a:gd name="T15" fmla="*/ 84 h 88"/>
                <a:gd name="T16" fmla="*/ 2 w 75"/>
                <a:gd name="T17" fmla="*/ 86 h 88"/>
                <a:gd name="T18" fmla="*/ 42 w 75"/>
                <a:gd name="T19" fmla="*/ 86 h 88"/>
                <a:gd name="T20" fmla="*/ 39 w 75"/>
                <a:gd name="T21" fmla="*/ 61 h 88"/>
                <a:gd name="T22" fmla="*/ 39 w 75"/>
                <a:gd name="T23" fmla="*/ 61 h 88"/>
                <a:gd name="T24" fmla="*/ 32 w 75"/>
                <a:gd name="T25" fmla="*/ 57 h 88"/>
                <a:gd name="T26" fmla="*/ 32 w 75"/>
                <a:gd name="T27" fmla="*/ 53 h 88"/>
                <a:gd name="T28" fmla="*/ 37 w 75"/>
                <a:gd name="T29" fmla="*/ 50 h 88"/>
                <a:gd name="T30" fmla="*/ 34 w 75"/>
                <a:gd name="T31" fmla="*/ 33 h 88"/>
                <a:gd name="T32" fmla="*/ 43 w 75"/>
                <a:gd name="T33" fmla="*/ 31 h 88"/>
                <a:gd name="T34" fmla="*/ 69 w 75"/>
                <a:gd name="T35" fmla="*/ 19 h 88"/>
                <a:gd name="T36" fmla="*/ 74 w 75"/>
                <a:gd name="T37" fmla="*/ 5 h 88"/>
                <a:gd name="T38" fmla="*/ 66 w 75"/>
                <a:gd name="T39" fmla="*/ 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88">
                  <a:moveTo>
                    <a:pt x="66" y="2"/>
                  </a:moveTo>
                  <a:cubicBezTo>
                    <a:pt x="55" y="6"/>
                    <a:pt x="44" y="9"/>
                    <a:pt x="33" y="10"/>
                  </a:cubicBezTo>
                  <a:cubicBezTo>
                    <a:pt x="29" y="11"/>
                    <a:pt x="24" y="12"/>
                    <a:pt x="20" y="13"/>
                  </a:cubicBezTo>
                  <a:cubicBezTo>
                    <a:pt x="17" y="14"/>
                    <a:pt x="17" y="14"/>
                    <a:pt x="17" y="14"/>
                  </a:cubicBezTo>
                  <a:cubicBezTo>
                    <a:pt x="13" y="15"/>
                    <a:pt x="11" y="19"/>
                    <a:pt x="12" y="23"/>
                  </a:cubicBezTo>
                  <a:cubicBezTo>
                    <a:pt x="6" y="25"/>
                    <a:pt x="3" y="30"/>
                    <a:pt x="4" y="36"/>
                  </a:cubicBezTo>
                  <a:cubicBezTo>
                    <a:pt x="11" y="62"/>
                    <a:pt x="11" y="62"/>
                    <a:pt x="11" y="62"/>
                  </a:cubicBezTo>
                  <a:cubicBezTo>
                    <a:pt x="14" y="71"/>
                    <a:pt x="9" y="80"/>
                    <a:pt x="1" y="84"/>
                  </a:cubicBezTo>
                  <a:cubicBezTo>
                    <a:pt x="0" y="84"/>
                    <a:pt x="1" y="86"/>
                    <a:pt x="2" y="86"/>
                  </a:cubicBezTo>
                  <a:cubicBezTo>
                    <a:pt x="15" y="88"/>
                    <a:pt x="28" y="88"/>
                    <a:pt x="42" y="86"/>
                  </a:cubicBezTo>
                  <a:cubicBezTo>
                    <a:pt x="41" y="78"/>
                    <a:pt x="41" y="69"/>
                    <a:pt x="39" y="61"/>
                  </a:cubicBezTo>
                  <a:cubicBezTo>
                    <a:pt x="39" y="61"/>
                    <a:pt x="39" y="61"/>
                    <a:pt x="39" y="61"/>
                  </a:cubicBezTo>
                  <a:cubicBezTo>
                    <a:pt x="36" y="62"/>
                    <a:pt x="33" y="60"/>
                    <a:pt x="32" y="57"/>
                  </a:cubicBezTo>
                  <a:cubicBezTo>
                    <a:pt x="31" y="55"/>
                    <a:pt x="32" y="54"/>
                    <a:pt x="32" y="53"/>
                  </a:cubicBezTo>
                  <a:cubicBezTo>
                    <a:pt x="34" y="50"/>
                    <a:pt x="36" y="50"/>
                    <a:pt x="37" y="50"/>
                  </a:cubicBezTo>
                  <a:cubicBezTo>
                    <a:pt x="36" y="44"/>
                    <a:pt x="35" y="39"/>
                    <a:pt x="34" y="33"/>
                  </a:cubicBezTo>
                  <a:cubicBezTo>
                    <a:pt x="37" y="33"/>
                    <a:pt x="40" y="32"/>
                    <a:pt x="43" y="31"/>
                  </a:cubicBezTo>
                  <a:cubicBezTo>
                    <a:pt x="53" y="29"/>
                    <a:pt x="62" y="24"/>
                    <a:pt x="69" y="19"/>
                  </a:cubicBezTo>
                  <a:cubicBezTo>
                    <a:pt x="73" y="16"/>
                    <a:pt x="75" y="10"/>
                    <a:pt x="74" y="5"/>
                  </a:cubicBezTo>
                  <a:cubicBezTo>
                    <a:pt x="73" y="2"/>
                    <a:pt x="69" y="0"/>
                    <a:pt x="66" y="2"/>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43" name="Freeform 94">
              <a:extLst>
                <a:ext uri="{FF2B5EF4-FFF2-40B4-BE49-F238E27FC236}">
                  <a16:creationId xmlns:a16="http://schemas.microsoft.com/office/drawing/2014/main" id="{D6580511-0F91-4D1E-8040-2E78F33368A1}"/>
                </a:ext>
              </a:extLst>
            </p:cNvPr>
            <p:cNvSpPr>
              <a:spLocks/>
            </p:cNvSpPr>
            <p:nvPr/>
          </p:nvSpPr>
          <p:spPr bwMode="auto">
            <a:xfrm>
              <a:off x="7643687" y="4142958"/>
              <a:ext cx="163513" cy="254000"/>
            </a:xfrm>
            <a:custGeom>
              <a:avLst/>
              <a:gdLst>
                <a:gd name="T0" fmla="*/ 38 w 49"/>
                <a:gd name="T1" fmla="*/ 3 h 76"/>
                <a:gd name="T2" fmla="*/ 35 w 49"/>
                <a:gd name="T3" fmla="*/ 0 h 76"/>
                <a:gd name="T4" fmla="*/ 12 w 49"/>
                <a:gd name="T5" fmla="*/ 10 h 76"/>
                <a:gd name="T6" fmla="*/ 3 w 49"/>
                <a:gd name="T7" fmla="*/ 12 h 76"/>
                <a:gd name="T8" fmla="*/ 6 w 49"/>
                <a:gd name="T9" fmla="*/ 29 h 76"/>
                <a:gd name="T10" fmla="*/ 1 w 49"/>
                <a:gd name="T11" fmla="*/ 32 h 76"/>
                <a:gd name="T12" fmla="*/ 1 w 49"/>
                <a:gd name="T13" fmla="*/ 36 h 76"/>
                <a:gd name="T14" fmla="*/ 8 w 49"/>
                <a:gd name="T15" fmla="*/ 40 h 76"/>
                <a:gd name="T16" fmla="*/ 8 w 49"/>
                <a:gd name="T17" fmla="*/ 40 h 76"/>
                <a:gd name="T18" fmla="*/ 11 w 49"/>
                <a:gd name="T19" fmla="*/ 65 h 76"/>
                <a:gd name="T20" fmla="*/ 9 w 49"/>
                <a:gd name="T21" fmla="*/ 66 h 76"/>
                <a:gd name="T22" fmla="*/ 10 w 49"/>
                <a:gd name="T23" fmla="*/ 76 h 76"/>
                <a:gd name="T24" fmla="*/ 29 w 49"/>
                <a:gd name="T25" fmla="*/ 76 h 76"/>
                <a:gd name="T26" fmla="*/ 27 w 49"/>
                <a:gd name="T27" fmla="*/ 57 h 76"/>
                <a:gd name="T28" fmla="*/ 43 w 49"/>
                <a:gd name="T29" fmla="*/ 35 h 76"/>
                <a:gd name="T30" fmla="*/ 49 w 49"/>
                <a:gd name="T31" fmla="*/ 30 h 76"/>
                <a:gd name="T32" fmla="*/ 42 w 49"/>
                <a:gd name="T33" fmla="*/ 20 h 76"/>
                <a:gd name="T34" fmla="*/ 38 w 49"/>
                <a:gd name="T35"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76">
                  <a:moveTo>
                    <a:pt x="38" y="3"/>
                  </a:moveTo>
                  <a:cubicBezTo>
                    <a:pt x="37" y="1"/>
                    <a:pt x="36" y="0"/>
                    <a:pt x="35" y="0"/>
                  </a:cubicBezTo>
                  <a:cubicBezTo>
                    <a:pt x="28" y="4"/>
                    <a:pt x="21" y="8"/>
                    <a:pt x="12" y="10"/>
                  </a:cubicBezTo>
                  <a:cubicBezTo>
                    <a:pt x="9" y="11"/>
                    <a:pt x="6" y="12"/>
                    <a:pt x="3" y="12"/>
                  </a:cubicBezTo>
                  <a:cubicBezTo>
                    <a:pt x="4" y="18"/>
                    <a:pt x="5" y="23"/>
                    <a:pt x="6" y="29"/>
                  </a:cubicBezTo>
                  <a:cubicBezTo>
                    <a:pt x="5" y="29"/>
                    <a:pt x="3" y="29"/>
                    <a:pt x="1" y="32"/>
                  </a:cubicBezTo>
                  <a:cubicBezTo>
                    <a:pt x="1" y="33"/>
                    <a:pt x="0" y="34"/>
                    <a:pt x="1" y="36"/>
                  </a:cubicBezTo>
                  <a:cubicBezTo>
                    <a:pt x="2" y="39"/>
                    <a:pt x="5" y="41"/>
                    <a:pt x="8" y="40"/>
                  </a:cubicBezTo>
                  <a:cubicBezTo>
                    <a:pt x="8" y="40"/>
                    <a:pt x="8" y="40"/>
                    <a:pt x="8" y="40"/>
                  </a:cubicBezTo>
                  <a:cubicBezTo>
                    <a:pt x="10" y="48"/>
                    <a:pt x="10" y="57"/>
                    <a:pt x="11" y="65"/>
                  </a:cubicBezTo>
                  <a:cubicBezTo>
                    <a:pt x="10" y="65"/>
                    <a:pt x="10" y="66"/>
                    <a:pt x="9" y="66"/>
                  </a:cubicBezTo>
                  <a:cubicBezTo>
                    <a:pt x="10" y="76"/>
                    <a:pt x="10" y="76"/>
                    <a:pt x="10" y="76"/>
                  </a:cubicBezTo>
                  <a:cubicBezTo>
                    <a:pt x="29" y="76"/>
                    <a:pt x="29" y="76"/>
                    <a:pt x="29" y="76"/>
                  </a:cubicBezTo>
                  <a:cubicBezTo>
                    <a:pt x="27" y="57"/>
                    <a:pt x="27" y="57"/>
                    <a:pt x="27" y="57"/>
                  </a:cubicBezTo>
                  <a:cubicBezTo>
                    <a:pt x="33" y="55"/>
                    <a:pt x="46" y="47"/>
                    <a:pt x="43" y="35"/>
                  </a:cubicBezTo>
                  <a:cubicBezTo>
                    <a:pt x="49" y="30"/>
                    <a:pt x="49" y="30"/>
                    <a:pt x="49" y="30"/>
                  </a:cubicBezTo>
                  <a:cubicBezTo>
                    <a:pt x="42" y="20"/>
                    <a:pt x="42" y="20"/>
                    <a:pt x="42" y="20"/>
                  </a:cubicBezTo>
                  <a:lnTo>
                    <a:pt x="38" y="3"/>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44" name="Freeform 95">
              <a:extLst>
                <a:ext uri="{FF2B5EF4-FFF2-40B4-BE49-F238E27FC236}">
                  <a16:creationId xmlns:a16="http://schemas.microsoft.com/office/drawing/2014/main" id="{35D8A8C3-EE52-4C6B-954D-66403D68C639}"/>
                </a:ext>
              </a:extLst>
            </p:cNvPr>
            <p:cNvSpPr>
              <a:spLocks/>
            </p:cNvSpPr>
            <p:nvPr/>
          </p:nvSpPr>
          <p:spPr bwMode="auto">
            <a:xfrm>
              <a:off x="7488112" y="4519196"/>
              <a:ext cx="471488" cy="414338"/>
            </a:xfrm>
            <a:custGeom>
              <a:avLst/>
              <a:gdLst>
                <a:gd name="T0" fmla="*/ 133 w 142"/>
                <a:gd name="T1" fmla="*/ 124 h 124"/>
                <a:gd name="T2" fmla="*/ 55 w 142"/>
                <a:gd name="T3" fmla="*/ 124 h 124"/>
                <a:gd name="T4" fmla="*/ 17 w 142"/>
                <a:gd name="T5" fmla="*/ 92 h 124"/>
                <a:gd name="T6" fmla="*/ 1 w 142"/>
                <a:gd name="T7" fmla="*/ 12 h 124"/>
                <a:gd name="T8" fmla="*/ 9 w 142"/>
                <a:gd name="T9" fmla="*/ 1 h 124"/>
                <a:gd name="T10" fmla="*/ 20 w 142"/>
                <a:gd name="T11" fmla="*/ 8 h 124"/>
                <a:gd name="T12" fmla="*/ 35 w 142"/>
                <a:gd name="T13" fmla="*/ 89 h 124"/>
                <a:gd name="T14" fmla="*/ 55 w 142"/>
                <a:gd name="T15" fmla="*/ 105 h 124"/>
                <a:gd name="T16" fmla="*/ 133 w 142"/>
                <a:gd name="T17" fmla="*/ 105 h 124"/>
                <a:gd name="T18" fmla="*/ 142 w 142"/>
                <a:gd name="T19" fmla="*/ 114 h 124"/>
                <a:gd name="T20" fmla="*/ 133 w 142"/>
                <a:gd name="T2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24">
                  <a:moveTo>
                    <a:pt x="133" y="124"/>
                  </a:moveTo>
                  <a:cubicBezTo>
                    <a:pt x="55" y="124"/>
                    <a:pt x="55" y="124"/>
                    <a:pt x="55" y="124"/>
                  </a:cubicBezTo>
                  <a:cubicBezTo>
                    <a:pt x="36" y="124"/>
                    <a:pt x="20" y="111"/>
                    <a:pt x="17" y="92"/>
                  </a:cubicBezTo>
                  <a:cubicBezTo>
                    <a:pt x="1" y="12"/>
                    <a:pt x="1" y="12"/>
                    <a:pt x="1" y="12"/>
                  </a:cubicBezTo>
                  <a:cubicBezTo>
                    <a:pt x="0" y="7"/>
                    <a:pt x="4" y="2"/>
                    <a:pt x="9" y="1"/>
                  </a:cubicBezTo>
                  <a:cubicBezTo>
                    <a:pt x="14" y="0"/>
                    <a:pt x="19" y="3"/>
                    <a:pt x="20" y="8"/>
                  </a:cubicBezTo>
                  <a:cubicBezTo>
                    <a:pt x="35" y="89"/>
                    <a:pt x="35" y="89"/>
                    <a:pt x="35" y="89"/>
                  </a:cubicBezTo>
                  <a:cubicBezTo>
                    <a:pt x="37" y="98"/>
                    <a:pt x="45" y="105"/>
                    <a:pt x="55" y="105"/>
                  </a:cubicBezTo>
                  <a:cubicBezTo>
                    <a:pt x="133" y="105"/>
                    <a:pt x="133" y="105"/>
                    <a:pt x="133" y="105"/>
                  </a:cubicBezTo>
                  <a:cubicBezTo>
                    <a:pt x="138" y="105"/>
                    <a:pt x="142" y="109"/>
                    <a:pt x="142" y="114"/>
                  </a:cubicBezTo>
                  <a:cubicBezTo>
                    <a:pt x="142" y="120"/>
                    <a:pt x="138" y="124"/>
                    <a:pt x="133" y="1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45" name="Freeform 96">
              <a:extLst>
                <a:ext uri="{FF2B5EF4-FFF2-40B4-BE49-F238E27FC236}">
                  <a16:creationId xmlns:a16="http://schemas.microsoft.com/office/drawing/2014/main" id="{60B77274-BAD7-4BB1-984B-42045CB09449}"/>
                </a:ext>
              </a:extLst>
            </p:cNvPr>
            <p:cNvSpPr>
              <a:spLocks/>
            </p:cNvSpPr>
            <p:nvPr/>
          </p:nvSpPr>
          <p:spPr bwMode="auto">
            <a:xfrm>
              <a:off x="7607174" y="4722396"/>
              <a:ext cx="442913" cy="147638"/>
            </a:xfrm>
            <a:custGeom>
              <a:avLst/>
              <a:gdLst>
                <a:gd name="T0" fmla="*/ 19 w 133"/>
                <a:gd name="T1" fmla="*/ 44 h 44"/>
                <a:gd name="T2" fmla="*/ 97 w 133"/>
                <a:gd name="T3" fmla="*/ 44 h 44"/>
                <a:gd name="T4" fmla="*/ 133 w 133"/>
                <a:gd name="T5" fmla="*/ 22 h 44"/>
                <a:gd name="T6" fmla="*/ 52 w 133"/>
                <a:gd name="T7" fmla="*/ 0 h 44"/>
                <a:gd name="T8" fmla="*/ 0 w 133"/>
                <a:gd name="T9" fmla="*/ 30 h 44"/>
                <a:gd name="T10" fmla="*/ 19 w 133"/>
                <a:gd name="T11" fmla="*/ 44 h 44"/>
              </a:gdLst>
              <a:ahLst/>
              <a:cxnLst>
                <a:cxn ang="0">
                  <a:pos x="T0" y="T1"/>
                </a:cxn>
                <a:cxn ang="0">
                  <a:pos x="T2" y="T3"/>
                </a:cxn>
                <a:cxn ang="0">
                  <a:pos x="T4" y="T5"/>
                </a:cxn>
                <a:cxn ang="0">
                  <a:pos x="T6" y="T7"/>
                </a:cxn>
                <a:cxn ang="0">
                  <a:pos x="T8" y="T9"/>
                </a:cxn>
                <a:cxn ang="0">
                  <a:pos x="T10" y="T11"/>
                </a:cxn>
              </a:cxnLst>
              <a:rect l="0" t="0" r="r" b="b"/>
              <a:pathLst>
                <a:path w="133" h="44">
                  <a:moveTo>
                    <a:pt x="19" y="44"/>
                  </a:moveTo>
                  <a:cubicBezTo>
                    <a:pt x="97" y="44"/>
                    <a:pt x="97" y="44"/>
                    <a:pt x="97" y="44"/>
                  </a:cubicBezTo>
                  <a:cubicBezTo>
                    <a:pt x="133" y="22"/>
                    <a:pt x="133" y="22"/>
                    <a:pt x="133" y="22"/>
                  </a:cubicBezTo>
                  <a:cubicBezTo>
                    <a:pt x="52" y="0"/>
                    <a:pt x="52" y="0"/>
                    <a:pt x="52" y="0"/>
                  </a:cubicBezTo>
                  <a:cubicBezTo>
                    <a:pt x="0" y="30"/>
                    <a:pt x="0" y="30"/>
                    <a:pt x="0" y="30"/>
                  </a:cubicBezTo>
                  <a:cubicBezTo>
                    <a:pt x="2" y="38"/>
                    <a:pt x="10" y="44"/>
                    <a:pt x="19" y="44"/>
                  </a:cubicBez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46" name="Freeform 97">
              <a:extLst>
                <a:ext uri="{FF2B5EF4-FFF2-40B4-BE49-F238E27FC236}">
                  <a16:creationId xmlns:a16="http://schemas.microsoft.com/office/drawing/2014/main" id="{E16BD529-47A6-4B8A-BA92-84FB41903BF2}"/>
                </a:ext>
              </a:extLst>
            </p:cNvPr>
            <p:cNvSpPr>
              <a:spLocks/>
            </p:cNvSpPr>
            <p:nvPr/>
          </p:nvSpPr>
          <p:spPr bwMode="auto">
            <a:xfrm>
              <a:off x="7894512" y="5200233"/>
              <a:ext cx="115888" cy="96838"/>
            </a:xfrm>
            <a:custGeom>
              <a:avLst/>
              <a:gdLst>
                <a:gd name="T0" fmla="*/ 54 w 73"/>
                <a:gd name="T1" fmla="*/ 37 h 61"/>
                <a:gd name="T2" fmla="*/ 23 w 73"/>
                <a:gd name="T3" fmla="*/ 0 h 61"/>
                <a:gd name="T4" fmla="*/ 2 w 73"/>
                <a:gd name="T5" fmla="*/ 4 h 61"/>
                <a:gd name="T6" fmla="*/ 0 w 73"/>
                <a:gd name="T7" fmla="*/ 12 h 61"/>
                <a:gd name="T8" fmla="*/ 16 w 73"/>
                <a:gd name="T9" fmla="*/ 52 h 61"/>
                <a:gd name="T10" fmla="*/ 56 w 73"/>
                <a:gd name="T11" fmla="*/ 61 h 61"/>
                <a:gd name="T12" fmla="*/ 73 w 73"/>
                <a:gd name="T13" fmla="*/ 52 h 61"/>
                <a:gd name="T14" fmla="*/ 54 w 73"/>
                <a:gd name="T15" fmla="*/ 37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61">
                  <a:moveTo>
                    <a:pt x="54" y="37"/>
                  </a:moveTo>
                  <a:lnTo>
                    <a:pt x="23" y="0"/>
                  </a:lnTo>
                  <a:lnTo>
                    <a:pt x="2" y="4"/>
                  </a:lnTo>
                  <a:lnTo>
                    <a:pt x="0" y="12"/>
                  </a:lnTo>
                  <a:lnTo>
                    <a:pt x="16" y="52"/>
                  </a:lnTo>
                  <a:lnTo>
                    <a:pt x="56" y="61"/>
                  </a:lnTo>
                  <a:lnTo>
                    <a:pt x="73" y="52"/>
                  </a:lnTo>
                  <a:lnTo>
                    <a:pt x="54" y="37"/>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47" name="Freeform 98">
              <a:extLst>
                <a:ext uri="{FF2B5EF4-FFF2-40B4-BE49-F238E27FC236}">
                  <a16:creationId xmlns:a16="http://schemas.microsoft.com/office/drawing/2014/main" id="{45D446D1-8FA8-4AD1-8FBD-C5BE9866C069}"/>
                </a:ext>
              </a:extLst>
            </p:cNvPr>
            <p:cNvSpPr>
              <a:spLocks/>
            </p:cNvSpPr>
            <p:nvPr/>
          </p:nvSpPr>
          <p:spPr bwMode="auto">
            <a:xfrm>
              <a:off x="7873874" y="4797008"/>
              <a:ext cx="236538" cy="439738"/>
            </a:xfrm>
            <a:custGeom>
              <a:avLst/>
              <a:gdLst>
                <a:gd name="T0" fmla="*/ 17 w 71"/>
                <a:gd name="T1" fmla="*/ 22 h 132"/>
                <a:gd name="T2" fmla="*/ 36 w 71"/>
                <a:gd name="T3" fmla="*/ 22 h 132"/>
                <a:gd name="T4" fmla="*/ 0 w 71"/>
                <a:gd name="T5" fmla="*/ 123 h 132"/>
                <a:gd name="T6" fmla="*/ 12 w 71"/>
                <a:gd name="T7" fmla="*/ 132 h 132"/>
                <a:gd name="T8" fmla="*/ 65 w 71"/>
                <a:gd name="T9" fmla="*/ 18 h 132"/>
                <a:gd name="T10" fmla="*/ 53 w 71"/>
                <a:gd name="T11" fmla="*/ 0 h 132"/>
                <a:gd name="T12" fmla="*/ 17 w 71"/>
                <a:gd name="T13" fmla="*/ 22 h 132"/>
              </a:gdLst>
              <a:ahLst/>
              <a:cxnLst>
                <a:cxn ang="0">
                  <a:pos x="T0" y="T1"/>
                </a:cxn>
                <a:cxn ang="0">
                  <a:pos x="T2" y="T3"/>
                </a:cxn>
                <a:cxn ang="0">
                  <a:pos x="T4" y="T5"/>
                </a:cxn>
                <a:cxn ang="0">
                  <a:pos x="T6" y="T7"/>
                </a:cxn>
                <a:cxn ang="0">
                  <a:pos x="T8" y="T9"/>
                </a:cxn>
                <a:cxn ang="0">
                  <a:pos x="T10" y="T11"/>
                </a:cxn>
                <a:cxn ang="0">
                  <a:pos x="T12" y="T13"/>
                </a:cxn>
              </a:cxnLst>
              <a:rect l="0" t="0" r="r" b="b"/>
              <a:pathLst>
                <a:path w="71" h="132">
                  <a:moveTo>
                    <a:pt x="17" y="22"/>
                  </a:moveTo>
                  <a:cubicBezTo>
                    <a:pt x="36" y="22"/>
                    <a:pt x="36" y="22"/>
                    <a:pt x="36" y="22"/>
                  </a:cubicBezTo>
                  <a:cubicBezTo>
                    <a:pt x="0" y="123"/>
                    <a:pt x="0" y="123"/>
                    <a:pt x="0" y="123"/>
                  </a:cubicBezTo>
                  <a:cubicBezTo>
                    <a:pt x="12" y="132"/>
                    <a:pt x="12" y="132"/>
                    <a:pt x="12" y="132"/>
                  </a:cubicBezTo>
                  <a:cubicBezTo>
                    <a:pt x="65" y="18"/>
                    <a:pt x="65" y="18"/>
                    <a:pt x="65" y="18"/>
                  </a:cubicBezTo>
                  <a:cubicBezTo>
                    <a:pt x="65" y="18"/>
                    <a:pt x="71" y="5"/>
                    <a:pt x="53" y="0"/>
                  </a:cubicBezTo>
                  <a:lnTo>
                    <a:pt x="17" y="22"/>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48" name="Freeform 99">
              <a:extLst>
                <a:ext uri="{FF2B5EF4-FFF2-40B4-BE49-F238E27FC236}">
                  <a16:creationId xmlns:a16="http://schemas.microsoft.com/office/drawing/2014/main" id="{7D9573F2-980C-4AB0-9903-2813099D2625}"/>
                </a:ext>
              </a:extLst>
            </p:cNvPr>
            <p:cNvSpPr>
              <a:spLocks/>
            </p:cNvSpPr>
            <p:nvPr/>
          </p:nvSpPr>
          <p:spPr bwMode="auto">
            <a:xfrm>
              <a:off x="7861174" y="5206583"/>
              <a:ext cx="195263" cy="103188"/>
            </a:xfrm>
            <a:custGeom>
              <a:avLst/>
              <a:gdLst>
                <a:gd name="T0" fmla="*/ 10 w 59"/>
                <a:gd name="T1" fmla="*/ 31 h 31"/>
                <a:gd name="T2" fmla="*/ 5 w 59"/>
                <a:gd name="T3" fmla="*/ 31 h 31"/>
                <a:gd name="T4" fmla="*/ 2 w 59"/>
                <a:gd name="T5" fmla="*/ 23 h 31"/>
                <a:gd name="T6" fmla="*/ 2 w 59"/>
                <a:gd name="T7" fmla="*/ 7 h 31"/>
                <a:gd name="T8" fmla="*/ 4 w 59"/>
                <a:gd name="T9" fmla="*/ 0 h 31"/>
                <a:gd name="T10" fmla="*/ 29 w 59"/>
                <a:gd name="T11" fmla="*/ 19 h 31"/>
                <a:gd name="T12" fmla="*/ 36 w 59"/>
                <a:gd name="T13" fmla="*/ 21 h 31"/>
                <a:gd name="T14" fmla="*/ 36 w 59"/>
                <a:gd name="T15" fmla="*/ 16 h 31"/>
                <a:gd name="T16" fmla="*/ 37 w 59"/>
                <a:gd name="T17" fmla="*/ 16 h 31"/>
                <a:gd name="T18" fmla="*/ 49 w 59"/>
                <a:gd name="T19" fmla="*/ 22 h 31"/>
                <a:gd name="T20" fmla="*/ 53 w 59"/>
                <a:gd name="T21" fmla="*/ 23 h 31"/>
                <a:gd name="T22" fmla="*/ 59 w 59"/>
                <a:gd name="T23" fmla="*/ 31 h 31"/>
                <a:gd name="T24" fmla="*/ 21 w 59"/>
                <a:gd name="T25" fmla="*/ 31 h 31"/>
                <a:gd name="T26" fmla="*/ 13 w 59"/>
                <a:gd name="T27" fmla="*/ 26 h 31"/>
                <a:gd name="T28" fmla="*/ 10 w 59"/>
                <a:gd name="T2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31">
                  <a:moveTo>
                    <a:pt x="10" y="31"/>
                  </a:moveTo>
                  <a:cubicBezTo>
                    <a:pt x="5" y="31"/>
                    <a:pt x="5" y="31"/>
                    <a:pt x="5" y="31"/>
                  </a:cubicBezTo>
                  <a:cubicBezTo>
                    <a:pt x="2" y="23"/>
                    <a:pt x="2" y="23"/>
                    <a:pt x="2" y="23"/>
                  </a:cubicBezTo>
                  <a:cubicBezTo>
                    <a:pt x="1" y="18"/>
                    <a:pt x="0" y="12"/>
                    <a:pt x="2" y="7"/>
                  </a:cubicBezTo>
                  <a:cubicBezTo>
                    <a:pt x="4" y="0"/>
                    <a:pt x="4" y="0"/>
                    <a:pt x="4" y="0"/>
                  </a:cubicBezTo>
                  <a:cubicBezTo>
                    <a:pt x="29" y="19"/>
                    <a:pt x="29" y="19"/>
                    <a:pt x="29" y="19"/>
                  </a:cubicBezTo>
                  <a:cubicBezTo>
                    <a:pt x="31" y="20"/>
                    <a:pt x="34" y="21"/>
                    <a:pt x="36" y="21"/>
                  </a:cubicBezTo>
                  <a:cubicBezTo>
                    <a:pt x="38" y="20"/>
                    <a:pt x="39" y="18"/>
                    <a:pt x="36" y="16"/>
                  </a:cubicBezTo>
                  <a:cubicBezTo>
                    <a:pt x="37" y="16"/>
                    <a:pt x="37" y="16"/>
                    <a:pt x="37" y="16"/>
                  </a:cubicBezTo>
                  <a:cubicBezTo>
                    <a:pt x="41" y="19"/>
                    <a:pt x="45" y="20"/>
                    <a:pt x="49" y="22"/>
                  </a:cubicBezTo>
                  <a:cubicBezTo>
                    <a:pt x="53" y="23"/>
                    <a:pt x="53" y="23"/>
                    <a:pt x="53" y="23"/>
                  </a:cubicBezTo>
                  <a:cubicBezTo>
                    <a:pt x="53" y="23"/>
                    <a:pt x="59" y="24"/>
                    <a:pt x="59" y="31"/>
                  </a:cubicBezTo>
                  <a:cubicBezTo>
                    <a:pt x="21" y="31"/>
                    <a:pt x="21" y="31"/>
                    <a:pt x="21" y="31"/>
                  </a:cubicBezTo>
                  <a:cubicBezTo>
                    <a:pt x="13" y="26"/>
                    <a:pt x="13" y="26"/>
                    <a:pt x="13" y="26"/>
                  </a:cubicBezTo>
                  <a:lnTo>
                    <a:pt x="10" y="31"/>
                  </a:ln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49" name="Freeform 100">
              <a:extLst>
                <a:ext uri="{FF2B5EF4-FFF2-40B4-BE49-F238E27FC236}">
                  <a16:creationId xmlns:a16="http://schemas.microsoft.com/office/drawing/2014/main" id="{2CB4D6C8-0030-4F1A-B587-631FFBFB2A73}"/>
                </a:ext>
              </a:extLst>
            </p:cNvPr>
            <p:cNvSpPr>
              <a:spLocks/>
            </p:cNvSpPr>
            <p:nvPr/>
          </p:nvSpPr>
          <p:spPr bwMode="auto">
            <a:xfrm>
              <a:off x="7894512" y="4709696"/>
              <a:ext cx="98425" cy="69850"/>
            </a:xfrm>
            <a:custGeom>
              <a:avLst/>
              <a:gdLst>
                <a:gd name="T0" fmla="*/ 28 w 30"/>
                <a:gd name="T1" fmla="*/ 21 h 21"/>
                <a:gd name="T2" fmla="*/ 0 w 30"/>
                <a:gd name="T3" fmla="*/ 13 h 21"/>
                <a:gd name="T4" fmla="*/ 3 w 30"/>
                <a:gd name="T5" fmla="*/ 0 h 21"/>
                <a:gd name="T6" fmla="*/ 26 w 30"/>
                <a:gd name="T7" fmla="*/ 9 h 21"/>
                <a:gd name="T8" fmla="*/ 30 w 30"/>
                <a:gd name="T9" fmla="*/ 16 h 21"/>
                <a:gd name="T10" fmla="*/ 28 w 30"/>
                <a:gd name="T11" fmla="*/ 21 h 21"/>
              </a:gdLst>
              <a:ahLst/>
              <a:cxnLst>
                <a:cxn ang="0">
                  <a:pos x="T0" y="T1"/>
                </a:cxn>
                <a:cxn ang="0">
                  <a:pos x="T2" y="T3"/>
                </a:cxn>
                <a:cxn ang="0">
                  <a:pos x="T4" y="T5"/>
                </a:cxn>
                <a:cxn ang="0">
                  <a:pos x="T6" y="T7"/>
                </a:cxn>
                <a:cxn ang="0">
                  <a:pos x="T8" y="T9"/>
                </a:cxn>
                <a:cxn ang="0">
                  <a:pos x="T10" y="T11"/>
                </a:cxn>
              </a:cxnLst>
              <a:rect l="0" t="0" r="r" b="b"/>
              <a:pathLst>
                <a:path w="30" h="21">
                  <a:moveTo>
                    <a:pt x="28" y="21"/>
                  </a:moveTo>
                  <a:cubicBezTo>
                    <a:pt x="0" y="13"/>
                    <a:pt x="0" y="13"/>
                    <a:pt x="0" y="13"/>
                  </a:cubicBezTo>
                  <a:cubicBezTo>
                    <a:pt x="3" y="0"/>
                    <a:pt x="3" y="0"/>
                    <a:pt x="3" y="0"/>
                  </a:cubicBezTo>
                  <a:cubicBezTo>
                    <a:pt x="26" y="9"/>
                    <a:pt x="26" y="9"/>
                    <a:pt x="26" y="9"/>
                  </a:cubicBezTo>
                  <a:cubicBezTo>
                    <a:pt x="29" y="10"/>
                    <a:pt x="30" y="13"/>
                    <a:pt x="30" y="16"/>
                  </a:cubicBezTo>
                  <a:lnTo>
                    <a:pt x="28" y="21"/>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50" name="Freeform 101">
              <a:extLst>
                <a:ext uri="{FF2B5EF4-FFF2-40B4-BE49-F238E27FC236}">
                  <a16:creationId xmlns:a16="http://schemas.microsoft.com/office/drawing/2014/main" id="{91E8AC49-3FD5-4B5D-B2D1-1DF3EF0AFA69}"/>
                </a:ext>
              </a:extLst>
            </p:cNvPr>
            <p:cNvSpPr>
              <a:spLocks/>
            </p:cNvSpPr>
            <p:nvPr/>
          </p:nvSpPr>
          <p:spPr bwMode="auto">
            <a:xfrm>
              <a:off x="7570662" y="4390608"/>
              <a:ext cx="336550" cy="431800"/>
            </a:xfrm>
            <a:custGeom>
              <a:avLst/>
              <a:gdLst>
                <a:gd name="T0" fmla="*/ 101 w 101"/>
                <a:gd name="T1" fmla="*/ 92 h 130"/>
                <a:gd name="T2" fmla="*/ 53 w 101"/>
                <a:gd name="T3" fmla="*/ 79 h 130"/>
                <a:gd name="T4" fmla="*/ 51 w 101"/>
                <a:gd name="T5" fmla="*/ 69 h 130"/>
                <a:gd name="T6" fmla="*/ 69 w 101"/>
                <a:gd name="T7" fmla="*/ 40 h 130"/>
                <a:gd name="T8" fmla="*/ 42 w 101"/>
                <a:gd name="T9" fmla="*/ 0 h 130"/>
                <a:gd name="T10" fmla="*/ 11 w 101"/>
                <a:gd name="T11" fmla="*/ 130 h 130"/>
                <a:gd name="T12" fmla="*/ 63 w 101"/>
                <a:gd name="T13" fmla="*/ 100 h 130"/>
                <a:gd name="T14" fmla="*/ 63 w 101"/>
                <a:gd name="T15" fmla="*/ 100 h 130"/>
                <a:gd name="T16" fmla="*/ 97 w 101"/>
                <a:gd name="T17" fmla="*/ 109 h 130"/>
                <a:gd name="T18" fmla="*/ 101 w 101"/>
                <a:gd name="T19" fmla="*/ 9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30">
                  <a:moveTo>
                    <a:pt x="101" y="92"/>
                  </a:moveTo>
                  <a:cubicBezTo>
                    <a:pt x="53" y="79"/>
                    <a:pt x="53" y="79"/>
                    <a:pt x="53" y="79"/>
                  </a:cubicBezTo>
                  <a:cubicBezTo>
                    <a:pt x="51" y="69"/>
                    <a:pt x="51" y="69"/>
                    <a:pt x="51" y="69"/>
                  </a:cubicBezTo>
                  <a:cubicBezTo>
                    <a:pt x="57" y="56"/>
                    <a:pt x="69" y="50"/>
                    <a:pt x="69" y="40"/>
                  </a:cubicBezTo>
                  <a:cubicBezTo>
                    <a:pt x="69" y="31"/>
                    <a:pt x="61" y="0"/>
                    <a:pt x="42" y="0"/>
                  </a:cubicBezTo>
                  <a:cubicBezTo>
                    <a:pt x="25" y="0"/>
                    <a:pt x="0" y="14"/>
                    <a:pt x="11" y="130"/>
                  </a:cubicBezTo>
                  <a:cubicBezTo>
                    <a:pt x="63" y="100"/>
                    <a:pt x="63" y="100"/>
                    <a:pt x="63" y="100"/>
                  </a:cubicBezTo>
                  <a:cubicBezTo>
                    <a:pt x="63" y="100"/>
                    <a:pt x="63" y="100"/>
                    <a:pt x="63" y="100"/>
                  </a:cubicBezTo>
                  <a:cubicBezTo>
                    <a:pt x="97" y="109"/>
                    <a:pt x="97" y="109"/>
                    <a:pt x="97" y="109"/>
                  </a:cubicBezTo>
                  <a:lnTo>
                    <a:pt x="101" y="92"/>
                  </a:lnTo>
                  <a:close/>
                </a:path>
              </a:pathLst>
            </a:custGeom>
            <a:solidFill>
              <a:srgbClr val="FFC2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51" name="Freeform 102">
              <a:extLst>
                <a:ext uri="{FF2B5EF4-FFF2-40B4-BE49-F238E27FC236}">
                  <a16:creationId xmlns:a16="http://schemas.microsoft.com/office/drawing/2014/main" id="{E2AAE2BA-912B-49B3-9DC8-16851B1CB9F1}"/>
                </a:ext>
              </a:extLst>
            </p:cNvPr>
            <p:cNvSpPr>
              <a:spLocks/>
            </p:cNvSpPr>
            <p:nvPr/>
          </p:nvSpPr>
          <p:spPr bwMode="auto">
            <a:xfrm>
              <a:off x="7651624" y="4460458"/>
              <a:ext cx="255588" cy="292100"/>
            </a:xfrm>
            <a:custGeom>
              <a:avLst/>
              <a:gdLst>
                <a:gd name="T0" fmla="*/ 18 w 77"/>
                <a:gd name="T1" fmla="*/ 8 h 88"/>
                <a:gd name="T2" fmla="*/ 29 w 77"/>
                <a:gd name="T3" fmla="*/ 58 h 88"/>
                <a:gd name="T4" fmla="*/ 77 w 77"/>
                <a:gd name="T5" fmla="*/ 71 h 88"/>
                <a:gd name="T6" fmla="*/ 73 w 77"/>
                <a:gd name="T7" fmla="*/ 88 h 88"/>
                <a:gd name="T8" fmla="*/ 21 w 77"/>
                <a:gd name="T9" fmla="*/ 74 h 88"/>
                <a:gd name="T10" fmla="*/ 13 w 77"/>
                <a:gd name="T11" fmla="*/ 66 h 88"/>
                <a:gd name="T12" fmla="*/ 1 w 77"/>
                <a:gd name="T13" fmla="*/ 11 h 88"/>
                <a:gd name="T14" fmla="*/ 8 w 77"/>
                <a:gd name="T15" fmla="*/ 1 h 88"/>
                <a:gd name="T16" fmla="*/ 8 w 77"/>
                <a:gd name="T17" fmla="*/ 1 h 88"/>
                <a:gd name="T18" fmla="*/ 18 w 77"/>
                <a:gd name="T19" fmla="*/ 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88">
                  <a:moveTo>
                    <a:pt x="18" y="8"/>
                  </a:moveTo>
                  <a:cubicBezTo>
                    <a:pt x="29" y="58"/>
                    <a:pt x="29" y="58"/>
                    <a:pt x="29" y="58"/>
                  </a:cubicBezTo>
                  <a:cubicBezTo>
                    <a:pt x="77" y="71"/>
                    <a:pt x="77" y="71"/>
                    <a:pt x="77" y="71"/>
                  </a:cubicBezTo>
                  <a:cubicBezTo>
                    <a:pt x="73" y="88"/>
                    <a:pt x="73" y="88"/>
                    <a:pt x="73" y="88"/>
                  </a:cubicBezTo>
                  <a:cubicBezTo>
                    <a:pt x="21" y="74"/>
                    <a:pt x="21" y="74"/>
                    <a:pt x="21" y="74"/>
                  </a:cubicBezTo>
                  <a:cubicBezTo>
                    <a:pt x="17" y="73"/>
                    <a:pt x="14" y="70"/>
                    <a:pt x="13" y="66"/>
                  </a:cubicBezTo>
                  <a:cubicBezTo>
                    <a:pt x="1" y="11"/>
                    <a:pt x="1" y="11"/>
                    <a:pt x="1" y="11"/>
                  </a:cubicBezTo>
                  <a:cubicBezTo>
                    <a:pt x="0" y="7"/>
                    <a:pt x="3" y="2"/>
                    <a:pt x="8" y="1"/>
                  </a:cubicBezTo>
                  <a:cubicBezTo>
                    <a:pt x="8" y="1"/>
                    <a:pt x="8" y="1"/>
                    <a:pt x="8" y="1"/>
                  </a:cubicBezTo>
                  <a:cubicBezTo>
                    <a:pt x="13" y="0"/>
                    <a:pt x="17" y="3"/>
                    <a:pt x="18" y="8"/>
                  </a:cubicBez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52" name="Freeform 103">
              <a:extLst>
                <a:ext uri="{FF2B5EF4-FFF2-40B4-BE49-F238E27FC236}">
                  <a16:creationId xmlns:a16="http://schemas.microsoft.com/office/drawing/2014/main" id="{9D54699B-92C2-48DA-A511-FA52F760D87E}"/>
                </a:ext>
              </a:extLst>
            </p:cNvPr>
            <p:cNvSpPr>
              <a:spLocks noEditPoints="1"/>
            </p:cNvSpPr>
            <p:nvPr/>
          </p:nvSpPr>
          <p:spPr bwMode="auto">
            <a:xfrm>
              <a:off x="7488112" y="4073108"/>
              <a:ext cx="622300" cy="1236663"/>
            </a:xfrm>
            <a:custGeom>
              <a:avLst/>
              <a:gdLst>
                <a:gd name="T0" fmla="*/ 108 w 187"/>
                <a:gd name="T1" fmla="*/ 258 h 371"/>
                <a:gd name="T2" fmla="*/ 55 w 187"/>
                <a:gd name="T3" fmla="*/ 258 h 371"/>
                <a:gd name="T4" fmla="*/ 30 w 187"/>
                <a:gd name="T5" fmla="*/ 371 h 371"/>
                <a:gd name="T6" fmla="*/ 117 w 187"/>
                <a:gd name="T7" fmla="*/ 371 h 371"/>
                <a:gd name="T8" fmla="*/ 78 w 187"/>
                <a:gd name="T9" fmla="*/ 174 h 371"/>
                <a:gd name="T10" fmla="*/ 123 w 187"/>
                <a:gd name="T11" fmla="*/ 198 h 371"/>
                <a:gd name="T12" fmla="*/ 72 w 187"/>
                <a:gd name="T13" fmla="*/ 204 h 371"/>
                <a:gd name="T14" fmla="*/ 152 w 187"/>
                <a:gd name="T15" fmla="*/ 227 h 371"/>
                <a:gd name="T16" fmla="*/ 9 w 187"/>
                <a:gd name="T17" fmla="*/ 135 h 371"/>
                <a:gd name="T18" fmla="*/ 17 w 187"/>
                <a:gd name="T19" fmla="*/ 226 h 371"/>
                <a:gd name="T20" fmla="*/ 133 w 187"/>
                <a:gd name="T21" fmla="*/ 258 h 371"/>
                <a:gd name="T22" fmla="*/ 133 w 187"/>
                <a:gd name="T23" fmla="*/ 239 h 371"/>
                <a:gd name="T24" fmla="*/ 76 w 187"/>
                <a:gd name="T25" fmla="*/ 164 h 371"/>
                <a:gd name="T26" fmla="*/ 67 w 187"/>
                <a:gd name="T27" fmla="*/ 95 h 371"/>
                <a:gd name="T28" fmla="*/ 36 w 187"/>
                <a:gd name="T29" fmla="*/ 225 h 371"/>
                <a:gd name="T30" fmla="*/ 55 w 187"/>
                <a:gd name="T31" fmla="*/ 239 h 371"/>
                <a:gd name="T32" fmla="*/ 133 w 187"/>
                <a:gd name="T33" fmla="*/ 239 h 371"/>
                <a:gd name="T34" fmla="*/ 116 w 187"/>
                <a:gd name="T35" fmla="*/ 340 h 371"/>
                <a:gd name="T36" fmla="*/ 114 w 187"/>
                <a:gd name="T37" fmla="*/ 363 h 371"/>
                <a:gd name="T38" fmla="*/ 122 w 187"/>
                <a:gd name="T39" fmla="*/ 371 h 371"/>
                <a:gd name="T40" fmla="*/ 133 w 187"/>
                <a:gd name="T41" fmla="*/ 371 h 371"/>
                <a:gd name="T42" fmla="*/ 165 w 187"/>
                <a:gd name="T43" fmla="*/ 363 h 371"/>
                <a:gd name="T44" fmla="*/ 149 w 187"/>
                <a:gd name="T45" fmla="*/ 356 h 371"/>
                <a:gd name="T46" fmla="*/ 133 w 187"/>
                <a:gd name="T47" fmla="*/ 338 h 371"/>
                <a:gd name="T48" fmla="*/ 169 w 187"/>
                <a:gd name="T49" fmla="*/ 217 h 371"/>
                <a:gd name="T50" fmla="*/ 88 w 187"/>
                <a:gd name="T51" fmla="*/ 195 h 371"/>
                <a:gd name="T52" fmla="*/ 125 w 187"/>
                <a:gd name="T53" fmla="*/ 191 h 371"/>
                <a:gd name="T54" fmla="*/ 152 w 187"/>
                <a:gd name="T55" fmla="*/ 207 h 371"/>
                <a:gd name="T56" fmla="*/ 122 w 187"/>
                <a:gd name="T57" fmla="*/ 204 h 371"/>
                <a:gd name="T58" fmla="*/ 62 w 187"/>
                <a:gd name="T59" fmla="*/ 182 h 371"/>
                <a:gd name="T60" fmla="*/ 50 w 187"/>
                <a:gd name="T61" fmla="*/ 127 h 371"/>
                <a:gd name="T62" fmla="*/ 76 w 187"/>
                <a:gd name="T63" fmla="*/ 97 h 371"/>
                <a:gd name="T64" fmla="*/ 90 w 187"/>
                <a:gd name="T65" fmla="*/ 56 h 371"/>
                <a:gd name="T66" fmla="*/ 89 w 187"/>
                <a:gd name="T67" fmla="*/ 41 h 371"/>
                <a:gd name="T68" fmla="*/ 82 w 187"/>
                <a:gd name="T69" fmla="*/ 21 h 371"/>
                <a:gd name="T70" fmla="*/ 18 w 187"/>
                <a:gd name="T71" fmla="*/ 86 h 371"/>
                <a:gd name="T72" fmla="*/ 27 w 187"/>
                <a:gd name="T73" fmla="*/ 62 h 371"/>
                <a:gd name="T74" fmla="*/ 28 w 187"/>
                <a:gd name="T75" fmla="*/ 23 h 371"/>
                <a:gd name="T76" fmla="*/ 36 w 187"/>
                <a:gd name="T77" fmla="*/ 13 h 371"/>
                <a:gd name="T78" fmla="*/ 82 w 187"/>
                <a:gd name="T79" fmla="*/ 2 h 371"/>
                <a:gd name="T80" fmla="*/ 85 w 187"/>
                <a:gd name="T81" fmla="*/ 19 h 371"/>
                <a:gd name="T82" fmla="*/ 50 w 187"/>
                <a:gd name="T83" fmla="*/ 33 h 371"/>
                <a:gd name="T84" fmla="*/ 48 w 187"/>
                <a:gd name="T85" fmla="*/ 53 h 371"/>
                <a:gd name="T86" fmla="*/ 55 w 187"/>
                <a:gd name="T87" fmla="*/ 61 h 371"/>
                <a:gd name="T88" fmla="*/ 57 w 187"/>
                <a:gd name="T89" fmla="*/ 7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7" h="371">
                  <a:moveTo>
                    <a:pt x="126" y="312"/>
                  </a:moveTo>
                  <a:cubicBezTo>
                    <a:pt x="108" y="258"/>
                    <a:pt x="108" y="258"/>
                    <a:pt x="108" y="258"/>
                  </a:cubicBezTo>
                  <a:cubicBezTo>
                    <a:pt x="78" y="258"/>
                    <a:pt x="78" y="258"/>
                    <a:pt x="78" y="258"/>
                  </a:cubicBezTo>
                  <a:cubicBezTo>
                    <a:pt x="55" y="258"/>
                    <a:pt x="55" y="258"/>
                    <a:pt x="55" y="258"/>
                  </a:cubicBezTo>
                  <a:cubicBezTo>
                    <a:pt x="21" y="358"/>
                    <a:pt x="21" y="358"/>
                    <a:pt x="21" y="358"/>
                  </a:cubicBezTo>
                  <a:cubicBezTo>
                    <a:pt x="19" y="364"/>
                    <a:pt x="24" y="371"/>
                    <a:pt x="30" y="371"/>
                  </a:cubicBezTo>
                  <a:cubicBezTo>
                    <a:pt x="78" y="371"/>
                    <a:pt x="78" y="371"/>
                    <a:pt x="78" y="371"/>
                  </a:cubicBezTo>
                  <a:cubicBezTo>
                    <a:pt x="117" y="371"/>
                    <a:pt x="117" y="371"/>
                    <a:pt x="117" y="371"/>
                  </a:cubicBezTo>
                  <a:moveTo>
                    <a:pt x="70" y="136"/>
                  </a:moveTo>
                  <a:cubicBezTo>
                    <a:pt x="78" y="174"/>
                    <a:pt x="78" y="174"/>
                    <a:pt x="78" y="174"/>
                  </a:cubicBezTo>
                  <a:cubicBezTo>
                    <a:pt x="126" y="187"/>
                    <a:pt x="126" y="187"/>
                    <a:pt x="126" y="187"/>
                  </a:cubicBezTo>
                  <a:cubicBezTo>
                    <a:pt x="123" y="198"/>
                    <a:pt x="123" y="198"/>
                    <a:pt x="123" y="198"/>
                  </a:cubicBezTo>
                  <a:moveTo>
                    <a:pt x="36" y="225"/>
                  </a:moveTo>
                  <a:cubicBezTo>
                    <a:pt x="72" y="204"/>
                    <a:pt x="72" y="204"/>
                    <a:pt x="72" y="204"/>
                  </a:cubicBezTo>
                  <a:moveTo>
                    <a:pt x="169" y="217"/>
                  </a:moveTo>
                  <a:cubicBezTo>
                    <a:pt x="152" y="227"/>
                    <a:pt x="152" y="227"/>
                    <a:pt x="152" y="227"/>
                  </a:cubicBezTo>
                  <a:moveTo>
                    <a:pt x="20" y="142"/>
                  </a:moveTo>
                  <a:cubicBezTo>
                    <a:pt x="19" y="137"/>
                    <a:pt x="14" y="134"/>
                    <a:pt x="9" y="135"/>
                  </a:cubicBezTo>
                  <a:cubicBezTo>
                    <a:pt x="4" y="136"/>
                    <a:pt x="0" y="141"/>
                    <a:pt x="1" y="146"/>
                  </a:cubicBezTo>
                  <a:cubicBezTo>
                    <a:pt x="17" y="226"/>
                    <a:pt x="17" y="226"/>
                    <a:pt x="17" y="226"/>
                  </a:cubicBezTo>
                  <a:cubicBezTo>
                    <a:pt x="20" y="245"/>
                    <a:pt x="36" y="258"/>
                    <a:pt x="55" y="258"/>
                  </a:cubicBezTo>
                  <a:cubicBezTo>
                    <a:pt x="133" y="258"/>
                    <a:pt x="133" y="258"/>
                    <a:pt x="133" y="258"/>
                  </a:cubicBezTo>
                  <a:cubicBezTo>
                    <a:pt x="138" y="258"/>
                    <a:pt x="142" y="254"/>
                    <a:pt x="142" y="248"/>
                  </a:cubicBezTo>
                  <a:cubicBezTo>
                    <a:pt x="142" y="243"/>
                    <a:pt x="138" y="239"/>
                    <a:pt x="133" y="239"/>
                  </a:cubicBezTo>
                  <a:cubicBezTo>
                    <a:pt x="55" y="239"/>
                    <a:pt x="55" y="239"/>
                    <a:pt x="55" y="239"/>
                  </a:cubicBezTo>
                  <a:moveTo>
                    <a:pt x="76" y="164"/>
                  </a:moveTo>
                  <a:cubicBezTo>
                    <a:pt x="82" y="151"/>
                    <a:pt x="94" y="145"/>
                    <a:pt x="94" y="135"/>
                  </a:cubicBezTo>
                  <a:cubicBezTo>
                    <a:pt x="94" y="126"/>
                    <a:pt x="86" y="95"/>
                    <a:pt x="67" y="95"/>
                  </a:cubicBezTo>
                  <a:cubicBezTo>
                    <a:pt x="65" y="95"/>
                    <a:pt x="61" y="95"/>
                    <a:pt x="58" y="97"/>
                  </a:cubicBezTo>
                  <a:cubicBezTo>
                    <a:pt x="42" y="103"/>
                    <a:pt x="27" y="130"/>
                    <a:pt x="36" y="225"/>
                  </a:cubicBezTo>
                  <a:cubicBezTo>
                    <a:pt x="36" y="225"/>
                    <a:pt x="36" y="225"/>
                    <a:pt x="36" y="225"/>
                  </a:cubicBezTo>
                  <a:cubicBezTo>
                    <a:pt x="38" y="233"/>
                    <a:pt x="46" y="239"/>
                    <a:pt x="55" y="239"/>
                  </a:cubicBezTo>
                  <a:cubicBezTo>
                    <a:pt x="133" y="239"/>
                    <a:pt x="133" y="239"/>
                    <a:pt x="133" y="239"/>
                  </a:cubicBezTo>
                  <a:cubicBezTo>
                    <a:pt x="133" y="239"/>
                    <a:pt x="133" y="239"/>
                    <a:pt x="133" y="239"/>
                  </a:cubicBezTo>
                  <a:cubicBezTo>
                    <a:pt x="152" y="239"/>
                    <a:pt x="152" y="239"/>
                    <a:pt x="152" y="239"/>
                  </a:cubicBezTo>
                  <a:cubicBezTo>
                    <a:pt x="116" y="340"/>
                    <a:pt x="116" y="340"/>
                    <a:pt x="116" y="340"/>
                  </a:cubicBezTo>
                  <a:cubicBezTo>
                    <a:pt x="114" y="347"/>
                    <a:pt x="114" y="347"/>
                    <a:pt x="114" y="347"/>
                  </a:cubicBezTo>
                  <a:cubicBezTo>
                    <a:pt x="112" y="352"/>
                    <a:pt x="113" y="358"/>
                    <a:pt x="114" y="363"/>
                  </a:cubicBezTo>
                  <a:cubicBezTo>
                    <a:pt x="117" y="371"/>
                    <a:pt x="117" y="371"/>
                    <a:pt x="117" y="371"/>
                  </a:cubicBezTo>
                  <a:cubicBezTo>
                    <a:pt x="122" y="371"/>
                    <a:pt x="122" y="371"/>
                    <a:pt x="122" y="371"/>
                  </a:cubicBezTo>
                  <a:cubicBezTo>
                    <a:pt x="125" y="366"/>
                    <a:pt x="125" y="366"/>
                    <a:pt x="125" y="366"/>
                  </a:cubicBezTo>
                  <a:cubicBezTo>
                    <a:pt x="133" y="371"/>
                    <a:pt x="133" y="371"/>
                    <a:pt x="133" y="371"/>
                  </a:cubicBezTo>
                  <a:cubicBezTo>
                    <a:pt x="171" y="371"/>
                    <a:pt x="171" y="371"/>
                    <a:pt x="171" y="371"/>
                  </a:cubicBezTo>
                  <a:cubicBezTo>
                    <a:pt x="171" y="364"/>
                    <a:pt x="165" y="363"/>
                    <a:pt x="165" y="363"/>
                  </a:cubicBezTo>
                  <a:cubicBezTo>
                    <a:pt x="161" y="362"/>
                    <a:pt x="161" y="362"/>
                    <a:pt x="161" y="362"/>
                  </a:cubicBezTo>
                  <a:cubicBezTo>
                    <a:pt x="157" y="360"/>
                    <a:pt x="153" y="359"/>
                    <a:pt x="149" y="356"/>
                  </a:cubicBezTo>
                  <a:cubicBezTo>
                    <a:pt x="148" y="356"/>
                    <a:pt x="148" y="356"/>
                    <a:pt x="148" y="356"/>
                  </a:cubicBezTo>
                  <a:cubicBezTo>
                    <a:pt x="133" y="338"/>
                    <a:pt x="133" y="338"/>
                    <a:pt x="133" y="338"/>
                  </a:cubicBezTo>
                  <a:cubicBezTo>
                    <a:pt x="181" y="235"/>
                    <a:pt x="181" y="235"/>
                    <a:pt x="181" y="235"/>
                  </a:cubicBezTo>
                  <a:cubicBezTo>
                    <a:pt x="181" y="235"/>
                    <a:pt x="187" y="222"/>
                    <a:pt x="169" y="217"/>
                  </a:cubicBezTo>
                  <a:cubicBezTo>
                    <a:pt x="88" y="195"/>
                    <a:pt x="88" y="195"/>
                    <a:pt x="88" y="195"/>
                  </a:cubicBezTo>
                  <a:cubicBezTo>
                    <a:pt x="88" y="195"/>
                    <a:pt x="88" y="195"/>
                    <a:pt x="88" y="195"/>
                  </a:cubicBezTo>
                  <a:cubicBezTo>
                    <a:pt x="88" y="195"/>
                    <a:pt x="88" y="195"/>
                    <a:pt x="88" y="195"/>
                  </a:cubicBezTo>
                  <a:moveTo>
                    <a:pt x="125" y="191"/>
                  </a:moveTo>
                  <a:cubicBezTo>
                    <a:pt x="148" y="200"/>
                    <a:pt x="148" y="200"/>
                    <a:pt x="148" y="200"/>
                  </a:cubicBezTo>
                  <a:cubicBezTo>
                    <a:pt x="151" y="201"/>
                    <a:pt x="152" y="204"/>
                    <a:pt x="152" y="207"/>
                  </a:cubicBezTo>
                  <a:cubicBezTo>
                    <a:pt x="150" y="212"/>
                    <a:pt x="150" y="212"/>
                    <a:pt x="150" y="212"/>
                  </a:cubicBezTo>
                  <a:cubicBezTo>
                    <a:pt x="122" y="204"/>
                    <a:pt x="122" y="204"/>
                    <a:pt x="122" y="204"/>
                  </a:cubicBezTo>
                  <a:cubicBezTo>
                    <a:pt x="70" y="190"/>
                    <a:pt x="70" y="190"/>
                    <a:pt x="70" y="190"/>
                  </a:cubicBezTo>
                  <a:cubicBezTo>
                    <a:pt x="66" y="189"/>
                    <a:pt x="63" y="186"/>
                    <a:pt x="62" y="182"/>
                  </a:cubicBezTo>
                  <a:cubicBezTo>
                    <a:pt x="52" y="135"/>
                    <a:pt x="52" y="135"/>
                    <a:pt x="52" y="135"/>
                  </a:cubicBezTo>
                  <a:cubicBezTo>
                    <a:pt x="50" y="127"/>
                    <a:pt x="50" y="127"/>
                    <a:pt x="50" y="127"/>
                  </a:cubicBezTo>
                  <a:cubicBezTo>
                    <a:pt x="49" y="123"/>
                    <a:pt x="52" y="118"/>
                    <a:pt x="57" y="117"/>
                  </a:cubicBezTo>
                  <a:moveTo>
                    <a:pt x="76" y="97"/>
                  </a:moveTo>
                  <a:cubicBezTo>
                    <a:pt x="74" y="78"/>
                    <a:pt x="74" y="78"/>
                    <a:pt x="74" y="78"/>
                  </a:cubicBezTo>
                  <a:cubicBezTo>
                    <a:pt x="80" y="76"/>
                    <a:pt x="93" y="68"/>
                    <a:pt x="90" y="56"/>
                  </a:cubicBezTo>
                  <a:cubicBezTo>
                    <a:pt x="96" y="51"/>
                    <a:pt x="96" y="51"/>
                    <a:pt x="96" y="51"/>
                  </a:cubicBezTo>
                  <a:cubicBezTo>
                    <a:pt x="89" y="41"/>
                    <a:pt x="89" y="41"/>
                    <a:pt x="89" y="41"/>
                  </a:cubicBezTo>
                  <a:cubicBezTo>
                    <a:pt x="85" y="24"/>
                    <a:pt x="85" y="24"/>
                    <a:pt x="85" y="24"/>
                  </a:cubicBezTo>
                  <a:cubicBezTo>
                    <a:pt x="84" y="22"/>
                    <a:pt x="84" y="21"/>
                    <a:pt x="82" y="21"/>
                  </a:cubicBezTo>
                  <a:moveTo>
                    <a:pt x="58" y="86"/>
                  </a:moveTo>
                  <a:cubicBezTo>
                    <a:pt x="44" y="88"/>
                    <a:pt x="31" y="88"/>
                    <a:pt x="18" y="86"/>
                  </a:cubicBezTo>
                  <a:cubicBezTo>
                    <a:pt x="17" y="86"/>
                    <a:pt x="16" y="84"/>
                    <a:pt x="17" y="84"/>
                  </a:cubicBezTo>
                  <a:cubicBezTo>
                    <a:pt x="25" y="80"/>
                    <a:pt x="30" y="71"/>
                    <a:pt x="27" y="62"/>
                  </a:cubicBezTo>
                  <a:cubicBezTo>
                    <a:pt x="20" y="36"/>
                    <a:pt x="20" y="36"/>
                    <a:pt x="20" y="36"/>
                  </a:cubicBezTo>
                  <a:cubicBezTo>
                    <a:pt x="19" y="30"/>
                    <a:pt x="22" y="25"/>
                    <a:pt x="28" y="23"/>
                  </a:cubicBezTo>
                  <a:cubicBezTo>
                    <a:pt x="27" y="19"/>
                    <a:pt x="29" y="15"/>
                    <a:pt x="33" y="14"/>
                  </a:cubicBezTo>
                  <a:cubicBezTo>
                    <a:pt x="36" y="13"/>
                    <a:pt x="36" y="13"/>
                    <a:pt x="36" y="13"/>
                  </a:cubicBezTo>
                  <a:cubicBezTo>
                    <a:pt x="40" y="12"/>
                    <a:pt x="45" y="11"/>
                    <a:pt x="49" y="10"/>
                  </a:cubicBezTo>
                  <a:cubicBezTo>
                    <a:pt x="60" y="9"/>
                    <a:pt x="71" y="6"/>
                    <a:pt x="82" y="2"/>
                  </a:cubicBezTo>
                  <a:cubicBezTo>
                    <a:pt x="85" y="0"/>
                    <a:pt x="89" y="2"/>
                    <a:pt x="90" y="5"/>
                  </a:cubicBezTo>
                  <a:cubicBezTo>
                    <a:pt x="91" y="10"/>
                    <a:pt x="89" y="16"/>
                    <a:pt x="85" y="19"/>
                  </a:cubicBezTo>
                  <a:cubicBezTo>
                    <a:pt x="78" y="24"/>
                    <a:pt x="69" y="29"/>
                    <a:pt x="59" y="31"/>
                  </a:cubicBezTo>
                  <a:cubicBezTo>
                    <a:pt x="56" y="32"/>
                    <a:pt x="53" y="33"/>
                    <a:pt x="50" y="33"/>
                  </a:cubicBezTo>
                  <a:cubicBezTo>
                    <a:pt x="51" y="39"/>
                    <a:pt x="52" y="44"/>
                    <a:pt x="53" y="50"/>
                  </a:cubicBezTo>
                  <a:cubicBezTo>
                    <a:pt x="52" y="50"/>
                    <a:pt x="50" y="50"/>
                    <a:pt x="48" y="53"/>
                  </a:cubicBezTo>
                  <a:cubicBezTo>
                    <a:pt x="48" y="54"/>
                    <a:pt x="47" y="55"/>
                    <a:pt x="48" y="57"/>
                  </a:cubicBezTo>
                  <a:cubicBezTo>
                    <a:pt x="49" y="60"/>
                    <a:pt x="52" y="62"/>
                    <a:pt x="55" y="61"/>
                  </a:cubicBezTo>
                  <a:cubicBezTo>
                    <a:pt x="55" y="61"/>
                    <a:pt x="55" y="61"/>
                    <a:pt x="55" y="61"/>
                  </a:cubicBezTo>
                  <a:cubicBezTo>
                    <a:pt x="56" y="65"/>
                    <a:pt x="56" y="69"/>
                    <a:pt x="57" y="74"/>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grpSp>
      <p:grpSp>
        <p:nvGrpSpPr>
          <p:cNvPr id="253" name="Group 252">
            <a:extLst>
              <a:ext uri="{FF2B5EF4-FFF2-40B4-BE49-F238E27FC236}">
                <a16:creationId xmlns:a16="http://schemas.microsoft.com/office/drawing/2014/main" id="{B5C036AE-2A34-460D-BF02-428809361C27}"/>
              </a:ext>
            </a:extLst>
          </p:cNvPr>
          <p:cNvGrpSpPr/>
          <p:nvPr/>
        </p:nvGrpSpPr>
        <p:grpSpPr>
          <a:xfrm>
            <a:off x="6770562" y="4245352"/>
            <a:ext cx="741363" cy="1243013"/>
            <a:chOff x="6770562" y="4066758"/>
            <a:chExt cx="741363" cy="1243013"/>
          </a:xfrm>
        </p:grpSpPr>
        <p:sp>
          <p:nvSpPr>
            <p:cNvPr id="254" name="Freeform 104">
              <a:extLst>
                <a:ext uri="{FF2B5EF4-FFF2-40B4-BE49-F238E27FC236}">
                  <a16:creationId xmlns:a16="http://schemas.microsoft.com/office/drawing/2014/main" id="{16002375-5FC8-4B44-8FA5-F54A92B1529E}"/>
                </a:ext>
              </a:extLst>
            </p:cNvPr>
            <p:cNvSpPr>
              <a:spLocks/>
            </p:cNvSpPr>
            <p:nvPr/>
          </p:nvSpPr>
          <p:spPr bwMode="auto">
            <a:xfrm>
              <a:off x="6916612" y="4066758"/>
              <a:ext cx="225425" cy="303213"/>
            </a:xfrm>
            <a:custGeom>
              <a:avLst/>
              <a:gdLst>
                <a:gd name="T0" fmla="*/ 58 w 68"/>
                <a:gd name="T1" fmla="*/ 29 h 91"/>
                <a:gd name="T2" fmla="*/ 55 w 68"/>
                <a:gd name="T3" fmla="*/ 19 h 91"/>
                <a:gd name="T4" fmla="*/ 29 w 68"/>
                <a:gd name="T5" fmla="*/ 3 h 91"/>
                <a:gd name="T6" fmla="*/ 18 w 68"/>
                <a:gd name="T7" fmla="*/ 6 h 91"/>
                <a:gd name="T8" fmla="*/ 3 w 68"/>
                <a:gd name="T9" fmla="*/ 33 h 91"/>
                <a:gd name="T10" fmla="*/ 8 w 68"/>
                <a:gd name="T11" fmla="*/ 51 h 91"/>
                <a:gd name="T12" fmla="*/ 19 w 68"/>
                <a:gd name="T13" fmla="*/ 66 h 91"/>
                <a:gd name="T14" fmla="*/ 19 w 68"/>
                <a:gd name="T15" fmla="*/ 66 h 91"/>
                <a:gd name="T16" fmla="*/ 21 w 68"/>
                <a:gd name="T17" fmla="*/ 74 h 91"/>
                <a:gd name="T18" fmla="*/ 21 w 68"/>
                <a:gd name="T19" fmla="*/ 79 h 91"/>
                <a:gd name="T20" fmla="*/ 42 w 68"/>
                <a:gd name="T21" fmla="*/ 91 h 91"/>
                <a:gd name="T22" fmla="*/ 46 w 68"/>
                <a:gd name="T23" fmla="*/ 73 h 91"/>
                <a:gd name="T24" fmla="*/ 62 w 68"/>
                <a:gd name="T25" fmla="*/ 47 h 91"/>
                <a:gd name="T26" fmla="*/ 68 w 68"/>
                <a:gd name="T27" fmla="*/ 40 h 91"/>
                <a:gd name="T28" fmla="*/ 58 w 68"/>
                <a:gd name="T29" fmla="*/ 2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91">
                  <a:moveTo>
                    <a:pt x="58" y="29"/>
                  </a:moveTo>
                  <a:cubicBezTo>
                    <a:pt x="55" y="19"/>
                    <a:pt x="55" y="19"/>
                    <a:pt x="55" y="19"/>
                  </a:cubicBezTo>
                  <a:cubicBezTo>
                    <a:pt x="52" y="7"/>
                    <a:pt x="40" y="0"/>
                    <a:pt x="29" y="3"/>
                  </a:cubicBezTo>
                  <a:cubicBezTo>
                    <a:pt x="18" y="6"/>
                    <a:pt x="18" y="6"/>
                    <a:pt x="18" y="6"/>
                  </a:cubicBezTo>
                  <a:cubicBezTo>
                    <a:pt x="7" y="9"/>
                    <a:pt x="0" y="21"/>
                    <a:pt x="3" y="33"/>
                  </a:cubicBezTo>
                  <a:cubicBezTo>
                    <a:pt x="8" y="51"/>
                    <a:pt x="8" y="51"/>
                    <a:pt x="8" y="51"/>
                  </a:cubicBezTo>
                  <a:cubicBezTo>
                    <a:pt x="9" y="57"/>
                    <a:pt x="14" y="63"/>
                    <a:pt x="19" y="66"/>
                  </a:cubicBezTo>
                  <a:cubicBezTo>
                    <a:pt x="19" y="66"/>
                    <a:pt x="19" y="66"/>
                    <a:pt x="19" y="66"/>
                  </a:cubicBezTo>
                  <a:cubicBezTo>
                    <a:pt x="21" y="74"/>
                    <a:pt x="21" y="74"/>
                    <a:pt x="21" y="74"/>
                  </a:cubicBezTo>
                  <a:cubicBezTo>
                    <a:pt x="21" y="79"/>
                    <a:pt x="21" y="79"/>
                    <a:pt x="21" y="79"/>
                  </a:cubicBezTo>
                  <a:cubicBezTo>
                    <a:pt x="42" y="91"/>
                    <a:pt x="42" y="91"/>
                    <a:pt x="42" y="91"/>
                  </a:cubicBezTo>
                  <a:cubicBezTo>
                    <a:pt x="46" y="73"/>
                    <a:pt x="46" y="73"/>
                    <a:pt x="46" y="73"/>
                  </a:cubicBezTo>
                  <a:cubicBezTo>
                    <a:pt x="62" y="68"/>
                    <a:pt x="63" y="53"/>
                    <a:pt x="62" y="47"/>
                  </a:cubicBezTo>
                  <a:cubicBezTo>
                    <a:pt x="68" y="40"/>
                    <a:pt x="68" y="40"/>
                    <a:pt x="68" y="40"/>
                  </a:cubicBezTo>
                  <a:lnTo>
                    <a:pt x="58" y="29"/>
                  </a:lnTo>
                  <a:close/>
                </a:path>
              </a:pathLst>
            </a:custGeom>
            <a:solidFill>
              <a:srgbClr val="A96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55" name="Freeform 105">
              <a:extLst>
                <a:ext uri="{FF2B5EF4-FFF2-40B4-BE49-F238E27FC236}">
                  <a16:creationId xmlns:a16="http://schemas.microsoft.com/office/drawing/2014/main" id="{31840BE3-4BE5-4895-BF81-FA5E6BA0BE8E}"/>
                </a:ext>
              </a:extLst>
            </p:cNvPr>
            <p:cNvSpPr>
              <a:spLocks/>
            </p:cNvSpPr>
            <p:nvPr/>
          </p:nvSpPr>
          <p:spPr bwMode="auto">
            <a:xfrm>
              <a:off x="6813424" y="4323933"/>
              <a:ext cx="412750" cy="449263"/>
            </a:xfrm>
            <a:custGeom>
              <a:avLst/>
              <a:gdLst>
                <a:gd name="T0" fmla="*/ 83 w 124"/>
                <a:gd name="T1" fmla="*/ 96 h 135"/>
                <a:gd name="T2" fmla="*/ 83 w 124"/>
                <a:gd name="T3" fmla="*/ 37 h 135"/>
                <a:gd name="T4" fmla="*/ 78 w 124"/>
                <a:gd name="T5" fmla="*/ 20 h 135"/>
                <a:gd name="T6" fmla="*/ 79 w 124"/>
                <a:gd name="T7" fmla="*/ 17 h 135"/>
                <a:gd name="T8" fmla="*/ 49 w 124"/>
                <a:gd name="T9" fmla="*/ 0 h 135"/>
                <a:gd name="T10" fmla="*/ 46 w 124"/>
                <a:gd name="T11" fmla="*/ 7 h 135"/>
                <a:gd name="T12" fmla="*/ 46 w 124"/>
                <a:gd name="T13" fmla="*/ 7 h 135"/>
                <a:gd name="T14" fmla="*/ 20 w 124"/>
                <a:gd name="T15" fmla="*/ 135 h 135"/>
                <a:gd name="T16" fmla="*/ 83 w 124"/>
                <a:gd name="T17" fmla="*/ 124 h 135"/>
                <a:gd name="T18" fmla="*/ 83 w 124"/>
                <a:gd name="T19" fmla="*/ 124 h 135"/>
                <a:gd name="T20" fmla="*/ 119 w 124"/>
                <a:gd name="T21" fmla="*/ 132 h 135"/>
                <a:gd name="T22" fmla="*/ 124 w 124"/>
                <a:gd name="T23" fmla="*/ 108 h 135"/>
                <a:gd name="T24" fmla="*/ 83 w 124"/>
                <a:gd name="T25" fmla="*/ 9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35">
                  <a:moveTo>
                    <a:pt x="83" y="96"/>
                  </a:moveTo>
                  <a:cubicBezTo>
                    <a:pt x="83" y="37"/>
                    <a:pt x="83" y="37"/>
                    <a:pt x="83" y="37"/>
                  </a:cubicBezTo>
                  <a:cubicBezTo>
                    <a:pt x="83" y="31"/>
                    <a:pt x="81" y="25"/>
                    <a:pt x="78" y="20"/>
                  </a:cubicBezTo>
                  <a:cubicBezTo>
                    <a:pt x="79" y="17"/>
                    <a:pt x="79" y="17"/>
                    <a:pt x="79" y="17"/>
                  </a:cubicBezTo>
                  <a:cubicBezTo>
                    <a:pt x="49" y="0"/>
                    <a:pt x="49" y="0"/>
                    <a:pt x="49" y="0"/>
                  </a:cubicBezTo>
                  <a:cubicBezTo>
                    <a:pt x="46" y="7"/>
                    <a:pt x="46" y="7"/>
                    <a:pt x="46" y="7"/>
                  </a:cubicBezTo>
                  <a:cubicBezTo>
                    <a:pt x="46" y="7"/>
                    <a:pt x="46" y="7"/>
                    <a:pt x="46" y="7"/>
                  </a:cubicBezTo>
                  <a:cubicBezTo>
                    <a:pt x="0" y="15"/>
                    <a:pt x="19" y="133"/>
                    <a:pt x="20" y="135"/>
                  </a:cubicBezTo>
                  <a:cubicBezTo>
                    <a:pt x="83" y="124"/>
                    <a:pt x="83" y="124"/>
                    <a:pt x="83" y="124"/>
                  </a:cubicBezTo>
                  <a:cubicBezTo>
                    <a:pt x="83" y="124"/>
                    <a:pt x="83" y="124"/>
                    <a:pt x="83" y="124"/>
                  </a:cubicBezTo>
                  <a:cubicBezTo>
                    <a:pt x="119" y="132"/>
                    <a:pt x="119" y="132"/>
                    <a:pt x="119" y="132"/>
                  </a:cubicBezTo>
                  <a:cubicBezTo>
                    <a:pt x="124" y="108"/>
                    <a:pt x="124" y="108"/>
                    <a:pt x="124" y="108"/>
                  </a:cubicBezTo>
                  <a:lnTo>
                    <a:pt x="83"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56" name="Line 106">
              <a:extLst>
                <a:ext uri="{FF2B5EF4-FFF2-40B4-BE49-F238E27FC236}">
                  <a16:creationId xmlns:a16="http://schemas.microsoft.com/office/drawing/2014/main" id="{B1C4BEC4-2978-41A9-ABF4-FFED44D9753C}"/>
                </a:ext>
              </a:extLst>
            </p:cNvPr>
            <p:cNvSpPr>
              <a:spLocks noChangeShapeType="1"/>
            </p:cNvSpPr>
            <p:nvPr/>
          </p:nvSpPr>
          <p:spPr bwMode="auto">
            <a:xfrm>
              <a:off x="7299199" y="523674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57" name="Line 107">
              <a:extLst>
                <a:ext uri="{FF2B5EF4-FFF2-40B4-BE49-F238E27FC236}">
                  <a16:creationId xmlns:a16="http://schemas.microsoft.com/office/drawing/2014/main" id="{D263CDA3-A4F0-4CE6-A50A-468DEF186CDA}"/>
                </a:ext>
              </a:extLst>
            </p:cNvPr>
            <p:cNvSpPr>
              <a:spLocks noChangeShapeType="1"/>
            </p:cNvSpPr>
            <p:nvPr/>
          </p:nvSpPr>
          <p:spPr bwMode="auto">
            <a:xfrm>
              <a:off x="7299199" y="523674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58" name="Freeform 108">
              <a:extLst>
                <a:ext uri="{FF2B5EF4-FFF2-40B4-BE49-F238E27FC236}">
                  <a16:creationId xmlns:a16="http://schemas.microsoft.com/office/drawing/2014/main" id="{4AD67D9B-8218-4580-A44B-EB2FDEDD3252}"/>
                </a:ext>
              </a:extLst>
            </p:cNvPr>
            <p:cNvSpPr>
              <a:spLocks/>
            </p:cNvSpPr>
            <p:nvPr/>
          </p:nvSpPr>
          <p:spPr bwMode="auto">
            <a:xfrm>
              <a:off x="6880099" y="4736683"/>
              <a:ext cx="528638" cy="488950"/>
            </a:xfrm>
            <a:custGeom>
              <a:avLst/>
              <a:gdLst>
                <a:gd name="T0" fmla="*/ 146 w 159"/>
                <a:gd name="T1" fmla="*/ 33 h 147"/>
                <a:gd name="T2" fmla="*/ 129 w 159"/>
                <a:gd name="T3" fmla="*/ 14 h 147"/>
                <a:gd name="T4" fmla="*/ 129 w 159"/>
                <a:gd name="T5" fmla="*/ 14 h 147"/>
                <a:gd name="T6" fmla="*/ 63 w 159"/>
                <a:gd name="T7" fmla="*/ 0 h 147"/>
                <a:gd name="T8" fmla="*/ 0 w 159"/>
                <a:gd name="T9" fmla="*/ 11 h 147"/>
                <a:gd name="T10" fmla="*/ 2 w 159"/>
                <a:gd name="T11" fmla="*/ 24 h 147"/>
                <a:gd name="T12" fmla="*/ 22 w 159"/>
                <a:gd name="T13" fmla="*/ 40 h 147"/>
                <a:gd name="T14" fmla="*/ 100 w 159"/>
                <a:gd name="T15" fmla="*/ 40 h 147"/>
                <a:gd name="T16" fmla="*/ 106 w 159"/>
                <a:gd name="T17" fmla="*/ 40 h 147"/>
                <a:gd name="T18" fmla="*/ 110 w 159"/>
                <a:gd name="T19" fmla="*/ 40 h 147"/>
                <a:gd name="T20" fmla="*/ 114 w 159"/>
                <a:gd name="T21" fmla="*/ 43 h 147"/>
                <a:gd name="T22" fmla="*/ 126 w 159"/>
                <a:gd name="T23" fmla="*/ 147 h 147"/>
                <a:gd name="T24" fmla="*/ 159 w 159"/>
                <a:gd name="T25" fmla="*/ 147 h 147"/>
                <a:gd name="T26" fmla="*/ 146 w 159"/>
                <a:gd name="T27" fmla="*/ 3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9" h="147">
                  <a:moveTo>
                    <a:pt x="146" y="33"/>
                  </a:moveTo>
                  <a:cubicBezTo>
                    <a:pt x="145" y="24"/>
                    <a:pt x="138" y="16"/>
                    <a:pt x="129" y="14"/>
                  </a:cubicBezTo>
                  <a:cubicBezTo>
                    <a:pt x="129" y="14"/>
                    <a:pt x="129" y="14"/>
                    <a:pt x="129" y="14"/>
                  </a:cubicBezTo>
                  <a:cubicBezTo>
                    <a:pt x="63" y="0"/>
                    <a:pt x="63" y="0"/>
                    <a:pt x="63" y="0"/>
                  </a:cubicBezTo>
                  <a:cubicBezTo>
                    <a:pt x="0" y="11"/>
                    <a:pt x="0" y="11"/>
                    <a:pt x="0" y="11"/>
                  </a:cubicBezTo>
                  <a:cubicBezTo>
                    <a:pt x="2" y="24"/>
                    <a:pt x="2" y="24"/>
                    <a:pt x="2" y="24"/>
                  </a:cubicBezTo>
                  <a:cubicBezTo>
                    <a:pt x="4" y="33"/>
                    <a:pt x="12" y="40"/>
                    <a:pt x="22" y="40"/>
                  </a:cubicBezTo>
                  <a:cubicBezTo>
                    <a:pt x="100" y="40"/>
                    <a:pt x="100" y="40"/>
                    <a:pt x="100" y="40"/>
                  </a:cubicBezTo>
                  <a:cubicBezTo>
                    <a:pt x="106" y="40"/>
                    <a:pt x="106" y="40"/>
                    <a:pt x="106" y="40"/>
                  </a:cubicBezTo>
                  <a:cubicBezTo>
                    <a:pt x="110" y="40"/>
                    <a:pt x="110" y="40"/>
                    <a:pt x="110" y="40"/>
                  </a:cubicBezTo>
                  <a:cubicBezTo>
                    <a:pt x="112" y="40"/>
                    <a:pt x="114" y="41"/>
                    <a:pt x="114" y="43"/>
                  </a:cubicBezTo>
                  <a:cubicBezTo>
                    <a:pt x="126" y="147"/>
                    <a:pt x="126" y="147"/>
                    <a:pt x="126" y="147"/>
                  </a:cubicBezTo>
                  <a:cubicBezTo>
                    <a:pt x="159" y="147"/>
                    <a:pt x="159" y="147"/>
                    <a:pt x="159" y="147"/>
                  </a:cubicBezTo>
                  <a:lnTo>
                    <a:pt x="146" y="33"/>
                  </a:ln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59" name="Freeform 109">
              <a:extLst>
                <a:ext uri="{FF2B5EF4-FFF2-40B4-BE49-F238E27FC236}">
                  <a16:creationId xmlns:a16="http://schemas.microsoft.com/office/drawing/2014/main" id="{3A2B2293-9923-437F-8845-0063D4DADABB}"/>
                </a:ext>
              </a:extLst>
            </p:cNvPr>
            <p:cNvSpPr>
              <a:spLocks/>
            </p:cNvSpPr>
            <p:nvPr/>
          </p:nvSpPr>
          <p:spPr bwMode="auto">
            <a:xfrm>
              <a:off x="7299199" y="5225633"/>
              <a:ext cx="212725" cy="84138"/>
            </a:xfrm>
            <a:custGeom>
              <a:avLst/>
              <a:gdLst>
                <a:gd name="T0" fmla="*/ 30 w 64"/>
                <a:gd name="T1" fmla="*/ 0 h 25"/>
                <a:gd name="T2" fmla="*/ 30 w 64"/>
                <a:gd name="T3" fmla="*/ 0 h 25"/>
                <a:gd name="T4" fmla="*/ 0 w 64"/>
                <a:gd name="T5" fmla="*/ 0 h 25"/>
                <a:gd name="T6" fmla="*/ 0 w 64"/>
                <a:gd name="T7" fmla="*/ 4 h 25"/>
                <a:gd name="T8" fmla="*/ 0 w 64"/>
                <a:gd name="T9" fmla="*/ 25 h 25"/>
                <a:gd name="T10" fmla="*/ 30 w 64"/>
                <a:gd name="T11" fmla="*/ 25 h 25"/>
                <a:gd name="T12" fmla="*/ 64 w 64"/>
                <a:gd name="T13" fmla="*/ 25 h 25"/>
                <a:gd name="T14" fmla="*/ 64 w 64"/>
                <a:gd name="T15" fmla="*/ 25 h 25"/>
                <a:gd name="T16" fmla="*/ 53 w 64"/>
                <a:gd name="T17" fmla="*/ 11 h 25"/>
                <a:gd name="T18" fmla="*/ 34 w 64"/>
                <a:gd name="T19" fmla="*/ 5 h 25"/>
                <a:gd name="T20" fmla="*/ 30 w 64"/>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25">
                  <a:moveTo>
                    <a:pt x="30" y="0"/>
                  </a:moveTo>
                  <a:cubicBezTo>
                    <a:pt x="30" y="0"/>
                    <a:pt x="30" y="0"/>
                    <a:pt x="30" y="0"/>
                  </a:cubicBezTo>
                  <a:cubicBezTo>
                    <a:pt x="0" y="0"/>
                    <a:pt x="0" y="0"/>
                    <a:pt x="0" y="0"/>
                  </a:cubicBezTo>
                  <a:cubicBezTo>
                    <a:pt x="0" y="4"/>
                    <a:pt x="0" y="4"/>
                    <a:pt x="0" y="4"/>
                  </a:cubicBezTo>
                  <a:cubicBezTo>
                    <a:pt x="0" y="25"/>
                    <a:pt x="0" y="25"/>
                    <a:pt x="0" y="25"/>
                  </a:cubicBezTo>
                  <a:cubicBezTo>
                    <a:pt x="30" y="25"/>
                    <a:pt x="30" y="25"/>
                    <a:pt x="30" y="25"/>
                  </a:cubicBezTo>
                  <a:cubicBezTo>
                    <a:pt x="64" y="25"/>
                    <a:pt x="64" y="25"/>
                    <a:pt x="64" y="25"/>
                  </a:cubicBezTo>
                  <a:cubicBezTo>
                    <a:pt x="64" y="25"/>
                    <a:pt x="64" y="25"/>
                    <a:pt x="64" y="25"/>
                  </a:cubicBezTo>
                  <a:cubicBezTo>
                    <a:pt x="64" y="18"/>
                    <a:pt x="59" y="12"/>
                    <a:pt x="53" y="11"/>
                  </a:cubicBezTo>
                  <a:cubicBezTo>
                    <a:pt x="34" y="5"/>
                    <a:pt x="34" y="5"/>
                    <a:pt x="34" y="5"/>
                  </a:cubicBezTo>
                  <a:cubicBezTo>
                    <a:pt x="32" y="5"/>
                    <a:pt x="30" y="3"/>
                    <a:pt x="30" y="0"/>
                  </a:cubicBez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60" name="Freeform 110">
              <a:extLst>
                <a:ext uri="{FF2B5EF4-FFF2-40B4-BE49-F238E27FC236}">
                  <a16:creationId xmlns:a16="http://schemas.microsoft.com/office/drawing/2014/main" id="{B183DEEE-3EFC-407B-8F99-3222CFD210DB}"/>
                </a:ext>
              </a:extLst>
            </p:cNvPr>
            <p:cNvSpPr>
              <a:spLocks/>
            </p:cNvSpPr>
            <p:nvPr/>
          </p:nvSpPr>
          <p:spPr bwMode="auto">
            <a:xfrm>
              <a:off x="6770562" y="4519196"/>
              <a:ext cx="471488" cy="414338"/>
            </a:xfrm>
            <a:custGeom>
              <a:avLst/>
              <a:gdLst>
                <a:gd name="T0" fmla="*/ 133 w 142"/>
                <a:gd name="T1" fmla="*/ 124 h 124"/>
                <a:gd name="T2" fmla="*/ 55 w 142"/>
                <a:gd name="T3" fmla="*/ 124 h 124"/>
                <a:gd name="T4" fmla="*/ 17 w 142"/>
                <a:gd name="T5" fmla="*/ 92 h 124"/>
                <a:gd name="T6" fmla="*/ 1 w 142"/>
                <a:gd name="T7" fmla="*/ 12 h 124"/>
                <a:gd name="T8" fmla="*/ 9 w 142"/>
                <a:gd name="T9" fmla="*/ 1 h 124"/>
                <a:gd name="T10" fmla="*/ 20 w 142"/>
                <a:gd name="T11" fmla="*/ 8 h 124"/>
                <a:gd name="T12" fmla="*/ 35 w 142"/>
                <a:gd name="T13" fmla="*/ 89 h 124"/>
                <a:gd name="T14" fmla="*/ 55 w 142"/>
                <a:gd name="T15" fmla="*/ 105 h 124"/>
                <a:gd name="T16" fmla="*/ 133 w 142"/>
                <a:gd name="T17" fmla="*/ 105 h 124"/>
                <a:gd name="T18" fmla="*/ 142 w 142"/>
                <a:gd name="T19" fmla="*/ 114 h 124"/>
                <a:gd name="T20" fmla="*/ 133 w 142"/>
                <a:gd name="T2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24">
                  <a:moveTo>
                    <a:pt x="133" y="124"/>
                  </a:moveTo>
                  <a:cubicBezTo>
                    <a:pt x="55" y="124"/>
                    <a:pt x="55" y="124"/>
                    <a:pt x="55" y="124"/>
                  </a:cubicBezTo>
                  <a:cubicBezTo>
                    <a:pt x="36" y="124"/>
                    <a:pt x="20" y="111"/>
                    <a:pt x="17" y="92"/>
                  </a:cubicBezTo>
                  <a:cubicBezTo>
                    <a:pt x="1" y="12"/>
                    <a:pt x="1" y="12"/>
                    <a:pt x="1" y="12"/>
                  </a:cubicBezTo>
                  <a:cubicBezTo>
                    <a:pt x="0" y="7"/>
                    <a:pt x="4" y="2"/>
                    <a:pt x="9" y="1"/>
                  </a:cubicBezTo>
                  <a:cubicBezTo>
                    <a:pt x="14" y="0"/>
                    <a:pt x="19" y="3"/>
                    <a:pt x="20" y="8"/>
                  </a:cubicBezTo>
                  <a:cubicBezTo>
                    <a:pt x="35" y="89"/>
                    <a:pt x="35" y="89"/>
                    <a:pt x="35" y="89"/>
                  </a:cubicBezTo>
                  <a:cubicBezTo>
                    <a:pt x="37" y="98"/>
                    <a:pt x="45" y="105"/>
                    <a:pt x="55" y="105"/>
                  </a:cubicBezTo>
                  <a:cubicBezTo>
                    <a:pt x="133" y="105"/>
                    <a:pt x="133" y="105"/>
                    <a:pt x="133" y="105"/>
                  </a:cubicBezTo>
                  <a:cubicBezTo>
                    <a:pt x="138" y="105"/>
                    <a:pt x="142" y="109"/>
                    <a:pt x="142" y="114"/>
                  </a:cubicBezTo>
                  <a:cubicBezTo>
                    <a:pt x="142" y="120"/>
                    <a:pt x="138" y="124"/>
                    <a:pt x="133" y="1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61" name="Freeform 111">
              <a:extLst>
                <a:ext uri="{FF2B5EF4-FFF2-40B4-BE49-F238E27FC236}">
                  <a16:creationId xmlns:a16="http://schemas.microsoft.com/office/drawing/2014/main" id="{F05F4857-B01A-4513-A929-20A822CD6675}"/>
                </a:ext>
              </a:extLst>
            </p:cNvPr>
            <p:cNvSpPr>
              <a:spLocks/>
            </p:cNvSpPr>
            <p:nvPr/>
          </p:nvSpPr>
          <p:spPr bwMode="auto">
            <a:xfrm>
              <a:off x="7208712" y="4696996"/>
              <a:ext cx="106363" cy="85725"/>
            </a:xfrm>
            <a:custGeom>
              <a:avLst/>
              <a:gdLst>
                <a:gd name="T0" fmla="*/ 4 w 32"/>
                <a:gd name="T1" fmla="*/ 0 h 26"/>
                <a:gd name="T2" fmla="*/ 0 w 32"/>
                <a:gd name="T3" fmla="*/ 20 h 26"/>
                <a:gd name="T4" fmla="*/ 30 w 32"/>
                <a:gd name="T5" fmla="*/ 26 h 26"/>
                <a:gd name="T6" fmla="*/ 30 w 32"/>
                <a:gd name="T7" fmla="*/ 26 h 26"/>
                <a:gd name="T8" fmla="*/ 21 w 32"/>
                <a:gd name="T9" fmla="*/ 8 h 26"/>
                <a:gd name="T10" fmla="*/ 4 w 32"/>
                <a:gd name="T11" fmla="*/ 0 h 26"/>
              </a:gdLst>
              <a:ahLst/>
              <a:cxnLst>
                <a:cxn ang="0">
                  <a:pos x="T0" y="T1"/>
                </a:cxn>
                <a:cxn ang="0">
                  <a:pos x="T2" y="T3"/>
                </a:cxn>
                <a:cxn ang="0">
                  <a:pos x="T4" y="T5"/>
                </a:cxn>
                <a:cxn ang="0">
                  <a:pos x="T6" y="T7"/>
                </a:cxn>
                <a:cxn ang="0">
                  <a:pos x="T8" y="T9"/>
                </a:cxn>
                <a:cxn ang="0">
                  <a:pos x="T10" y="T11"/>
                </a:cxn>
              </a:cxnLst>
              <a:rect l="0" t="0" r="r" b="b"/>
              <a:pathLst>
                <a:path w="32" h="26">
                  <a:moveTo>
                    <a:pt x="4" y="0"/>
                  </a:moveTo>
                  <a:cubicBezTo>
                    <a:pt x="0" y="20"/>
                    <a:pt x="0" y="20"/>
                    <a:pt x="0" y="20"/>
                  </a:cubicBezTo>
                  <a:cubicBezTo>
                    <a:pt x="30" y="26"/>
                    <a:pt x="30" y="26"/>
                    <a:pt x="30" y="26"/>
                  </a:cubicBezTo>
                  <a:cubicBezTo>
                    <a:pt x="30" y="26"/>
                    <a:pt x="30" y="26"/>
                    <a:pt x="30" y="26"/>
                  </a:cubicBezTo>
                  <a:cubicBezTo>
                    <a:pt x="32" y="19"/>
                    <a:pt x="28" y="11"/>
                    <a:pt x="21" y="8"/>
                  </a:cubicBezTo>
                  <a:lnTo>
                    <a:pt x="4" y="0"/>
                  </a:lnTo>
                  <a:close/>
                </a:path>
              </a:pathLst>
            </a:custGeom>
            <a:solidFill>
              <a:srgbClr val="A96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62" name="Freeform 112">
              <a:extLst>
                <a:ext uri="{FF2B5EF4-FFF2-40B4-BE49-F238E27FC236}">
                  <a16:creationId xmlns:a16="http://schemas.microsoft.com/office/drawing/2014/main" id="{19F3AA44-B2B1-4642-83B9-719F704178B6}"/>
                </a:ext>
              </a:extLst>
            </p:cNvPr>
            <p:cNvSpPr>
              <a:spLocks/>
            </p:cNvSpPr>
            <p:nvPr/>
          </p:nvSpPr>
          <p:spPr bwMode="auto">
            <a:xfrm>
              <a:off x="7053137" y="4379496"/>
              <a:ext cx="49213" cy="266700"/>
            </a:xfrm>
            <a:custGeom>
              <a:avLst/>
              <a:gdLst>
                <a:gd name="T0" fmla="*/ 27 w 31"/>
                <a:gd name="T1" fmla="*/ 36 h 168"/>
                <a:gd name="T2" fmla="*/ 21 w 31"/>
                <a:gd name="T3" fmla="*/ 25 h 168"/>
                <a:gd name="T4" fmla="*/ 25 w 31"/>
                <a:gd name="T5" fmla="*/ 17 h 168"/>
                <a:gd name="T6" fmla="*/ 14 w 31"/>
                <a:gd name="T7" fmla="*/ 0 h 168"/>
                <a:gd name="T8" fmla="*/ 6 w 31"/>
                <a:gd name="T9" fmla="*/ 17 h 168"/>
                <a:gd name="T10" fmla="*/ 10 w 31"/>
                <a:gd name="T11" fmla="*/ 25 h 168"/>
                <a:gd name="T12" fmla="*/ 10 w 31"/>
                <a:gd name="T13" fmla="*/ 25 h 168"/>
                <a:gd name="T14" fmla="*/ 4 w 31"/>
                <a:gd name="T15" fmla="*/ 36 h 168"/>
                <a:gd name="T16" fmla="*/ 0 w 31"/>
                <a:gd name="T17" fmla="*/ 118 h 168"/>
                <a:gd name="T18" fmla="*/ 10 w 31"/>
                <a:gd name="T19" fmla="*/ 162 h 168"/>
                <a:gd name="T20" fmla="*/ 31 w 31"/>
                <a:gd name="T21" fmla="*/ 168 h 168"/>
                <a:gd name="T22" fmla="*/ 27 w 31"/>
                <a:gd name="T23" fmla="*/ 3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168">
                  <a:moveTo>
                    <a:pt x="27" y="36"/>
                  </a:moveTo>
                  <a:lnTo>
                    <a:pt x="21" y="25"/>
                  </a:lnTo>
                  <a:lnTo>
                    <a:pt x="25" y="17"/>
                  </a:lnTo>
                  <a:lnTo>
                    <a:pt x="14" y="0"/>
                  </a:lnTo>
                  <a:lnTo>
                    <a:pt x="6" y="17"/>
                  </a:lnTo>
                  <a:lnTo>
                    <a:pt x="10" y="25"/>
                  </a:lnTo>
                  <a:lnTo>
                    <a:pt x="10" y="25"/>
                  </a:lnTo>
                  <a:lnTo>
                    <a:pt x="4" y="36"/>
                  </a:lnTo>
                  <a:lnTo>
                    <a:pt x="0" y="118"/>
                  </a:lnTo>
                  <a:lnTo>
                    <a:pt x="10" y="162"/>
                  </a:lnTo>
                  <a:lnTo>
                    <a:pt x="31" y="168"/>
                  </a:lnTo>
                  <a:lnTo>
                    <a:pt x="27" y="36"/>
                  </a:lnTo>
                  <a:close/>
                </a:path>
              </a:pathLst>
            </a:custGeom>
            <a:solidFill>
              <a:srgbClr val="FFC2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63" name="Freeform 113">
              <a:extLst>
                <a:ext uri="{FF2B5EF4-FFF2-40B4-BE49-F238E27FC236}">
                  <a16:creationId xmlns:a16="http://schemas.microsoft.com/office/drawing/2014/main" id="{1B8ED81B-F771-4142-9C6A-2E2CF670A881}"/>
                </a:ext>
              </a:extLst>
            </p:cNvPr>
            <p:cNvSpPr>
              <a:spLocks noEditPoints="1"/>
            </p:cNvSpPr>
            <p:nvPr/>
          </p:nvSpPr>
          <p:spPr bwMode="auto">
            <a:xfrm>
              <a:off x="6770562" y="4066758"/>
              <a:ext cx="741363" cy="1243013"/>
            </a:xfrm>
            <a:custGeom>
              <a:avLst/>
              <a:gdLst>
                <a:gd name="T0" fmla="*/ 55 w 223"/>
                <a:gd name="T1" fmla="*/ 260 h 373"/>
                <a:gd name="T2" fmla="*/ 21 w 223"/>
                <a:gd name="T3" fmla="*/ 360 h 373"/>
                <a:gd name="T4" fmla="*/ 78 w 223"/>
                <a:gd name="T5" fmla="*/ 373 h 373"/>
                <a:gd name="T6" fmla="*/ 133 w 223"/>
                <a:gd name="T7" fmla="*/ 373 h 373"/>
                <a:gd name="T8" fmla="*/ 108 w 223"/>
                <a:gd name="T9" fmla="*/ 260 h 373"/>
                <a:gd name="T10" fmla="*/ 108 w 223"/>
                <a:gd name="T11" fmla="*/ 260 h 373"/>
                <a:gd name="T12" fmla="*/ 133 w 223"/>
                <a:gd name="T13" fmla="*/ 260 h 373"/>
                <a:gd name="T14" fmla="*/ 17 w 223"/>
                <a:gd name="T15" fmla="*/ 228 h 373"/>
                <a:gd name="T16" fmla="*/ 9 w 223"/>
                <a:gd name="T17" fmla="*/ 137 h 373"/>
                <a:gd name="T18" fmla="*/ 55 w 223"/>
                <a:gd name="T19" fmla="*/ 241 h 373"/>
                <a:gd name="T20" fmla="*/ 59 w 223"/>
                <a:gd name="T21" fmla="*/ 84 h 373"/>
                <a:gd name="T22" fmla="*/ 35 w 223"/>
                <a:gd name="T23" fmla="*/ 225 h 373"/>
                <a:gd name="T24" fmla="*/ 133 w 223"/>
                <a:gd name="T25" fmla="*/ 241 h 373"/>
                <a:gd name="T26" fmla="*/ 143 w 223"/>
                <a:gd name="T27" fmla="*/ 241 h 373"/>
                <a:gd name="T28" fmla="*/ 159 w 223"/>
                <a:gd name="T29" fmla="*/ 348 h 373"/>
                <a:gd name="T30" fmla="*/ 159 w 223"/>
                <a:gd name="T31" fmla="*/ 352 h 373"/>
                <a:gd name="T32" fmla="*/ 189 w 223"/>
                <a:gd name="T33" fmla="*/ 373 h 373"/>
                <a:gd name="T34" fmla="*/ 212 w 223"/>
                <a:gd name="T35" fmla="*/ 359 h 373"/>
                <a:gd name="T36" fmla="*/ 189 w 223"/>
                <a:gd name="T37" fmla="*/ 348 h 373"/>
                <a:gd name="T38" fmla="*/ 179 w 223"/>
                <a:gd name="T39" fmla="*/ 234 h 373"/>
                <a:gd name="T40" fmla="*/ 189 w 223"/>
                <a:gd name="T41" fmla="*/ 348 h 373"/>
                <a:gd name="T42" fmla="*/ 33 w 223"/>
                <a:gd name="T43" fmla="*/ 212 h 373"/>
                <a:gd name="T44" fmla="*/ 133 w 223"/>
                <a:gd name="T45" fmla="*/ 201 h 373"/>
                <a:gd name="T46" fmla="*/ 62 w 223"/>
                <a:gd name="T47" fmla="*/ 77 h 373"/>
                <a:gd name="T48" fmla="*/ 88 w 223"/>
                <a:gd name="T49" fmla="*/ 102 h 373"/>
                <a:gd name="T50" fmla="*/ 62 w 223"/>
                <a:gd name="T51" fmla="*/ 77 h 373"/>
                <a:gd name="T52" fmla="*/ 98 w 223"/>
                <a:gd name="T53" fmla="*/ 111 h 373"/>
                <a:gd name="T54" fmla="*/ 97 w 223"/>
                <a:gd name="T55" fmla="*/ 102 h 373"/>
                <a:gd name="T56" fmla="*/ 88 w 223"/>
                <a:gd name="T57" fmla="*/ 92 h 373"/>
                <a:gd name="T58" fmla="*/ 65 w 223"/>
                <a:gd name="T59" fmla="*/ 189 h 373"/>
                <a:gd name="T60" fmla="*/ 127 w 223"/>
                <a:gd name="T61" fmla="*/ 208 h 373"/>
                <a:gd name="T62" fmla="*/ 162 w 223"/>
                <a:gd name="T63" fmla="*/ 215 h 373"/>
                <a:gd name="T64" fmla="*/ 144 w 223"/>
                <a:gd name="T65" fmla="*/ 193 h 373"/>
                <a:gd name="T66" fmla="*/ 137 w 223"/>
                <a:gd name="T67" fmla="*/ 185 h 373"/>
                <a:gd name="T68" fmla="*/ 85 w 223"/>
                <a:gd name="T69" fmla="*/ 150 h 373"/>
                <a:gd name="T70" fmla="*/ 90 w 223"/>
                <a:gd name="T71" fmla="*/ 106 h 373"/>
                <a:gd name="T72" fmla="*/ 102 w 223"/>
                <a:gd name="T73" fmla="*/ 29 h 373"/>
                <a:gd name="T74" fmla="*/ 64 w 223"/>
                <a:gd name="T75" fmla="*/ 46 h 373"/>
                <a:gd name="T76" fmla="*/ 100 w 223"/>
                <a:gd name="T77" fmla="*/ 23 h 373"/>
                <a:gd name="T78" fmla="*/ 86 w 223"/>
                <a:gd name="T79" fmla="*/ 91 h 373"/>
                <a:gd name="T80" fmla="*/ 106 w 223"/>
                <a:gd name="T81" fmla="*/ 47 h 373"/>
                <a:gd name="T82" fmla="*/ 108 w 223"/>
                <a:gd name="T83" fmla="*/ 36 h 373"/>
                <a:gd name="T84" fmla="*/ 73 w 223"/>
                <a:gd name="T85" fmla="*/ 3 h 373"/>
                <a:gd name="T86" fmla="*/ 47 w 223"/>
                <a:gd name="T87" fmla="*/ 33 h 373"/>
                <a:gd name="T88" fmla="*/ 63 w 223"/>
                <a:gd name="T89" fmla="*/ 66 h 373"/>
                <a:gd name="T90" fmla="*/ 65 w 223"/>
                <a:gd name="T91" fmla="*/ 7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3" h="373">
                  <a:moveTo>
                    <a:pt x="55" y="260"/>
                  </a:moveTo>
                  <a:cubicBezTo>
                    <a:pt x="55" y="260"/>
                    <a:pt x="55" y="260"/>
                    <a:pt x="55" y="260"/>
                  </a:cubicBezTo>
                  <a:moveTo>
                    <a:pt x="55" y="260"/>
                  </a:moveTo>
                  <a:cubicBezTo>
                    <a:pt x="21" y="360"/>
                    <a:pt x="21" y="360"/>
                    <a:pt x="21" y="360"/>
                  </a:cubicBezTo>
                  <a:cubicBezTo>
                    <a:pt x="19" y="366"/>
                    <a:pt x="24" y="373"/>
                    <a:pt x="30" y="373"/>
                  </a:cubicBezTo>
                  <a:cubicBezTo>
                    <a:pt x="78" y="373"/>
                    <a:pt x="78" y="373"/>
                    <a:pt x="78" y="373"/>
                  </a:cubicBezTo>
                  <a:cubicBezTo>
                    <a:pt x="85" y="373"/>
                    <a:pt x="85" y="373"/>
                    <a:pt x="85" y="373"/>
                  </a:cubicBezTo>
                  <a:cubicBezTo>
                    <a:pt x="133" y="373"/>
                    <a:pt x="133" y="373"/>
                    <a:pt x="133" y="373"/>
                  </a:cubicBezTo>
                  <a:cubicBezTo>
                    <a:pt x="139" y="373"/>
                    <a:pt x="144" y="366"/>
                    <a:pt x="142" y="360"/>
                  </a:cubicBezTo>
                  <a:cubicBezTo>
                    <a:pt x="108" y="260"/>
                    <a:pt x="108" y="260"/>
                    <a:pt x="108" y="260"/>
                  </a:cubicBezTo>
                  <a:lnTo>
                    <a:pt x="55" y="260"/>
                  </a:lnTo>
                  <a:close/>
                  <a:moveTo>
                    <a:pt x="108" y="260"/>
                  </a:moveTo>
                  <a:cubicBezTo>
                    <a:pt x="108" y="260"/>
                    <a:pt x="108" y="260"/>
                    <a:pt x="108" y="260"/>
                  </a:cubicBezTo>
                  <a:moveTo>
                    <a:pt x="133" y="260"/>
                  </a:moveTo>
                  <a:cubicBezTo>
                    <a:pt x="55" y="260"/>
                    <a:pt x="55" y="260"/>
                    <a:pt x="55" y="260"/>
                  </a:cubicBezTo>
                  <a:cubicBezTo>
                    <a:pt x="36" y="260"/>
                    <a:pt x="20" y="247"/>
                    <a:pt x="17" y="228"/>
                  </a:cubicBezTo>
                  <a:cubicBezTo>
                    <a:pt x="1" y="148"/>
                    <a:pt x="1" y="148"/>
                    <a:pt x="1" y="148"/>
                  </a:cubicBezTo>
                  <a:cubicBezTo>
                    <a:pt x="0" y="143"/>
                    <a:pt x="4" y="138"/>
                    <a:pt x="9" y="137"/>
                  </a:cubicBezTo>
                  <a:cubicBezTo>
                    <a:pt x="14" y="136"/>
                    <a:pt x="19" y="139"/>
                    <a:pt x="20" y="144"/>
                  </a:cubicBezTo>
                  <a:moveTo>
                    <a:pt x="55" y="241"/>
                  </a:moveTo>
                  <a:cubicBezTo>
                    <a:pt x="55" y="241"/>
                    <a:pt x="55" y="241"/>
                    <a:pt x="55" y="241"/>
                  </a:cubicBezTo>
                  <a:moveTo>
                    <a:pt x="59" y="84"/>
                  </a:moveTo>
                  <a:cubicBezTo>
                    <a:pt x="13" y="92"/>
                    <a:pt x="32" y="210"/>
                    <a:pt x="33" y="212"/>
                  </a:cubicBezTo>
                  <a:cubicBezTo>
                    <a:pt x="35" y="225"/>
                    <a:pt x="35" y="225"/>
                    <a:pt x="35" y="225"/>
                  </a:cubicBezTo>
                  <a:cubicBezTo>
                    <a:pt x="37" y="234"/>
                    <a:pt x="45" y="241"/>
                    <a:pt x="55" y="241"/>
                  </a:cubicBezTo>
                  <a:cubicBezTo>
                    <a:pt x="133" y="241"/>
                    <a:pt x="133" y="241"/>
                    <a:pt x="133" y="241"/>
                  </a:cubicBezTo>
                  <a:cubicBezTo>
                    <a:pt x="139" y="241"/>
                    <a:pt x="139" y="241"/>
                    <a:pt x="139" y="241"/>
                  </a:cubicBezTo>
                  <a:cubicBezTo>
                    <a:pt x="143" y="241"/>
                    <a:pt x="143" y="241"/>
                    <a:pt x="143" y="241"/>
                  </a:cubicBezTo>
                  <a:cubicBezTo>
                    <a:pt x="145" y="241"/>
                    <a:pt x="147" y="242"/>
                    <a:pt x="147" y="244"/>
                  </a:cubicBezTo>
                  <a:cubicBezTo>
                    <a:pt x="159" y="348"/>
                    <a:pt x="159" y="348"/>
                    <a:pt x="159" y="348"/>
                  </a:cubicBezTo>
                  <a:cubicBezTo>
                    <a:pt x="159" y="348"/>
                    <a:pt x="159" y="348"/>
                    <a:pt x="159" y="348"/>
                  </a:cubicBezTo>
                  <a:cubicBezTo>
                    <a:pt x="159" y="352"/>
                    <a:pt x="159" y="352"/>
                    <a:pt x="159" y="352"/>
                  </a:cubicBezTo>
                  <a:cubicBezTo>
                    <a:pt x="159" y="373"/>
                    <a:pt x="159" y="373"/>
                    <a:pt x="159" y="373"/>
                  </a:cubicBezTo>
                  <a:cubicBezTo>
                    <a:pt x="189" y="373"/>
                    <a:pt x="189" y="373"/>
                    <a:pt x="189" y="373"/>
                  </a:cubicBezTo>
                  <a:cubicBezTo>
                    <a:pt x="223" y="373"/>
                    <a:pt x="223" y="373"/>
                    <a:pt x="223" y="373"/>
                  </a:cubicBezTo>
                  <a:cubicBezTo>
                    <a:pt x="223" y="366"/>
                    <a:pt x="218" y="360"/>
                    <a:pt x="212" y="359"/>
                  </a:cubicBezTo>
                  <a:cubicBezTo>
                    <a:pt x="193" y="353"/>
                    <a:pt x="193" y="353"/>
                    <a:pt x="193" y="353"/>
                  </a:cubicBezTo>
                  <a:cubicBezTo>
                    <a:pt x="191" y="353"/>
                    <a:pt x="189" y="351"/>
                    <a:pt x="189" y="348"/>
                  </a:cubicBezTo>
                  <a:cubicBezTo>
                    <a:pt x="192" y="348"/>
                    <a:pt x="192" y="348"/>
                    <a:pt x="192" y="348"/>
                  </a:cubicBezTo>
                  <a:cubicBezTo>
                    <a:pt x="179" y="234"/>
                    <a:pt x="179" y="234"/>
                    <a:pt x="179" y="234"/>
                  </a:cubicBezTo>
                  <a:cubicBezTo>
                    <a:pt x="178" y="225"/>
                    <a:pt x="171" y="217"/>
                    <a:pt x="162" y="215"/>
                  </a:cubicBezTo>
                  <a:moveTo>
                    <a:pt x="189" y="348"/>
                  </a:moveTo>
                  <a:cubicBezTo>
                    <a:pt x="171" y="348"/>
                    <a:pt x="171" y="348"/>
                    <a:pt x="171" y="348"/>
                  </a:cubicBezTo>
                  <a:moveTo>
                    <a:pt x="33" y="212"/>
                  </a:moveTo>
                  <a:cubicBezTo>
                    <a:pt x="63" y="207"/>
                    <a:pt x="63" y="207"/>
                    <a:pt x="63" y="207"/>
                  </a:cubicBezTo>
                  <a:moveTo>
                    <a:pt x="133" y="201"/>
                  </a:moveTo>
                  <a:cubicBezTo>
                    <a:pt x="137" y="185"/>
                    <a:pt x="137" y="185"/>
                    <a:pt x="137" y="185"/>
                  </a:cubicBezTo>
                  <a:moveTo>
                    <a:pt x="62" y="77"/>
                  </a:moveTo>
                  <a:cubicBezTo>
                    <a:pt x="59" y="84"/>
                    <a:pt x="59" y="84"/>
                    <a:pt x="59" y="84"/>
                  </a:cubicBezTo>
                  <a:cubicBezTo>
                    <a:pt x="88" y="102"/>
                    <a:pt x="88" y="102"/>
                    <a:pt x="88" y="102"/>
                  </a:cubicBezTo>
                  <a:cubicBezTo>
                    <a:pt x="92" y="94"/>
                    <a:pt x="92" y="94"/>
                    <a:pt x="92" y="94"/>
                  </a:cubicBezTo>
                  <a:lnTo>
                    <a:pt x="62" y="77"/>
                  </a:lnTo>
                  <a:close/>
                  <a:moveTo>
                    <a:pt x="100" y="174"/>
                  </a:moveTo>
                  <a:cubicBezTo>
                    <a:pt x="98" y="111"/>
                    <a:pt x="98" y="111"/>
                    <a:pt x="98" y="111"/>
                  </a:cubicBezTo>
                  <a:cubicBezTo>
                    <a:pt x="95" y="106"/>
                    <a:pt x="95" y="106"/>
                    <a:pt x="95" y="106"/>
                  </a:cubicBezTo>
                  <a:cubicBezTo>
                    <a:pt x="97" y="102"/>
                    <a:pt x="97" y="102"/>
                    <a:pt x="97" y="102"/>
                  </a:cubicBezTo>
                  <a:cubicBezTo>
                    <a:pt x="94" y="95"/>
                    <a:pt x="94" y="95"/>
                    <a:pt x="94" y="95"/>
                  </a:cubicBezTo>
                  <a:cubicBezTo>
                    <a:pt x="88" y="92"/>
                    <a:pt x="88" y="92"/>
                    <a:pt x="88" y="92"/>
                  </a:cubicBezTo>
                  <a:moveTo>
                    <a:pt x="53" y="133"/>
                  </a:moveTo>
                  <a:cubicBezTo>
                    <a:pt x="65" y="189"/>
                    <a:pt x="65" y="189"/>
                    <a:pt x="65" y="189"/>
                  </a:cubicBezTo>
                  <a:cubicBezTo>
                    <a:pt x="66" y="192"/>
                    <a:pt x="69" y="195"/>
                    <a:pt x="73" y="196"/>
                  </a:cubicBezTo>
                  <a:cubicBezTo>
                    <a:pt x="127" y="208"/>
                    <a:pt x="127" y="208"/>
                    <a:pt x="127" y="208"/>
                  </a:cubicBezTo>
                  <a:cubicBezTo>
                    <a:pt x="132" y="209"/>
                    <a:pt x="132" y="209"/>
                    <a:pt x="132" y="209"/>
                  </a:cubicBezTo>
                  <a:cubicBezTo>
                    <a:pt x="162" y="215"/>
                    <a:pt x="162" y="215"/>
                    <a:pt x="162" y="215"/>
                  </a:cubicBezTo>
                  <a:cubicBezTo>
                    <a:pt x="164" y="208"/>
                    <a:pt x="160" y="200"/>
                    <a:pt x="153" y="197"/>
                  </a:cubicBezTo>
                  <a:cubicBezTo>
                    <a:pt x="144" y="193"/>
                    <a:pt x="144" y="193"/>
                    <a:pt x="144" y="193"/>
                  </a:cubicBezTo>
                  <a:cubicBezTo>
                    <a:pt x="136" y="189"/>
                    <a:pt x="136" y="189"/>
                    <a:pt x="136" y="189"/>
                  </a:cubicBezTo>
                  <a:cubicBezTo>
                    <a:pt x="137" y="185"/>
                    <a:pt x="137" y="185"/>
                    <a:pt x="137" y="185"/>
                  </a:cubicBezTo>
                  <a:cubicBezTo>
                    <a:pt x="90" y="171"/>
                    <a:pt x="90" y="171"/>
                    <a:pt x="90" y="171"/>
                  </a:cubicBezTo>
                  <a:cubicBezTo>
                    <a:pt x="85" y="150"/>
                    <a:pt x="85" y="150"/>
                    <a:pt x="85" y="150"/>
                  </a:cubicBezTo>
                  <a:cubicBezTo>
                    <a:pt x="87" y="111"/>
                    <a:pt x="87" y="111"/>
                    <a:pt x="87" y="111"/>
                  </a:cubicBezTo>
                  <a:cubicBezTo>
                    <a:pt x="90" y="106"/>
                    <a:pt x="90" y="106"/>
                    <a:pt x="90" y="106"/>
                  </a:cubicBezTo>
                  <a:cubicBezTo>
                    <a:pt x="88" y="102"/>
                    <a:pt x="88" y="102"/>
                    <a:pt x="88" y="102"/>
                  </a:cubicBezTo>
                  <a:moveTo>
                    <a:pt x="102" y="29"/>
                  </a:moveTo>
                  <a:cubicBezTo>
                    <a:pt x="69" y="38"/>
                    <a:pt x="69" y="38"/>
                    <a:pt x="69" y="38"/>
                  </a:cubicBezTo>
                  <a:cubicBezTo>
                    <a:pt x="65" y="39"/>
                    <a:pt x="63" y="42"/>
                    <a:pt x="64" y="46"/>
                  </a:cubicBezTo>
                  <a:cubicBezTo>
                    <a:pt x="65" y="50"/>
                    <a:pt x="69" y="52"/>
                    <a:pt x="72" y="51"/>
                  </a:cubicBezTo>
                  <a:moveTo>
                    <a:pt x="100" y="23"/>
                  </a:moveTo>
                  <a:cubicBezTo>
                    <a:pt x="104" y="36"/>
                    <a:pt x="104" y="36"/>
                    <a:pt x="104" y="36"/>
                  </a:cubicBezTo>
                  <a:moveTo>
                    <a:pt x="86" y="91"/>
                  </a:moveTo>
                  <a:cubicBezTo>
                    <a:pt x="90" y="73"/>
                    <a:pt x="90" y="73"/>
                    <a:pt x="90" y="73"/>
                  </a:cubicBezTo>
                  <a:cubicBezTo>
                    <a:pt x="106" y="68"/>
                    <a:pt x="107" y="53"/>
                    <a:pt x="106" y="47"/>
                  </a:cubicBezTo>
                  <a:cubicBezTo>
                    <a:pt x="112" y="40"/>
                    <a:pt x="112" y="40"/>
                    <a:pt x="112" y="40"/>
                  </a:cubicBezTo>
                  <a:cubicBezTo>
                    <a:pt x="108" y="36"/>
                    <a:pt x="108" y="36"/>
                    <a:pt x="108" y="36"/>
                  </a:cubicBezTo>
                  <a:moveTo>
                    <a:pt x="99" y="19"/>
                  </a:moveTo>
                  <a:cubicBezTo>
                    <a:pt x="96" y="7"/>
                    <a:pt x="84" y="0"/>
                    <a:pt x="73" y="3"/>
                  </a:cubicBezTo>
                  <a:cubicBezTo>
                    <a:pt x="62" y="6"/>
                    <a:pt x="62" y="6"/>
                    <a:pt x="62" y="6"/>
                  </a:cubicBezTo>
                  <a:cubicBezTo>
                    <a:pt x="51" y="9"/>
                    <a:pt x="44" y="21"/>
                    <a:pt x="47" y="33"/>
                  </a:cubicBezTo>
                  <a:cubicBezTo>
                    <a:pt x="52" y="51"/>
                    <a:pt x="52" y="51"/>
                    <a:pt x="52" y="51"/>
                  </a:cubicBezTo>
                  <a:cubicBezTo>
                    <a:pt x="53" y="57"/>
                    <a:pt x="58" y="63"/>
                    <a:pt x="63" y="66"/>
                  </a:cubicBezTo>
                  <a:cubicBezTo>
                    <a:pt x="63" y="66"/>
                    <a:pt x="63" y="66"/>
                    <a:pt x="63" y="66"/>
                  </a:cubicBezTo>
                  <a:cubicBezTo>
                    <a:pt x="65" y="74"/>
                    <a:pt x="65" y="74"/>
                    <a:pt x="65" y="74"/>
                  </a:cubicBezTo>
                  <a:cubicBezTo>
                    <a:pt x="65" y="79"/>
                    <a:pt x="65" y="79"/>
                    <a:pt x="65" y="79"/>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grpSp>
      <p:sp>
        <p:nvSpPr>
          <p:cNvPr id="264" name="Freeform 114">
            <a:extLst>
              <a:ext uri="{FF2B5EF4-FFF2-40B4-BE49-F238E27FC236}">
                <a16:creationId xmlns:a16="http://schemas.microsoft.com/office/drawing/2014/main" id="{B19B2A72-9836-4F6C-BE1F-83AA10DF260A}"/>
              </a:ext>
            </a:extLst>
          </p:cNvPr>
          <p:cNvSpPr>
            <a:spLocks/>
          </p:cNvSpPr>
          <p:nvPr userDrawn="1"/>
        </p:nvSpPr>
        <p:spPr bwMode="auto">
          <a:xfrm>
            <a:off x="8764462" y="3702427"/>
            <a:ext cx="87313" cy="82550"/>
          </a:xfrm>
          <a:custGeom>
            <a:avLst/>
            <a:gdLst>
              <a:gd name="T0" fmla="*/ 36 w 55"/>
              <a:gd name="T1" fmla="*/ 16 h 52"/>
              <a:gd name="T2" fmla="*/ 55 w 55"/>
              <a:gd name="T3" fmla="*/ 27 h 52"/>
              <a:gd name="T4" fmla="*/ 36 w 55"/>
              <a:gd name="T5" fmla="*/ 35 h 52"/>
              <a:gd name="T6" fmla="*/ 28 w 55"/>
              <a:gd name="T7" fmla="*/ 52 h 52"/>
              <a:gd name="T8" fmla="*/ 17 w 55"/>
              <a:gd name="T9" fmla="*/ 35 h 52"/>
              <a:gd name="T10" fmla="*/ 0 w 55"/>
              <a:gd name="T11" fmla="*/ 27 h 52"/>
              <a:gd name="T12" fmla="*/ 17 w 55"/>
              <a:gd name="T13" fmla="*/ 16 h 52"/>
              <a:gd name="T14" fmla="*/ 28 w 55"/>
              <a:gd name="T15" fmla="*/ 0 h 52"/>
              <a:gd name="T16" fmla="*/ 36 w 55"/>
              <a:gd name="T17" fmla="*/ 1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2">
                <a:moveTo>
                  <a:pt x="36" y="16"/>
                </a:moveTo>
                <a:lnTo>
                  <a:pt x="55" y="27"/>
                </a:lnTo>
                <a:lnTo>
                  <a:pt x="36" y="35"/>
                </a:lnTo>
                <a:lnTo>
                  <a:pt x="28" y="52"/>
                </a:lnTo>
                <a:lnTo>
                  <a:pt x="17" y="35"/>
                </a:lnTo>
                <a:lnTo>
                  <a:pt x="0" y="27"/>
                </a:lnTo>
                <a:lnTo>
                  <a:pt x="17" y="16"/>
                </a:lnTo>
                <a:lnTo>
                  <a:pt x="28" y="0"/>
                </a:lnTo>
                <a:lnTo>
                  <a:pt x="36"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65" name="Freeform 115">
            <a:extLst>
              <a:ext uri="{FF2B5EF4-FFF2-40B4-BE49-F238E27FC236}">
                <a16:creationId xmlns:a16="http://schemas.microsoft.com/office/drawing/2014/main" id="{DC994EED-A6C9-4341-903B-E4A900298EF8}"/>
              </a:ext>
            </a:extLst>
          </p:cNvPr>
          <p:cNvSpPr>
            <a:spLocks/>
          </p:cNvSpPr>
          <p:nvPr userDrawn="1"/>
        </p:nvSpPr>
        <p:spPr bwMode="auto">
          <a:xfrm>
            <a:off x="8851774" y="3781802"/>
            <a:ext cx="125413" cy="127000"/>
          </a:xfrm>
          <a:custGeom>
            <a:avLst/>
            <a:gdLst>
              <a:gd name="T0" fmla="*/ 54 w 79"/>
              <a:gd name="T1" fmla="*/ 25 h 80"/>
              <a:gd name="T2" fmla="*/ 79 w 79"/>
              <a:gd name="T3" fmla="*/ 40 h 80"/>
              <a:gd name="T4" fmla="*/ 54 w 79"/>
              <a:gd name="T5" fmla="*/ 55 h 80"/>
              <a:gd name="T6" fmla="*/ 40 w 79"/>
              <a:gd name="T7" fmla="*/ 80 h 80"/>
              <a:gd name="T8" fmla="*/ 25 w 79"/>
              <a:gd name="T9" fmla="*/ 55 h 80"/>
              <a:gd name="T10" fmla="*/ 0 w 79"/>
              <a:gd name="T11" fmla="*/ 40 h 80"/>
              <a:gd name="T12" fmla="*/ 25 w 79"/>
              <a:gd name="T13" fmla="*/ 25 h 80"/>
              <a:gd name="T14" fmla="*/ 40 w 79"/>
              <a:gd name="T15" fmla="*/ 0 h 80"/>
              <a:gd name="T16" fmla="*/ 54 w 79"/>
              <a:gd name="T17" fmla="*/ 2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80">
                <a:moveTo>
                  <a:pt x="54" y="25"/>
                </a:moveTo>
                <a:lnTo>
                  <a:pt x="79" y="40"/>
                </a:lnTo>
                <a:lnTo>
                  <a:pt x="54" y="55"/>
                </a:lnTo>
                <a:lnTo>
                  <a:pt x="40" y="80"/>
                </a:lnTo>
                <a:lnTo>
                  <a:pt x="25" y="55"/>
                </a:lnTo>
                <a:lnTo>
                  <a:pt x="0" y="40"/>
                </a:lnTo>
                <a:lnTo>
                  <a:pt x="25" y="25"/>
                </a:lnTo>
                <a:lnTo>
                  <a:pt x="40" y="0"/>
                </a:lnTo>
                <a:lnTo>
                  <a:pt x="5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66" name="Freeform 116">
            <a:extLst>
              <a:ext uri="{FF2B5EF4-FFF2-40B4-BE49-F238E27FC236}">
                <a16:creationId xmlns:a16="http://schemas.microsoft.com/office/drawing/2014/main" id="{9243EBA5-CA8C-4641-9256-4B298EB8FC3B}"/>
              </a:ext>
            </a:extLst>
          </p:cNvPr>
          <p:cNvSpPr>
            <a:spLocks/>
          </p:cNvSpPr>
          <p:nvPr userDrawn="1"/>
        </p:nvSpPr>
        <p:spPr bwMode="auto">
          <a:xfrm>
            <a:off x="9224837" y="3291265"/>
            <a:ext cx="122238" cy="127000"/>
          </a:xfrm>
          <a:custGeom>
            <a:avLst/>
            <a:gdLst>
              <a:gd name="T0" fmla="*/ 52 w 77"/>
              <a:gd name="T1" fmla="*/ 26 h 80"/>
              <a:gd name="T2" fmla="*/ 77 w 77"/>
              <a:gd name="T3" fmla="*/ 40 h 80"/>
              <a:gd name="T4" fmla="*/ 52 w 77"/>
              <a:gd name="T5" fmla="*/ 55 h 80"/>
              <a:gd name="T6" fmla="*/ 39 w 77"/>
              <a:gd name="T7" fmla="*/ 80 h 80"/>
              <a:gd name="T8" fmla="*/ 25 w 77"/>
              <a:gd name="T9" fmla="*/ 55 h 80"/>
              <a:gd name="T10" fmla="*/ 0 w 77"/>
              <a:gd name="T11" fmla="*/ 40 h 80"/>
              <a:gd name="T12" fmla="*/ 25 w 77"/>
              <a:gd name="T13" fmla="*/ 26 h 80"/>
              <a:gd name="T14" fmla="*/ 39 w 77"/>
              <a:gd name="T15" fmla="*/ 0 h 80"/>
              <a:gd name="T16" fmla="*/ 52 w 77"/>
              <a:gd name="T17" fmla="*/ 2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80">
                <a:moveTo>
                  <a:pt x="52" y="26"/>
                </a:moveTo>
                <a:lnTo>
                  <a:pt x="77" y="40"/>
                </a:lnTo>
                <a:lnTo>
                  <a:pt x="52" y="55"/>
                </a:lnTo>
                <a:lnTo>
                  <a:pt x="39" y="80"/>
                </a:lnTo>
                <a:lnTo>
                  <a:pt x="25" y="55"/>
                </a:lnTo>
                <a:lnTo>
                  <a:pt x="0" y="40"/>
                </a:lnTo>
                <a:lnTo>
                  <a:pt x="25" y="26"/>
                </a:lnTo>
                <a:lnTo>
                  <a:pt x="39" y="0"/>
                </a:lnTo>
                <a:lnTo>
                  <a:pt x="52"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grpSp>
        <p:nvGrpSpPr>
          <p:cNvPr id="267" name="Group 266">
            <a:extLst>
              <a:ext uri="{FF2B5EF4-FFF2-40B4-BE49-F238E27FC236}">
                <a16:creationId xmlns:a16="http://schemas.microsoft.com/office/drawing/2014/main" id="{566BFBDB-1832-47FE-8B3C-3106CA32244F}"/>
              </a:ext>
            </a:extLst>
          </p:cNvPr>
          <p:cNvGrpSpPr/>
          <p:nvPr/>
        </p:nvGrpSpPr>
        <p:grpSpPr>
          <a:xfrm>
            <a:off x="8569199" y="3985002"/>
            <a:ext cx="1143000" cy="1503363"/>
            <a:chOff x="8569199" y="3796883"/>
            <a:chExt cx="1143000" cy="1503363"/>
          </a:xfrm>
        </p:grpSpPr>
        <p:sp>
          <p:nvSpPr>
            <p:cNvPr id="268" name="Freeform 117">
              <a:extLst>
                <a:ext uri="{FF2B5EF4-FFF2-40B4-BE49-F238E27FC236}">
                  <a16:creationId xmlns:a16="http://schemas.microsoft.com/office/drawing/2014/main" id="{D95D2410-5DBC-4E3C-BE07-785D20B45AB8}"/>
                </a:ext>
              </a:extLst>
            </p:cNvPr>
            <p:cNvSpPr>
              <a:spLocks/>
            </p:cNvSpPr>
            <p:nvPr/>
          </p:nvSpPr>
          <p:spPr bwMode="auto">
            <a:xfrm>
              <a:off x="8569199" y="3990558"/>
              <a:ext cx="954088" cy="1265238"/>
            </a:xfrm>
            <a:custGeom>
              <a:avLst/>
              <a:gdLst>
                <a:gd name="T0" fmla="*/ 18 w 287"/>
                <a:gd name="T1" fmla="*/ 215 h 380"/>
                <a:gd name="T2" fmla="*/ 56 w 287"/>
                <a:gd name="T3" fmla="*/ 208 h 380"/>
                <a:gd name="T4" fmla="*/ 62 w 287"/>
                <a:gd name="T5" fmla="*/ 148 h 380"/>
                <a:gd name="T6" fmla="*/ 88 w 287"/>
                <a:gd name="T7" fmla="*/ 48 h 380"/>
                <a:gd name="T8" fmla="*/ 88 w 287"/>
                <a:gd name="T9" fmla="*/ 48 h 380"/>
                <a:gd name="T10" fmla="*/ 69 w 287"/>
                <a:gd name="T11" fmla="*/ 39 h 380"/>
                <a:gd name="T12" fmla="*/ 68 w 287"/>
                <a:gd name="T13" fmla="*/ 38 h 380"/>
                <a:gd name="T14" fmla="*/ 52 w 287"/>
                <a:gd name="T15" fmla="*/ 31 h 380"/>
                <a:gd name="T16" fmla="*/ 50 w 287"/>
                <a:gd name="T17" fmla="*/ 31 h 380"/>
                <a:gd name="T18" fmla="*/ 27 w 287"/>
                <a:gd name="T19" fmla="*/ 16 h 380"/>
                <a:gd name="T20" fmla="*/ 26 w 287"/>
                <a:gd name="T21" fmla="*/ 13 h 380"/>
                <a:gd name="T22" fmla="*/ 34 w 287"/>
                <a:gd name="T23" fmla="*/ 0 h 380"/>
                <a:gd name="T24" fmla="*/ 98 w 287"/>
                <a:gd name="T25" fmla="*/ 0 h 380"/>
                <a:gd name="T26" fmla="*/ 98 w 287"/>
                <a:gd name="T27" fmla="*/ 0 h 380"/>
                <a:gd name="T28" fmla="*/ 117 w 287"/>
                <a:gd name="T29" fmla="*/ 0 h 380"/>
                <a:gd name="T30" fmla="*/ 144 w 287"/>
                <a:gd name="T31" fmla="*/ 27 h 380"/>
                <a:gd name="T32" fmla="*/ 144 w 287"/>
                <a:gd name="T33" fmla="*/ 48 h 380"/>
                <a:gd name="T34" fmla="*/ 144 w 287"/>
                <a:gd name="T35" fmla="*/ 138 h 380"/>
                <a:gd name="T36" fmla="*/ 203 w 287"/>
                <a:gd name="T37" fmla="*/ 138 h 380"/>
                <a:gd name="T38" fmla="*/ 256 w 287"/>
                <a:gd name="T39" fmla="*/ 138 h 380"/>
                <a:gd name="T40" fmla="*/ 261 w 287"/>
                <a:gd name="T41" fmla="*/ 138 h 380"/>
                <a:gd name="T42" fmla="*/ 262 w 287"/>
                <a:gd name="T43" fmla="*/ 138 h 380"/>
                <a:gd name="T44" fmla="*/ 262 w 287"/>
                <a:gd name="T45" fmla="*/ 139 h 380"/>
                <a:gd name="T46" fmla="*/ 281 w 287"/>
                <a:gd name="T47" fmla="*/ 164 h 380"/>
                <a:gd name="T48" fmla="*/ 281 w 287"/>
                <a:gd name="T49" fmla="*/ 288 h 380"/>
                <a:gd name="T50" fmla="*/ 286 w 287"/>
                <a:gd name="T51" fmla="*/ 321 h 380"/>
                <a:gd name="T52" fmla="*/ 287 w 287"/>
                <a:gd name="T53" fmla="*/ 323 h 380"/>
                <a:gd name="T54" fmla="*/ 274 w 287"/>
                <a:gd name="T55" fmla="*/ 380 h 380"/>
                <a:gd name="T56" fmla="*/ 257 w 287"/>
                <a:gd name="T57" fmla="*/ 363 h 380"/>
                <a:gd name="T58" fmla="*/ 262 w 287"/>
                <a:gd name="T59" fmla="*/ 309 h 380"/>
                <a:gd name="T60" fmla="*/ 246 w 287"/>
                <a:gd name="T61" fmla="*/ 252 h 380"/>
                <a:gd name="T62" fmla="*/ 241 w 287"/>
                <a:gd name="T63" fmla="*/ 241 h 380"/>
                <a:gd name="T64" fmla="*/ 225 w 287"/>
                <a:gd name="T65" fmla="*/ 233 h 380"/>
                <a:gd name="T66" fmla="*/ 138 w 287"/>
                <a:gd name="T67" fmla="*/ 248 h 380"/>
                <a:gd name="T68" fmla="*/ 134 w 287"/>
                <a:gd name="T69" fmla="*/ 314 h 380"/>
                <a:gd name="T70" fmla="*/ 120 w 287"/>
                <a:gd name="T71" fmla="*/ 380 h 380"/>
                <a:gd name="T72" fmla="*/ 102 w 287"/>
                <a:gd name="T73" fmla="*/ 362 h 380"/>
                <a:gd name="T74" fmla="*/ 101 w 287"/>
                <a:gd name="T75" fmla="*/ 240 h 380"/>
                <a:gd name="T76" fmla="*/ 34 w 287"/>
                <a:gd name="T77" fmla="*/ 240 h 380"/>
                <a:gd name="T78" fmla="*/ 67 w 287"/>
                <a:gd name="T79" fmla="*/ 276 h 380"/>
                <a:gd name="T80" fmla="*/ 56 w 287"/>
                <a:gd name="T81" fmla="*/ 296 h 380"/>
                <a:gd name="T82" fmla="*/ 5 w 287"/>
                <a:gd name="T83" fmla="*/ 245 h 380"/>
                <a:gd name="T84" fmla="*/ 0 w 287"/>
                <a:gd name="T85" fmla="*/ 234 h 380"/>
                <a:gd name="T86" fmla="*/ 0 w 287"/>
                <a:gd name="T87" fmla="*/ 234 h 380"/>
                <a:gd name="T88" fmla="*/ 18 w 287"/>
                <a:gd name="T89" fmla="*/ 215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7" h="380">
                  <a:moveTo>
                    <a:pt x="18" y="215"/>
                  </a:moveTo>
                  <a:cubicBezTo>
                    <a:pt x="56" y="208"/>
                    <a:pt x="56" y="208"/>
                    <a:pt x="56" y="208"/>
                  </a:cubicBezTo>
                  <a:cubicBezTo>
                    <a:pt x="49" y="189"/>
                    <a:pt x="52" y="165"/>
                    <a:pt x="62" y="148"/>
                  </a:cubicBezTo>
                  <a:cubicBezTo>
                    <a:pt x="82" y="112"/>
                    <a:pt x="88" y="90"/>
                    <a:pt x="88" y="48"/>
                  </a:cubicBezTo>
                  <a:cubicBezTo>
                    <a:pt x="88" y="48"/>
                    <a:pt x="88" y="48"/>
                    <a:pt x="88" y="48"/>
                  </a:cubicBezTo>
                  <a:cubicBezTo>
                    <a:pt x="81" y="47"/>
                    <a:pt x="74" y="44"/>
                    <a:pt x="69" y="39"/>
                  </a:cubicBezTo>
                  <a:cubicBezTo>
                    <a:pt x="68" y="38"/>
                    <a:pt x="68" y="38"/>
                    <a:pt x="68" y="38"/>
                  </a:cubicBezTo>
                  <a:cubicBezTo>
                    <a:pt x="64" y="34"/>
                    <a:pt x="58" y="31"/>
                    <a:pt x="52" y="31"/>
                  </a:cubicBezTo>
                  <a:cubicBezTo>
                    <a:pt x="50" y="31"/>
                    <a:pt x="50" y="31"/>
                    <a:pt x="50" y="31"/>
                  </a:cubicBezTo>
                  <a:cubicBezTo>
                    <a:pt x="40" y="31"/>
                    <a:pt x="31" y="25"/>
                    <a:pt x="27" y="16"/>
                  </a:cubicBezTo>
                  <a:cubicBezTo>
                    <a:pt x="26" y="13"/>
                    <a:pt x="26" y="13"/>
                    <a:pt x="26" y="13"/>
                  </a:cubicBezTo>
                  <a:cubicBezTo>
                    <a:pt x="23" y="7"/>
                    <a:pt x="28" y="0"/>
                    <a:pt x="34" y="0"/>
                  </a:cubicBezTo>
                  <a:cubicBezTo>
                    <a:pt x="98" y="0"/>
                    <a:pt x="98" y="0"/>
                    <a:pt x="98" y="0"/>
                  </a:cubicBezTo>
                  <a:cubicBezTo>
                    <a:pt x="98" y="0"/>
                    <a:pt x="98" y="0"/>
                    <a:pt x="98" y="0"/>
                  </a:cubicBezTo>
                  <a:cubicBezTo>
                    <a:pt x="117" y="0"/>
                    <a:pt x="117" y="0"/>
                    <a:pt x="117" y="0"/>
                  </a:cubicBezTo>
                  <a:cubicBezTo>
                    <a:pt x="132" y="0"/>
                    <a:pt x="144" y="12"/>
                    <a:pt x="144" y="27"/>
                  </a:cubicBezTo>
                  <a:cubicBezTo>
                    <a:pt x="144" y="48"/>
                    <a:pt x="144" y="48"/>
                    <a:pt x="144" y="48"/>
                  </a:cubicBezTo>
                  <a:cubicBezTo>
                    <a:pt x="144" y="138"/>
                    <a:pt x="144" y="138"/>
                    <a:pt x="144" y="138"/>
                  </a:cubicBezTo>
                  <a:cubicBezTo>
                    <a:pt x="203" y="138"/>
                    <a:pt x="203" y="138"/>
                    <a:pt x="203" y="138"/>
                  </a:cubicBezTo>
                  <a:cubicBezTo>
                    <a:pt x="256" y="138"/>
                    <a:pt x="256" y="138"/>
                    <a:pt x="256" y="138"/>
                  </a:cubicBezTo>
                  <a:cubicBezTo>
                    <a:pt x="258" y="138"/>
                    <a:pt x="260" y="138"/>
                    <a:pt x="261" y="138"/>
                  </a:cubicBezTo>
                  <a:cubicBezTo>
                    <a:pt x="262" y="138"/>
                    <a:pt x="262" y="138"/>
                    <a:pt x="262" y="138"/>
                  </a:cubicBezTo>
                  <a:cubicBezTo>
                    <a:pt x="262" y="139"/>
                    <a:pt x="262" y="139"/>
                    <a:pt x="262" y="139"/>
                  </a:cubicBezTo>
                  <a:cubicBezTo>
                    <a:pt x="273" y="141"/>
                    <a:pt x="281" y="151"/>
                    <a:pt x="281" y="164"/>
                  </a:cubicBezTo>
                  <a:cubicBezTo>
                    <a:pt x="281" y="288"/>
                    <a:pt x="281" y="288"/>
                    <a:pt x="281" y="288"/>
                  </a:cubicBezTo>
                  <a:cubicBezTo>
                    <a:pt x="280" y="310"/>
                    <a:pt x="284" y="318"/>
                    <a:pt x="286" y="321"/>
                  </a:cubicBezTo>
                  <a:cubicBezTo>
                    <a:pt x="287" y="322"/>
                    <a:pt x="287" y="322"/>
                    <a:pt x="287" y="323"/>
                  </a:cubicBezTo>
                  <a:cubicBezTo>
                    <a:pt x="274" y="380"/>
                    <a:pt x="274" y="380"/>
                    <a:pt x="274" y="380"/>
                  </a:cubicBezTo>
                  <a:cubicBezTo>
                    <a:pt x="257" y="363"/>
                    <a:pt x="257" y="363"/>
                    <a:pt x="257" y="363"/>
                  </a:cubicBezTo>
                  <a:cubicBezTo>
                    <a:pt x="262" y="350"/>
                    <a:pt x="265" y="332"/>
                    <a:pt x="262" y="309"/>
                  </a:cubicBezTo>
                  <a:cubicBezTo>
                    <a:pt x="260" y="293"/>
                    <a:pt x="255" y="274"/>
                    <a:pt x="246" y="252"/>
                  </a:cubicBezTo>
                  <a:cubicBezTo>
                    <a:pt x="244" y="248"/>
                    <a:pt x="243" y="245"/>
                    <a:pt x="241" y="241"/>
                  </a:cubicBezTo>
                  <a:cubicBezTo>
                    <a:pt x="239" y="235"/>
                    <a:pt x="232" y="231"/>
                    <a:pt x="225" y="233"/>
                  </a:cubicBezTo>
                  <a:cubicBezTo>
                    <a:pt x="205" y="237"/>
                    <a:pt x="173" y="250"/>
                    <a:pt x="138" y="248"/>
                  </a:cubicBezTo>
                  <a:cubicBezTo>
                    <a:pt x="138" y="248"/>
                    <a:pt x="138" y="277"/>
                    <a:pt x="134" y="314"/>
                  </a:cubicBezTo>
                  <a:cubicBezTo>
                    <a:pt x="131" y="335"/>
                    <a:pt x="127" y="358"/>
                    <a:pt x="120" y="380"/>
                  </a:cubicBezTo>
                  <a:cubicBezTo>
                    <a:pt x="102" y="362"/>
                    <a:pt x="102" y="362"/>
                    <a:pt x="102" y="362"/>
                  </a:cubicBezTo>
                  <a:cubicBezTo>
                    <a:pt x="111" y="340"/>
                    <a:pt x="115" y="300"/>
                    <a:pt x="101" y="240"/>
                  </a:cubicBezTo>
                  <a:cubicBezTo>
                    <a:pt x="101" y="240"/>
                    <a:pt x="44" y="240"/>
                    <a:pt x="34" y="240"/>
                  </a:cubicBezTo>
                  <a:cubicBezTo>
                    <a:pt x="48" y="240"/>
                    <a:pt x="59" y="267"/>
                    <a:pt x="67" y="276"/>
                  </a:cubicBezTo>
                  <a:cubicBezTo>
                    <a:pt x="56" y="296"/>
                    <a:pt x="56" y="296"/>
                    <a:pt x="56" y="296"/>
                  </a:cubicBezTo>
                  <a:cubicBezTo>
                    <a:pt x="5" y="245"/>
                    <a:pt x="5" y="245"/>
                    <a:pt x="5" y="245"/>
                  </a:cubicBezTo>
                  <a:cubicBezTo>
                    <a:pt x="2" y="242"/>
                    <a:pt x="0" y="238"/>
                    <a:pt x="0" y="234"/>
                  </a:cubicBezTo>
                  <a:cubicBezTo>
                    <a:pt x="0" y="234"/>
                    <a:pt x="0" y="234"/>
                    <a:pt x="0" y="234"/>
                  </a:cubicBezTo>
                  <a:cubicBezTo>
                    <a:pt x="0" y="224"/>
                    <a:pt x="8" y="216"/>
                    <a:pt x="18" y="2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69" name="Freeform 118">
              <a:extLst>
                <a:ext uri="{FF2B5EF4-FFF2-40B4-BE49-F238E27FC236}">
                  <a16:creationId xmlns:a16="http://schemas.microsoft.com/office/drawing/2014/main" id="{E73EEE86-4283-448B-8CB4-BAA67D1BABC3}"/>
                </a:ext>
              </a:extLst>
            </p:cNvPr>
            <p:cNvSpPr>
              <a:spLocks/>
            </p:cNvSpPr>
            <p:nvPr/>
          </p:nvSpPr>
          <p:spPr bwMode="auto">
            <a:xfrm>
              <a:off x="8834312" y="5197058"/>
              <a:ext cx="133350" cy="103188"/>
            </a:xfrm>
            <a:custGeom>
              <a:avLst/>
              <a:gdLst>
                <a:gd name="T0" fmla="*/ 0 w 40"/>
                <a:gd name="T1" fmla="*/ 31 h 31"/>
                <a:gd name="T2" fmla="*/ 22 w 40"/>
                <a:gd name="T3" fmla="*/ 0 h 31"/>
                <a:gd name="T4" fmla="*/ 40 w 40"/>
                <a:gd name="T5" fmla="*/ 18 h 31"/>
                <a:gd name="T6" fmla="*/ 36 w 40"/>
                <a:gd name="T7" fmla="*/ 31 h 31"/>
                <a:gd name="T8" fmla="*/ 0 w 40"/>
                <a:gd name="T9" fmla="*/ 31 h 31"/>
              </a:gdLst>
              <a:ahLst/>
              <a:cxnLst>
                <a:cxn ang="0">
                  <a:pos x="T0" y="T1"/>
                </a:cxn>
                <a:cxn ang="0">
                  <a:pos x="T2" y="T3"/>
                </a:cxn>
                <a:cxn ang="0">
                  <a:pos x="T4" y="T5"/>
                </a:cxn>
                <a:cxn ang="0">
                  <a:pos x="T6" y="T7"/>
                </a:cxn>
                <a:cxn ang="0">
                  <a:pos x="T8" y="T9"/>
                </a:cxn>
              </a:cxnLst>
              <a:rect l="0" t="0" r="r" b="b"/>
              <a:pathLst>
                <a:path w="40" h="31">
                  <a:moveTo>
                    <a:pt x="0" y="31"/>
                  </a:moveTo>
                  <a:cubicBezTo>
                    <a:pt x="0" y="31"/>
                    <a:pt x="13" y="23"/>
                    <a:pt x="22" y="0"/>
                  </a:cubicBezTo>
                  <a:cubicBezTo>
                    <a:pt x="40" y="18"/>
                    <a:pt x="40" y="18"/>
                    <a:pt x="40" y="18"/>
                  </a:cubicBezTo>
                  <a:cubicBezTo>
                    <a:pt x="39" y="23"/>
                    <a:pt x="37" y="27"/>
                    <a:pt x="36" y="31"/>
                  </a:cubicBezTo>
                  <a:cubicBezTo>
                    <a:pt x="18" y="31"/>
                    <a:pt x="0" y="31"/>
                    <a:pt x="0" y="31"/>
                  </a:cubicBez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70" name="Freeform 119">
              <a:extLst>
                <a:ext uri="{FF2B5EF4-FFF2-40B4-BE49-F238E27FC236}">
                  <a16:creationId xmlns:a16="http://schemas.microsoft.com/office/drawing/2014/main" id="{8DFCC63B-9965-4CB5-BFD3-D9AC9A0B341D}"/>
                </a:ext>
              </a:extLst>
            </p:cNvPr>
            <p:cNvSpPr>
              <a:spLocks/>
            </p:cNvSpPr>
            <p:nvPr/>
          </p:nvSpPr>
          <p:spPr bwMode="auto">
            <a:xfrm>
              <a:off x="9347074" y="5200233"/>
              <a:ext cx="133350" cy="100013"/>
            </a:xfrm>
            <a:custGeom>
              <a:avLst/>
              <a:gdLst>
                <a:gd name="T0" fmla="*/ 36 w 40"/>
                <a:gd name="T1" fmla="*/ 30 h 30"/>
                <a:gd name="T2" fmla="*/ 0 w 40"/>
                <a:gd name="T3" fmla="*/ 30 h 30"/>
                <a:gd name="T4" fmla="*/ 23 w 40"/>
                <a:gd name="T5" fmla="*/ 0 h 30"/>
                <a:gd name="T6" fmla="*/ 40 w 40"/>
                <a:gd name="T7" fmla="*/ 17 h 30"/>
                <a:gd name="T8" fmla="*/ 36 w 40"/>
                <a:gd name="T9" fmla="*/ 30 h 30"/>
              </a:gdLst>
              <a:ahLst/>
              <a:cxnLst>
                <a:cxn ang="0">
                  <a:pos x="T0" y="T1"/>
                </a:cxn>
                <a:cxn ang="0">
                  <a:pos x="T2" y="T3"/>
                </a:cxn>
                <a:cxn ang="0">
                  <a:pos x="T4" y="T5"/>
                </a:cxn>
                <a:cxn ang="0">
                  <a:pos x="T6" y="T7"/>
                </a:cxn>
                <a:cxn ang="0">
                  <a:pos x="T8" y="T9"/>
                </a:cxn>
              </a:cxnLst>
              <a:rect l="0" t="0" r="r" b="b"/>
              <a:pathLst>
                <a:path w="40" h="30">
                  <a:moveTo>
                    <a:pt x="36" y="30"/>
                  </a:moveTo>
                  <a:cubicBezTo>
                    <a:pt x="19" y="30"/>
                    <a:pt x="0" y="30"/>
                    <a:pt x="0" y="30"/>
                  </a:cubicBezTo>
                  <a:cubicBezTo>
                    <a:pt x="0" y="30"/>
                    <a:pt x="14" y="21"/>
                    <a:pt x="23" y="0"/>
                  </a:cubicBezTo>
                  <a:cubicBezTo>
                    <a:pt x="40" y="17"/>
                    <a:pt x="40" y="17"/>
                    <a:pt x="40" y="17"/>
                  </a:cubicBezTo>
                  <a:cubicBezTo>
                    <a:pt x="39" y="22"/>
                    <a:pt x="38" y="26"/>
                    <a:pt x="36" y="30"/>
                  </a:cubicBez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71" name="Freeform 120">
              <a:extLst>
                <a:ext uri="{FF2B5EF4-FFF2-40B4-BE49-F238E27FC236}">
                  <a16:creationId xmlns:a16="http://schemas.microsoft.com/office/drawing/2014/main" id="{17C7DD8B-E47C-423A-81F9-1972EAA82786}"/>
                </a:ext>
              </a:extLst>
            </p:cNvPr>
            <p:cNvSpPr>
              <a:spLocks/>
            </p:cNvSpPr>
            <p:nvPr/>
          </p:nvSpPr>
          <p:spPr bwMode="auto">
            <a:xfrm>
              <a:off x="8927974" y="3796883"/>
              <a:ext cx="79375" cy="193675"/>
            </a:xfrm>
            <a:custGeom>
              <a:avLst/>
              <a:gdLst>
                <a:gd name="T0" fmla="*/ 0 w 50"/>
                <a:gd name="T1" fmla="*/ 122 h 122"/>
                <a:gd name="T2" fmla="*/ 25 w 50"/>
                <a:gd name="T3" fmla="*/ 0 h 122"/>
                <a:gd name="T4" fmla="*/ 50 w 50"/>
                <a:gd name="T5" fmla="*/ 122 h 122"/>
                <a:gd name="T6" fmla="*/ 0 w 50"/>
                <a:gd name="T7" fmla="*/ 122 h 122"/>
              </a:gdLst>
              <a:ahLst/>
              <a:cxnLst>
                <a:cxn ang="0">
                  <a:pos x="T0" y="T1"/>
                </a:cxn>
                <a:cxn ang="0">
                  <a:pos x="T2" y="T3"/>
                </a:cxn>
                <a:cxn ang="0">
                  <a:pos x="T4" y="T5"/>
                </a:cxn>
                <a:cxn ang="0">
                  <a:pos x="T6" y="T7"/>
                </a:cxn>
              </a:cxnLst>
              <a:rect l="0" t="0" r="r" b="b"/>
              <a:pathLst>
                <a:path w="50" h="122">
                  <a:moveTo>
                    <a:pt x="0" y="122"/>
                  </a:moveTo>
                  <a:lnTo>
                    <a:pt x="25" y="0"/>
                  </a:lnTo>
                  <a:lnTo>
                    <a:pt x="50" y="122"/>
                  </a:lnTo>
                  <a:lnTo>
                    <a:pt x="0" y="122"/>
                  </a:ln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72" name="Freeform 121">
              <a:extLst>
                <a:ext uri="{FF2B5EF4-FFF2-40B4-BE49-F238E27FC236}">
                  <a16:creationId xmlns:a16="http://schemas.microsoft.com/office/drawing/2014/main" id="{2CB408A2-6156-49DE-95B4-A19741043248}"/>
                </a:ext>
              </a:extLst>
            </p:cNvPr>
            <p:cNvSpPr>
              <a:spLocks/>
            </p:cNvSpPr>
            <p:nvPr/>
          </p:nvSpPr>
          <p:spPr bwMode="auto">
            <a:xfrm>
              <a:off x="8964487" y="3993733"/>
              <a:ext cx="292100" cy="673100"/>
            </a:xfrm>
            <a:custGeom>
              <a:avLst/>
              <a:gdLst>
                <a:gd name="T0" fmla="*/ 0 w 88"/>
                <a:gd name="T1" fmla="*/ 0 h 202"/>
                <a:gd name="T2" fmla="*/ 25 w 88"/>
                <a:gd name="T3" fmla="*/ 0 h 202"/>
                <a:gd name="T4" fmla="*/ 63 w 88"/>
                <a:gd name="T5" fmla="*/ 38 h 202"/>
                <a:gd name="T6" fmla="*/ 63 w 88"/>
                <a:gd name="T7" fmla="*/ 43 h 202"/>
                <a:gd name="T8" fmla="*/ 63 w 88"/>
                <a:gd name="T9" fmla="*/ 175 h 202"/>
                <a:gd name="T10" fmla="*/ 63 w 88"/>
                <a:gd name="T11" fmla="*/ 175 h 202"/>
                <a:gd name="T12" fmla="*/ 88 w 88"/>
                <a:gd name="T13" fmla="*/ 202 h 202"/>
                <a:gd name="T14" fmla="*/ 63 w 88"/>
                <a:gd name="T15" fmla="*/ 202 h 202"/>
                <a:gd name="T16" fmla="*/ 63 w 88"/>
                <a:gd name="T17" fmla="*/ 202 h 202"/>
                <a:gd name="T18" fmla="*/ 25 w 88"/>
                <a:gd name="T19" fmla="*/ 164 h 202"/>
                <a:gd name="T20" fmla="*/ 25 w 88"/>
                <a:gd name="T21" fmla="*/ 159 h 202"/>
                <a:gd name="T22" fmla="*/ 25 w 88"/>
                <a:gd name="T23" fmla="*/ 28 h 202"/>
                <a:gd name="T24" fmla="*/ 25 w 88"/>
                <a:gd name="T25" fmla="*/ 28 h 202"/>
                <a:gd name="T26" fmla="*/ 0 w 88"/>
                <a:gd name="T2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202">
                  <a:moveTo>
                    <a:pt x="0" y="0"/>
                  </a:moveTo>
                  <a:cubicBezTo>
                    <a:pt x="25" y="0"/>
                    <a:pt x="25" y="0"/>
                    <a:pt x="25" y="0"/>
                  </a:cubicBezTo>
                  <a:cubicBezTo>
                    <a:pt x="46" y="0"/>
                    <a:pt x="63" y="17"/>
                    <a:pt x="63" y="38"/>
                  </a:cubicBezTo>
                  <a:cubicBezTo>
                    <a:pt x="63" y="43"/>
                    <a:pt x="63" y="43"/>
                    <a:pt x="63" y="43"/>
                  </a:cubicBezTo>
                  <a:cubicBezTo>
                    <a:pt x="63" y="175"/>
                    <a:pt x="63" y="175"/>
                    <a:pt x="63" y="175"/>
                  </a:cubicBezTo>
                  <a:cubicBezTo>
                    <a:pt x="63" y="175"/>
                    <a:pt x="63" y="175"/>
                    <a:pt x="63" y="175"/>
                  </a:cubicBezTo>
                  <a:cubicBezTo>
                    <a:pt x="63" y="188"/>
                    <a:pt x="74" y="202"/>
                    <a:pt x="88" y="202"/>
                  </a:cubicBezTo>
                  <a:cubicBezTo>
                    <a:pt x="63" y="202"/>
                    <a:pt x="63" y="202"/>
                    <a:pt x="63" y="202"/>
                  </a:cubicBezTo>
                  <a:cubicBezTo>
                    <a:pt x="63" y="202"/>
                    <a:pt x="63" y="202"/>
                    <a:pt x="63" y="202"/>
                  </a:cubicBezTo>
                  <a:cubicBezTo>
                    <a:pt x="42" y="202"/>
                    <a:pt x="25" y="185"/>
                    <a:pt x="25" y="164"/>
                  </a:cubicBezTo>
                  <a:cubicBezTo>
                    <a:pt x="25" y="159"/>
                    <a:pt x="25" y="159"/>
                    <a:pt x="25" y="159"/>
                  </a:cubicBezTo>
                  <a:cubicBezTo>
                    <a:pt x="25" y="28"/>
                    <a:pt x="25" y="28"/>
                    <a:pt x="25" y="28"/>
                  </a:cubicBezTo>
                  <a:cubicBezTo>
                    <a:pt x="25" y="28"/>
                    <a:pt x="25" y="28"/>
                    <a:pt x="25" y="28"/>
                  </a:cubicBezTo>
                  <a:cubicBezTo>
                    <a:pt x="25" y="14"/>
                    <a:pt x="14" y="0"/>
                    <a:pt x="0"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73" name="Freeform 122">
              <a:extLst>
                <a:ext uri="{FF2B5EF4-FFF2-40B4-BE49-F238E27FC236}">
                  <a16:creationId xmlns:a16="http://schemas.microsoft.com/office/drawing/2014/main" id="{DB597C9B-1F89-49A1-8976-78F732BD3F52}"/>
                </a:ext>
              </a:extLst>
            </p:cNvPr>
            <p:cNvSpPr>
              <a:spLocks/>
            </p:cNvSpPr>
            <p:nvPr/>
          </p:nvSpPr>
          <p:spPr bwMode="auto">
            <a:xfrm>
              <a:off x="9423274" y="4449346"/>
              <a:ext cx="288925" cy="673100"/>
            </a:xfrm>
            <a:custGeom>
              <a:avLst/>
              <a:gdLst>
                <a:gd name="T0" fmla="*/ 0 w 87"/>
                <a:gd name="T1" fmla="*/ 0 h 202"/>
                <a:gd name="T2" fmla="*/ 25 w 87"/>
                <a:gd name="T3" fmla="*/ 0 h 202"/>
                <a:gd name="T4" fmla="*/ 62 w 87"/>
                <a:gd name="T5" fmla="*/ 38 h 202"/>
                <a:gd name="T6" fmla="*/ 62 w 87"/>
                <a:gd name="T7" fmla="*/ 43 h 202"/>
                <a:gd name="T8" fmla="*/ 62 w 87"/>
                <a:gd name="T9" fmla="*/ 174 h 202"/>
                <a:gd name="T10" fmla="*/ 62 w 87"/>
                <a:gd name="T11" fmla="*/ 174 h 202"/>
                <a:gd name="T12" fmla="*/ 87 w 87"/>
                <a:gd name="T13" fmla="*/ 202 h 202"/>
                <a:gd name="T14" fmla="*/ 62 w 87"/>
                <a:gd name="T15" fmla="*/ 202 h 202"/>
                <a:gd name="T16" fmla="*/ 62 w 87"/>
                <a:gd name="T17" fmla="*/ 202 h 202"/>
                <a:gd name="T18" fmla="*/ 24 w 87"/>
                <a:gd name="T19" fmla="*/ 164 h 202"/>
                <a:gd name="T20" fmla="*/ 24 w 87"/>
                <a:gd name="T21" fmla="*/ 159 h 202"/>
                <a:gd name="T22" fmla="*/ 24 w 87"/>
                <a:gd name="T23" fmla="*/ 27 h 202"/>
                <a:gd name="T24" fmla="*/ 24 w 87"/>
                <a:gd name="T25" fmla="*/ 27 h 202"/>
                <a:gd name="T26" fmla="*/ 0 w 87"/>
                <a:gd name="T2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202">
                  <a:moveTo>
                    <a:pt x="0" y="0"/>
                  </a:moveTo>
                  <a:cubicBezTo>
                    <a:pt x="25" y="0"/>
                    <a:pt x="25" y="0"/>
                    <a:pt x="25" y="0"/>
                  </a:cubicBezTo>
                  <a:cubicBezTo>
                    <a:pt x="45" y="0"/>
                    <a:pt x="62" y="17"/>
                    <a:pt x="62" y="38"/>
                  </a:cubicBezTo>
                  <a:cubicBezTo>
                    <a:pt x="62" y="43"/>
                    <a:pt x="62" y="43"/>
                    <a:pt x="62" y="43"/>
                  </a:cubicBezTo>
                  <a:cubicBezTo>
                    <a:pt x="62" y="174"/>
                    <a:pt x="62" y="174"/>
                    <a:pt x="62" y="174"/>
                  </a:cubicBezTo>
                  <a:cubicBezTo>
                    <a:pt x="62" y="174"/>
                    <a:pt x="62" y="174"/>
                    <a:pt x="62" y="174"/>
                  </a:cubicBezTo>
                  <a:cubicBezTo>
                    <a:pt x="62" y="188"/>
                    <a:pt x="73" y="202"/>
                    <a:pt x="87" y="202"/>
                  </a:cubicBezTo>
                  <a:cubicBezTo>
                    <a:pt x="62" y="202"/>
                    <a:pt x="62" y="202"/>
                    <a:pt x="62" y="202"/>
                  </a:cubicBezTo>
                  <a:cubicBezTo>
                    <a:pt x="62" y="202"/>
                    <a:pt x="62" y="202"/>
                    <a:pt x="62" y="202"/>
                  </a:cubicBezTo>
                  <a:cubicBezTo>
                    <a:pt x="41" y="202"/>
                    <a:pt x="24" y="185"/>
                    <a:pt x="24" y="164"/>
                  </a:cubicBezTo>
                  <a:cubicBezTo>
                    <a:pt x="24" y="159"/>
                    <a:pt x="24" y="159"/>
                    <a:pt x="24" y="159"/>
                  </a:cubicBezTo>
                  <a:cubicBezTo>
                    <a:pt x="24" y="27"/>
                    <a:pt x="24" y="27"/>
                    <a:pt x="24" y="27"/>
                  </a:cubicBezTo>
                  <a:cubicBezTo>
                    <a:pt x="24" y="27"/>
                    <a:pt x="24" y="27"/>
                    <a:pt x="24" y="27"/>
                  </a:cubicBezTo>
                  <a:cubicBezTo>
                    <a:pt x="24" y="14"/>
                    <a:pt x="13" y="0"/>
                    <a:pt x="0"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74" name="Freeform 123">
              <a:extLst>
                <a:ext uri="{FF2B5EF4-FFF2-40B4-BE49-F238E27FC236}">
                  <a16:creationId xmlns:a16="http://schemas.microsoft.com/office/drawing/2014/main" id="{A65BEB38-C1FB-49AF-BB9A-D30E7F457B63}"/>
                </a:ext>
              </a:extLst>
            </p:cNvPr>
            <p:cNvSpPr>
              <a:spLocks/>
            </p:cNvSpPr>
            <p:nvPr/>
          </p:nvSpPr>
          <p:spPr bwMode="auto">
            <a:xfrm>
              <a:off x="8754937" y="4909721"/>
              <a:ext cx="93663" cy="133350"/>
            </a:xfrm>
            <a:custGeom>
              <a:avLst/>
              <a:gdLst>
                <a:gd name="T0" fmla="*/ 28 w 28"/>
                <a:gd name="T1" fmla="*/ 40 h 40"/>
                <a:gd name="T2" fmla="*/ 0 w 28"/>
                <a:gd name="T3" fmla="*/ 20 h 40"/>
                <a:gd name="T4" fmla="*/ 11 w 28"/>
                <a:gd name="T5" fmla="*/ 0 h 40"/>
                <a:gd name="T6" fmla="*/ 28 w 28"/>
                <a:gd name="T7" fmla="*/ 4 h 40"/>
                <a:gd name="T8" fmla="*/ 28 w 28"/>
                <a:gd name="T9" fmla="*/ 40 h 40"/>
              </a:gdLst>
              <a:ahLst/>
              <a:cxnLst>
                <a:cxn ang="0">
                  <a:pos x="T0" y="T1"/>
                </a:cxn>
                <a:cxn ang="0">
                  <a:pos x="T2" y="T3"/>
                </a:cxn>
                <a:cxn ang="0">
                  <a:pos x="T4" y="T5"/>
                </a:cxn>
                <a:cxn ang="0">
                  <a:pos x="T6" y="T7"/>
                </a:cxn>
                <a:cxn ang="0">
                  <a:pos x="T8" y="T9"/>
                </a:cxn>
              </a:cxnLst>
              <a:rect l="0" t="0" r="r" b="b"/>
              <a:pathLst>
                <a:path w="28" h="40">
                  <a:moveTo>
                    <a:pt x="28" y="40"/>
                  </a:moveTo>
                  <a:cubicBezTo>
                    <a:pt x="28" y="40"/>
                    <a:pt x="23" y="29"/>
                    <a:pt x="0" y="20"/>
                  </a:cubicBezTo>
                  <a:cubicBezTo>
                    <a:pt x="11" y="0"/>
                    <a:pt x="11" y="0"/>
                    <a:pt x="11" y="0"/>
                  </a:cubicBezTo>
                  <a:cubicBezTo>
                    <a:pt x="16" y="1"/>
                    <a:pt x="24" y="3"/>
                    <a:pt x="28" y="4"/>
                  </a:cubicBezTo>
                  <a:cubicBezTo>
                    <a:pt x="28" y="22"/>
                    <a:pt x="28" y="40"/>
                    <a:pt x="28" y="40"/>
                  </a:cubicBez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75" name="Freeform 124">
              <a:extLst>
                <a:ext uri="{FF2B5EF4-FFF2-40B4-BE49-F238E27FC236}">
                  <a16:creationId xmlns:a16="http://schemas.microsoft.com/office/drawing/2014/main" id="{7FAA2AFD-FFDD-463F-93FB-BC152A59B7B5}"/>
                </a:ext>
              </a:extLst>
            </p:cNvPr>
            <p:cNvSpPr>
              <a:spLocks noEditPoints="1"/>
            </p:cNvSpPr>
            <p:nvPr/>
          </p:nvSpPr>
          <p:spPr bwMode="auto">
            <a:xfrm>
              <a:off x="8569199" y="3796883"/>
              <a:ext cx="1143000" cy="1503363"/>
            </a:xfrm>
            <a:custGeom>
              <a:avLst/>
              <a:gdLst>
                <a:gd name="T0" fmla="*/ 34 w 344"/>
                <a:gd name="T1" fmla="*/ 58 h 451"/>
                <a:gd name="T2" fmla="*/ 27 w 344"/>
                <a:gd name="T3" fmla="*/ 74 h 451"/>
                <a:gd name="T4" fmla="*/ 52 w 344"/>
                <a:gd name="T5" fmla="*/ 89 h 451"/>
                <a:gd name="T6" fmla="*/ 69 w 344"/>
                <a:gd name="T7" fmla="*/ 97 h 451"/>
                <a:gd name="T8" fmla="*/ 101 w 344"/>
                <a:gd name="T9" fmla="*/ 106 h 451"/>
                <a:gd name="T10" fmla="*/ 120 w 344"/>
                <a:gd name="T11" fmla="*/ 0 h 451"/>
                <a:gd name="T12" fmla="*/ 107 w 344"/>
                <a:gd name="T13" fmla="*/ 74 h 451"/>
                <a:gd name="T14" fmla="*/ 62 w 344"/>
                <a:gd name="T15" fmla="*/ 206 h 451"/>
                <a:gd name="T16" fmla="*/ 81 w 344"/>
                <a:gd name="T17" fmla="*/ 451 h 451"/>
                <a:gd name="T18" fmla="*/ 120 w 344"/>
                <a:gd name="T19" fmla="*/ 438 h 451"/>
                <a:gd name="T20" fmla="*/ 80 w 344"/>
                <a:gd name="T21" fmla="*/ 450 h 451"/>
                <a:gd name="T22" fmla="*/ 144 w 344"/>
                <a:gd name="T23" fmla="*/ 218 h 451"/>
                <a:gd name="T24" fmla="*/ 182 w 344"/>
                <a:gd name="T25" fmla="*/ 261 h 451"/>
                <a:gd name="T26" fmla="*/ 207 w 344"/>
                <a:gd name="T27" fmla="*/ 261 h 451"/>
                <a:gd name="T28" fmla="*/ 182 w 344"/>
                <a:gd name="T29" fmla="*/ 234 h 451"/>
                <a:gd name="T30" fmla="*/ 182 w 344"/>
                <a:gd name="T31" fmla="*/ 97 h 451"/>
                <a:gd name="T32" fmla="*/ 119 w 344"/>
                <a:gd name="T33" fmla="*/ 59 h 451"/>
                <a:gd name="T34" fmla="*/ 144 w 344"/>
                <a:gd name="T35" fmla="*/ 87 h 451"/>
                <a:gd name="T36" fmla="*/ 274 w 344"/>
                <a:gd name="T37" fmla="*/ 438 h 451"/>
                <a:gd name="T38" fmla="*/ 235 w 344"/>
                <a:gd name="T39" fmla="*/ 450 h 451"/>
                <a:gd name="T40" fmla="*/ 270 w 344"/>
                <a:gd name="T41" fmla="*/ 451 h 451"/>
                <a:gd name="T42" fmla="*/ 102 w 344"/>
                <a:gd name="T43" fmla="*/ 420 h 451"/>
                <a:gd name="T44" fmla="*/ 257 w 344"/>
                <a:gd name="T45" fmla="*/ 421 h 451"/>
                <a:gd name="T46" fmla="*/ 246 w 344"/>
                <a:gd name="T47" fmla="*/ 310 h 451"/>
                <a:gd name="T48" fmla="*/ 225 w 344"/>
                <a:gd name="T49" fmla="*/ 291 h 451"/>
                <a:gd name="T50" fmla="*/ 134 w 344"/>
                <a:gd name="T51" fmla="*/ 372 h 451"/>
                <a:gd name="T52" fmla="*/ 274 w 344"/>
                <a:gd name="T53" fmla="*/ 438 h 451"/>
                <a:gd name="T54" fmla="*/ 287 w 344"/>
                <a:gd name="T55" fmla="*/ 380 h 451"/>
                <a:gd name="T56" fmla="*/ 182 w 344"/>
                <a:gd name="T57" fmla="*/ 196 h 451"/>
                <a:gd name="T58" fmla="*/ 18 w 344"/>
                <a:gd name="T59" fmla="*/ 273 h 451"/>
                <a:gd name="T60" fmla="*/ 0 w 344"/>
                <a:gd name="T61" fmla="*/ 292 h 451"/>
                <a:gd name="T62" fmla="*/ 56 w 344"/>
                <a:gd name="T63" fmla="*/ 354 h 451"/>
                <a:gd name="T64" fmla="*/ 67 w 344"/>
                <a:gd name="T65" fmla="*/ 334 h 451"/>
                <a:gd name="T66" fmla="*/ 101 w 344"/>
                <a:gd name="T67" fmla="*/ 298 h 451"/>
                <a:gd name="T68" fmla="*/ 37 w 344"/>
                <a:gd name="T69" fmla="*/ 298 h 451"/>
                <a:gd name="T70" fmla="*/ 39 w 344"/>
                <a:gd name="T71" fmla="*/ 66 h 451"/>
                <a:gd name="T72" fmla="*/ 319 w 344"/>
                <a:gd name="T73" fmla="*/ 234 h 451"/>
                <a:gd name="T74" fmla="*/ 257 w 344"/>
                <a:gd name="T75" fmla="*/ 196 h 451"/>
                <a:gd name="T76" fmla="*/ 281 w 344"/>
                <a:gd name="T77" fmla="*/ 223 h 451"/>
                <a:gd name="T78" fmla="*/ 281 w 344"/>
                <a:gd name="T79" fmla="*/ 360 h 451"/>
                <a:gd name="T80" fmla="*/ 319 w 344"/>
                <a:gd name="T81" fmla="*/ 398 h 451"/>
                <a:gd name="T82" fmla="*/ 319 w 344"/>
                <a:gd name="T83" fmla="*/ 370 h 451"/>
                <a:gd name="T84" fmla="*/ 319 w 344"/>
                <a:gd name="T85" fmla="*/ 311 h 451"/>
                <a:gd name="T86" fmla="*/ 84 w 344"/>
                <a:gd name="T87" fmla="*/ 338 h 451"/>
                <a:gd name="T88" fmla="*/ 57 w 344"/>
                <a:gd name="T89" fmla="*/ 353 h 451"/>
                <a:gd name="T90" fmla="*/ 84 w 344"/>
                <a:gd name="T91" fmla="*/ 373 h 451"/>
                <a:gd name="T92" fmla="*/ 84 w 344"/>
                <a:gd name="T93" fmla="*/ 359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4" h="451">
                  <a:moveTo>
                    <a:pt x="108" y="58"/>
                  </a:moveTo>
                  <a:cubicBezTo>
                    <a:pt x="34" y="58"/>
                    <a:pt x="34" y="58"/>
                    <a:pt x="34" y="58"/>
                  </a:cubicBezTo>
                  <a:cubicBezTo>
                    <a:pt x="28" y="58"/>
                    <a:pt x="23" y="65"/>
                    <a:pt x="26" y="71"/>
                  </a:cubicBezTo>
                  <a:cubicBezTo>
                    <a:pt x="27" y="74"/>
                    <a:pt x="27" y="74"/>
                    <a:pt x="27" y="74"/>
                  </a:cubicBezTo>
                  <a:cubicBezTo>
                    <a:pt x="31" y="83"/>
                    <a:pt x="40" y="89"/>
                    <a:pt x="50" y="89"/>
                  </a:cubicBezTo>
                  <a:cubicBezTo>
                    <a:pt x="52" y="89"/>
                    <a:pt x="52" y="89"/>
                    <a:pt x="52" y="89"/>
                  </a:cubicBezTo>
                  <a:cubicBezTo>
                    <a:pt x="58" y="89"/>
                    <a:pt x="64" y="92"/>
                    <a:pt x="68" y="96"/>
                  </a:cubicBezTo>
                  <a:cubicBezTo>
                    <a:pt x="69" y="97"/>
                    <a:pt x="69" y="97"/>
                    <a:pt x="69" y="97"/>
                  </a:cubicBezTo>
                  <a:cubicBezTo>
                    <a:pt x="75" y="103"/>
                    <a:pt x="83" y="106"/>
                    <a:pt x="92" y="106"/>
                  </a:cubicBezTo>
                  <a:cubicBezTo>
                    <a:pt x="101" y="106"/>
                    <a:pt x="101" y="106"/>
                    <a:pt x="101" y="106"/>
                  </a:cubicBezTo>
                  <a:moveTo>
                    <a:pt x="132" y="58"/>
                  </a:moveTo>
                  <a:cubicBezTo>
                    <a:pt x="120" y="0"/>
                    <a:pt x="120" y="0"/>
                    <a:pt x="120" y="0"/>
                  </a:cubicBezTo>
                  <a:moveTo>
                    <a:pt x="90" y="74"/>
                  </a:moveTo>
                  <a:cubicBezTo>
                    <a:pt x="94" y="80"/>
                    <a:pt x="103" y="80"/>
                    <a:pt x="107" y="74"/>
                  </a:cubicBezTo>
                  <a:moveTo>
                    <a:pt x="88" y="106"/>
                  </a:moveTo>
                  <a:cubicBezTo>
                    <a:pt x="88" y="148"/>
                    <a:pt x="82" y="170"/>
                    <a:pt x="62" y="206"/>
                  </a:cubicBezTo>
                  <a:cubicBezTo>
                    <a:pt x="50" y="228"/>
                    <a:pt x="48" y="261"/>
                    <a:pt x="63" y="281"/>
                  </a:cubicBezTo>
                  <a:moveTo>
                    <a:pt x="81" y="451"/>
                  </a:moveTo>
                  <a:cubicBezTo>
                    <a:pt x="116" y="451"/>
                    <a:pt x="116" y="451"/>
                    <a:pt x="116" y="451"/>
                  </a:cubicBezTo>
                  <a:cubicBezTo>
                    <a:pt x="117" y="447"/>
                    <a:pt x="119" y="443"/>
                    <a:pt x="120" y="438"/>
                  </a:cubicBezTo>
                  <a:cubicBezTo>
                    <a:pt x="102" y="420"/>
                    <a:pt x="102" y="420"/>
                    <a:pt x="102" y="420"/>
                  </a:cubicBezTo>
                  <a:cubicBezTo>
                    <a:pt x="94" y="440"/>
                    <a:pt x="83" y="449"/>
                    <a:pt x="80" y="450"/>
                  </a:cubicBezTo>
                  <a:cubicBezTo>
                    <a:pt x="80" y="451"/>
                    <a:pt x="80" y="451"/>
                    <a:pt x="81" y="451"/>
                  </a:cubicBezTo>
                  <a:close/>
                  <a:moveTo>
                    <a:pt x="144" y="218"/>
                  </a:moveTo>
                  <a:cubicBezTo>
                    <a:pt x="144" y="223"/>
                    <a:pt x="144" y="223"/>
                    <a:pt x="144" y="223"/>
                  </a:cubicBezTo>
                  <a:cubicBezTo>
                    <a:pt x="144" y="244"/>
                    <a:pt x="161" y="261"/>
                    <a:pt x="182" y="261"/>
                  </a:cubicBezTo>
                  <a:cubicBezTo>
                    <a:pt x="182" y="261"/>
                    <a:pt x="182" y="261"/>
                    <a:pt x="182" y="261"/>
                  </a:cubicBezTo>
                  <a:cubicBezTo>
                    <a:pt x="207" y="261"/>
                    <a:pt x="207" y="261"/>
                    <a:pt x="207" y="261"/>
                  </a:cubicBezTo>
                  <a:cubicBezTo>
                    <a:pt x="193" y="261"/>
                    <a:pt x="182" y="247"/>
                    <a:pt x="182" y="234"/>
                  </a:cubicBezTo>
                  <a:cubicBezTo>
                    <a:pt x="182" y="234"/>
                    <a:pt x="182" y="234"/>
                    <a:pt x="182" y="234"/>
                  </a:cubicBezTo>
                  <a:cubicBezTo>
                    <a:pt x="182" y="102"/>
                    <a:pt x="182" y="102"/>
                    <a:pt x="182" y="102"/>
                  </a:cubicBezTo>
                  <a:cubicBezTo>
                    <a:pt x="182" y="97"/>
                    <a:pt x="182" y="97"/>
                    <a:pt x="182" y="97"/>
                  </a:cubicBezTo>
                  <a:cubicBezTo>
                    <a:pt x="182" y="76"/>
                    <a:pt x="165" y="59"/>
                    <a:pt x="144" y="59"/>
                  </a:cubicBezTo>
                  <a:cubicBezTo>
                    <a:pt x="119" y="59"/>
                    <a:pt x="119" y="59"/>
                    <a:pt x="119" y="59"/>
                  </a:cubicBezTo>
                  <a:cubicBezTo>
                    <a:pt x="133" y="59"/>
                    <a:pt x="144" y="73"/>
                    <a:pt x="144" y="87"/>
                  </a:cubicBezTo>
                  <a:cubicBezTo>
                    <a:pt x="144" y="87"/>
                    <a:pt x="144" y="87"/>
                    <a:pt x="144" y="87"/>
                  </a:cubicBezTo>
                  <a:cubicBezTo>
                    <a:pt x="144" y="148"/>
                    <a:pt x="144" y="148"/>
                    <a:pt x="144" y="148"/>
                  </a:cubicBezTo>
                  <a:moveTo>
                    <a:pt x="274" y="438"/>
                  </a:moveTo>
                  <a:cubicBezTo>
                    <a:pt x="257" y="421"/>
                    <a:pt x="257" y="421"/>
                    <a:pt x="257" y="421"/>
                  </a:cubicBezTo>
                  <a:cubicBezTo>
                    <a:pt x="249" y="440"/>
                    <a:pt x="238" y="449"/>
                    <a:pt x="235" y="450"/>
                  </a:cubicBezTo>
                  <a:cubicBezTo>
                    <a:pt x="235" y="451"/>
                    <a:pt x="235" y="451"/>
                    <a:pt x="235" y="451"/>
                  </a:cubicBezTo>
                  <a:cubicBezTo>
                    <a:pt x="270" y="451"/>
                    <a:pt x="270" y="451"/>
                    <a:pt x="270" y="451"/>
                  </a:cubicBezTo>
                  <a:cubicBezTo>
                    <a:pt x="272" y="447"/>
                    <a:pt x="273" y="443"/>
                    <a:pt x="274" y="438"/>
                  </a:cubicBezTo>
                  <a:close/>
                  <a:moveTo>
                    <a:pt x="102" y="420"/>
                  </a:moveTo>
                  <a:cubicBezTo>
                    <a:pt x="112" y="396"/>
                    <a:pt x="117" y="354"/>
                    <a:pt x="98" y="285"/>
                  </a:cubicBezTo>
                  <a:moveTo>
                    <a:pt x="257" y="421"/>
                  </a:moveTo>
                  <a:cubicBezTo>
                    <a:pt x="262" y="408"/>
                    <a:pt x="265" y="390"/>
                    <a:pt x="262" y="367"/>
                  </a:cubicBezTo>
                  <a:cubicBezTo>
                    <a:pt x="260" y="351"/>
                    <a:pt x="255" y="332"/>
                    <a:pt x="246" y="310"/>
                  </a:cubicBezTo>
                  <a:cubicBezTo>
                    <a:pt x="245" y="306"/>
                    <a:pt x="243" y="303"/>
                    <a:pt x="241" y="299"/>
                  </a:cubicBezTo>
                  <a:cubicBezTo>
                    <a:pt x="239" y="293"/>
                    <a:pt x="232" y="289"/>
                    <a:pt x="225" y="291"/>
                  </a:cubicBezTo>
                  <a:cubicBezTo>
                    <a:pt x="205" y="295"/>
                    <a:pt x="173" y="308"/>
                    <a:pt x="138" y="306"/>
                  </a:cubicBezTo>
                  <a:cubicBezTo>
                    <a:pt x="138" y="306"/>
                    <a:pt x="138" y="335"/>
                    <a:pt x="134" y="372"/>
                  </a:cubicBezTo>
                  <a:cubicBezTo>
                    <a:pt x="131" y="393"/>
                    <a:pt x="127" y="416"/>
                    <a:pt x="120" y="438"/>
                  </a:cubicBezTo>
                  <a:moveTo>
                    <a:pt x="274" y="438"/>
                  </a:moveTo>
                  <a:cubicBezTo>
                    <a:pt x="279" y="423"/>
                    <a:pt x="283" y="403"/>
                    <a:pt x="286" y="383"/>
                  </a:cubicBezTo>
                  <a:cubicBezTo>
                    <a:pt x="287" y="382"/>
                    <a:pt x="287" y="381"/>
                    <a:pt x="287" y="380"/>
                  </a:cubicBezTo>
                  <a:moveTo>
                    <a:pt x="240" y="196"/>
                  </a:moveTo>
                  <a:cubicBezTo>
                    <a:pt x="182" y="196"/>
                    <a:pt x="182" y="196"/>
                    <a:pt x="182" y="196"/>
                  </a:cubicBezTo>
                  <a:moveTo>
                    <a:pt x="56" y="266"/>
                  </a:moveTo>
                  <a:cubicBezTo>
                    <a:pt x="18" y="273"/>
                    <a:pt x="18" y="273"/>
                    <a:pt x="18" y="273"/>
                  </a:cubicBezTo>
                  <a:cubicBezTo>
                    <a:pt x="8" y="274"/>
                    <a:pt x="0" y="282"/>
                    <a:pt x="0" y="292"/>
                  </a:cubicBezTo>
                  <a:cubicBezTo>
                    <a:pt x="0" y="292"/>
                    <a:pt x="0" y="292"/>
                    <a:pt x="0" y="292"/>
                  </a:cubicBezTo>
                  <a:cubicBezTo>
                    <a:pt x="0" y="296"/>
                    <a:pt x="2" y="300"/>
                    <a:pt x="5" y="303"/>
                  </a:cubicBezTo>
                  <a:cubicBezTo>
                    <a:pt x="56" y="354"/>
                    <a:pt x="56" y="354"/>
                    <a:pt x="56" y="354"/>
                  </a:cubicBezTo>
                  <a:cubicBezTo>
                    <a:pt x="56" y="354"/>
                    <a:pt x="56" y="354"/>
                    <a:pt x="56" y="354"/>
                  </a:cubicBezTo>
                  <a:cubicBezTo>
                    <a:pt x="67" y="334"/>
                    <a:pt x="67" y="334"/>
                    <a:pt x="67" y="334"/>
                  </a:cubicBezTo>
                  <a:cubicBezTo>
                    <a:pt x="59" y="325"/>
                    <a:pt x="48" y="298"/>
                    <a:pt x="34" y="298"/>
                  </a:cubicBezTo>
                  <a:cubicBezTo>
                    <a:pt x="20" y="298"/>
                    <a:pt x="101" y="298"/>
                    <a:pt x="101" y="298"/>
                  </a:cubicBezTo>
                  <a:moveTo>
                    <a:pt x="25" y="298"/>
                  </a:moveTo>
                  <a:cubicBezTo>
                    <a:pt x="37" y="298"/>
                    <a:pt x="37" y="298"/>
                    <a:pt x="37" y="298"/>
                  </a:cubicBezTo>
                  <a:moveTo>
                    <a:pt x="44" y="66"/>
                  </a:moveTo>
                  <a:cubicBezTo>
                    <a:pt x="39" y="66"/>
                    <a:pt x="39" y="66"/>
                    <a:pt x="39" y="66"/>
                  </a:cubicBezTo>
                  <a:moveTo>
                    <a:pt x="319" y="239"/>
                  </a:moveTo>
                  <a:cubicBezTo>
                    <a:pt x="319" y="234"/>
                    <a:pt x="319" y="234"/>
                    <a:pt x="319" y="234"/>
                  </a:cubicBezTo>
                  <a:cubicBezTo>
                    <a:pt x="319" y="213"/>
                    <a:pt x="302" y="196"/>
                    <a:pt x="282" y="196"/>
                  </a:cubicBezTo>
                  <a:cubicBezTo>
                    <a:pt x="257" y="196"/>
                    <a:pt x="257" y="196"/>
                    <a:pt x="257" y="196"/>
                  </a:cubicBezTo>
                  <a:cubicBezTo>
                    <a:pt x="270" y="196"/>
                    <a:pt x="281" y="210"/>
                    <a:pt x="281" y="223"/>
                  </a:cubicBezTo>
                  <a:cubicBezTo>
                    <a:pt x="281" y="223"/>
                    <a:pt x="281" y="223"/>
                    <a:pt x="281" y="223"/>
                  </a:cubicBezTo>
                  <a:cubicBezTo>
                    <a:pt x="281" y="355"/>
                    <a:pt x="281" y="355"/>
                    <a:pt x="281" y="355"/>
                  </a:cubicBezTo>
                  <a:cubicBezTo>
                    <a:pt x="281" y="360"/>
                    <a:pt x="281" y="360"/>
                    <a:pt x="281" y="360"/>
                  </a:cubicBezTo>
                  <a:cubicBezTo>
                    <a:pt x="281" y="381"/>
                    <a:pt x="298" y="398"/>
                    <a:pt x="319" y="398"/>
                  </a:cubicBezTo>
                  <a:cubicBezTo>
                    <a:pt x="319" y="398"/>
                    <a:pt x="319" y="398"/>
                    <a:pt x="319" y="398"/>
                  </a:cubicBezTo>
                  <a:cubicBezTo>
                    <a:pt x="344" y="398"/>
                    <a:pt x="344" y="398"/>
                    <a:pt x="344" y="398"/>
                  </a:cubicBezTo>
                  <a:cubicBezTo>
                    <a:pt x="330" y="398"/>
                    <a:pt x="319" y="384"/>
                    <a:pt x="319" y="370"/>
                  </a:cubicBezTo>
                  <a:cubicBezTo>
                    <a:pt x="319" y="370"/>
                    <a:pt x="319" y="370"/>
                    <a:pt x="319" y="370"/>
                  </a:cubicBezTo>
                  <a:cubicBezTo>
                    <a:pt x="319" y="311"/>
                    <a:pt x="319" y="311"/>
                    <a:pt x="319" y="311"/>
                  </a:cubicBezTo>
                  <a:moveTo>
                    <a:pt x="84" y="344"/>
                  </a:moveTo>
                  <a:cubicBezTo>
                    <a:pt x="84" y="338"/>
                    <a:pt x="84" y="338"/>
                    <a:pt x="84" y="338"/>
                  </a:cubicBezTo>
                  <a:cubicBezTo>
                    <a:pt x="80" y="337"/>
                    <a:pt x="72" y="335"/>
                    <a:pt x="67" y="334"/>
                  </a:cubicBezTo>
                  <a:cubicBezTo>
                    <a:pt x="57" y="353"/>
                    <a:pt x="57" y="353"/>
                    <a:pt x="57" y="353"/>
                  </a:cubicBezTo>
                  <a:cubicBezTo>
                    <a:pt x="56" y="354"/>
                    <a:pt x="57" y="354"/>
                    <a:pt x="57" y="354"/>
                  </a:cubicBezTo>
                  <a:cubicBezTo>
                    <a:pt x="76" y="362"/>
                    <a:pt x="82" y="371"/>
                    <a:pt x="84" y="373"/>
                  </a:cubicBezTo>
                  <a:cubicBezTo>
                    <a:pt x="84" y="374"/>
                    <a:pt x="84" y="373"/>
                    <a:pt x="84" y="373"/>
                  </a:cubicBezTo>
                  <a:cubicBezTo>
                    <a:pt x="84" y="359"/>
                    <a:pt x="84" y="359"/>
                    <a:pt x="84" y="359"/>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grpSp>
      <p:grpSp>
        <p:nvGrpSpPr>
          <p:cNvPr id="276" name="Group 275">
            <a:extLst>
              <a:ext uri="{FF2B5EF4-FFF2-40B4-BE49-F238E27FC236}">
                <a16:creationId xmlns:a16="http://schemas.microsoft.com/office/drawing/2014/main" id="{7E0A0144-41E4-4EF9-A9A6-8D711378F07B}"/>
              </a:ext>
            </a:extLst>
          </p:cNvPr>
          <p:cNvGrpSpPr/>
          <p:nvPr userDrawn="1"/>
        </p:nvGrpSpPr>
        <p:grpSpPr>
          <a:xfrm>
            <a:off x="9632824" y="3651627"/>
            <a:ext cx="635001" cy="696913"/>
            <a:chOff x="9632824" y="3473033"/>
            <a:chExt cx="635001" cy="696913"/>
          </a:xfrm>
        </p:grpSpPr>
        <p:sp>
          <p:nvSpPr>
            <p:cNvPr id="277" name="Line 73">
              <a:extLst>
                <a:ext uri="{FF2B5EF4-FFF2-40B4-BE49-F238E27FC236}">
                  <a16:creationId xmlns:a16="http://schemas.microsoft.com/office/drawing/2014/main" id="{120F38EA-A523-46C3-A651-1234ACB2115C}"/>
                </a:ext>
              </a:extLst>
            </p:cNvPr>
            <p:cNvSpPr>
              <a:spLocks noChangeShapeType="1"/>
            </p:cNvSpPr>
            <p:nvPr/>
          </p:nvSpPr>
          <p:spPr bwMode="auto">
            <a:xfrm>
              <a:off x="10024937" y="387308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78" name="Line 74">
              <a:extLst>
                <a:ext uri="{FF2B5EF4-FFF2-40B4-BE49-F238E27FC236}">
                  <a16:creationId xmlns:a16="http://schemas.microsoft.com/office/drawing/2014/main" id="{CE20285C-C1FC-41BC-95A8-7296FF2DBB8C}"/>
                </a:ext>
              </a:extLst>
            </p:cNvPr>
            <p:cNvSpPr>
              <a:spLocks noChangeShapeType="1"/>
            </p:cNvSpPr>
            <p:nvPr/>
          </p:nvSpPr>
          <p:spPr bwMode="auto">
            <a:xfrm>
              <a:off x="10024937" y="387308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79" name="Freeform 75">
              <a:extLst>
                <a:ext uri="{FF2B5EF4-FFF2-40B4-BE49-F238E27FC236}">
                  <a16:creationId xmlns:a16="http://schemas.microsoft.com/office/drawing/2014/main" id="{165066B5-C0CD-4C23-98C0-F3AFCB6989A4}"/>
                </a:ext>
              </a:extLst>
            </p:cNvPr>
            <p:cNvSpPr>
              <a:spLocks/>
            </p:cNvSpPr>
            <p:nvPr/>
          </p:nvSpPr>
          <p:spPr bwMode="auto">
            <a:xfrm>
              <a:off x="9762999" y="3560346"/>
              <a:ext cx="376238" cy="473075"/>
            </a:xfrm>
            <a:custGeom>
              <a:avLst/>
              <a:gdLst>
                <a:gd name="T0" fmla="*/ 35 w 113"/>
                <a:gd name="T1" fmla="*/ 142 h 142"/>
                <a:gd name="T2" fmla="*/ 0 w 113"/>
                <a:gd name="T3" fmla="*/ 56 h 142"/>
                <a:gd name="T4" fmla="*/ 57 w 113"/>
                <a:gd name="T5" fmla="*/ 0 h 142"/>
                <a:gd name="T6" fmla="*/ 113 w 113"/>
                <a:gd name="T7" fmla="*/ 56 h 142"/>
                <a:gd name="T8" fmla="*/ 78 w 113"/>
                <a:gd name="T9" fmla="*/ 142 h 142"/>
              </a:gdLst>
              <a:ahLst/>
              <a:cxnLst>
                <a:cxn ang="0">
                  <a:pos x="T0" y="T1"/>
                </a:cxn>
                <a:cxn ang="0">
                  <a:pos x="T2" y="T3"/>
                </a:cxn>
                <a:cxn ang="0">
                  <a:pos x="T4" y="T5"/>
                </a:cxn>
                <a:cxn ang="0">
                  <a:pos x="T6" y="T7"/>
                </a:cxn>
                <a:cxn ang="0">
                  <a:pos x="T8" y="T9"/>
                </a:cxn>
              </a:cxnLst>
              <a:rect l="0" t="0" r="r" b="b"/>
              <a:pathLst>
                <a:path w="113" h="142">
                  <a:moveTo>
                    <a:pt x="35" y="142"/>
                  </a:moveTo>
                  <a:cubicBezTo>
                    <a:pt x="35" y="102"/>
                    <a:pt x="0" y="96"/>
                    <a:pt x="0" y="56"/>
                  </a:cubicBezTo>
                  <a:cubicBezTo>
                    <a:pt x="0" y="20"/>
                    <a:pt x="33" y="0"/>
                    <a:pt x="57" y="0"/>
                  </a:cubicBezTo>
                  <a:cubicBezTo>
                    <a:pt x="80" y="0"/>
                    <a:pt x="113" y="20"/>
                    <a:pt x="113" y="56"/>
                  </a:cubicBezTo>
                  <a:cubicBezTo>
                    <a:pt x="113" y="96"/>
                    <a:pt x="78" y="102"/>
                    <a:pt x="78" y="142"/>
                  </a:cubicBezTo>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80" name="Freeform 76">
              <a:extLst>
                <a:ext uri="{FF2B5EF4-FFF2-40B4-BE49-F238E27FC236}">
                  <a16:creationId xmlns:a16="http://schemas.microsoft.com/office/drawing/2014/main" id="{79620DB4-3C57-4DC2-9BE0-C81911420203}"/>
                </a:ext>
              </a:extLst>
            </p:cNvPr>
            <p:cNvSpPr>
              <a:spLocks/>
            </p:cNvSpPr>
            <p:nvPr/>
          </p:nvSpPr>
          <p:spPr bwMode="auto">
            <a:xfrm>
              <a:off x="9878887" y="4033421"/>
              <a:ext cx="142875" cy="103188"/>
            </a:xfrm>
            <a:custGeom>
              <a:avLst/>
              <a:gdLst>
                <a:gd name="T0" fmla="*/ 59 w 90"/>
                <a:gd name="T1" fmla="*/ 0 h 65"/>
                <a:gd name="T2" fmla="*/ 90 w 90"/>
                <a:gd name="T3" fmla="*/ 0 h 65"/>
                <a:gd name="T4" fmla="*/ 90 w 90"/>
                <a:gd name="T5" fmla="*/ 65 h 65"/>
                <a:gd name="T6" fmla="*/ 0 w 90"/>
                <a:gd name="T7" fmla="*/ 65 h 65"/>
                <a:gd name="T8" fmla="*/ 0 w 90"/>
                <a:gd name="T9" fmla="*/ 0 h 65"/>
                <a:gd name="T10" fmla="*/ 34 w 90"/>
                <a:gd name="T11" fmla="*/ 0 h 65"/>
                <a:gd name="T12" fmla="*/ 59 w 90"/>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90" h="65">
                  <a:moveTo>
                    <a:pt x="59" y="0"/>
                  </a:moveTo>
                  <a:lnTo>
                    <a:pt x="90" y="0"/>
                  </a:lnTo>
                  <a:lnTo>
                    <a:pt x="90" y="65"/>
                  </a:lnTo>
                  <a:lnTo>
                    <a:pt x="0" y="65"/>
                  </a:lnTo>
                  <a:lnTo>
                    <a:pt x="0" y="0"/>
                  </a:lnTo>
                  <a:lnTo>
                    <a:pt x="34" y="0"/>
                  </a:lnTo>
                  <a:lnTo>
                    <a:pt x="59" y="0"/>
                  </a:ln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81" name="Freeform 77">
              <a:extLst>
                <a:ext uri="{FF2B5EF4-FFF2-40B4-BE49-F238E27FC236}">
                  <a16:creationId xmlns:a16="http://schemas.microsoft.com/office/drawing/2014/main" id="{DA66A22A-577A-4C67-9614-4F2D568AD2ED}"/>
                </a:ext>
              </a:extLst>
            </p:cNvPr>
            <p:cNvSpPr>
              <a:spLocks/>
            </p:cNvSpPr>
            <p:nvPr/>
          </p:nvSpPr>
          <p:spPr bwMode="auto">
            <a:xfrm>
              <a:off x="9899524" y="4136608"/>
              <a:ext cx="106363" cy="33338"/>
            </a:xfrm>
            <a:custGeom>
              <a:avLst/>
              <a:gdLst>
                <a:gd name="T0" fmla="*/ 56 w 67"/>
                <a:gd name="T1" fmla="*/ 21 h 21"/>
                <a:gd name="T2" fmla="*/ 10 w 67"/>
                <a:gd name="T3" fmla="*/ 21 h 21"/>
                <a:gd name="T4" fmla="*/ 0 w 67"/>
                <a:gd name="T5" fmla="*/ 0 h 21"/>
                <a:gd name="T6" fmla="*/ 67 w 67"/>
                <a:gd name="T7" fmla="*/ 0 h 21"/>
                <a:gd name="T8" fmla="*/ 56 w 67"/>
                <a:gd name="T9" fmla="*/ 21 h 21"/>
              </a:gdLst>
              <a:ahLst/>
              <a:cxnLst>
                <a:cxn ang="0">
                  <a:pos x="T0" y="T1"/>
                </a:cxn>
                <a:cxn ang="0">
                  <a:pos x="T2" y="T3"/>
                </a:cxn>
                <a:cxn ang="0">
                  <a:pos x="T4" y="T5"/>
                </a:cxn>
                <a:cxn ang="0">
                  <a:pos x="T6" y="T7"/>
                </a:cxn>
                <a:cxn ang="0">
                  <a:pos x="T8" y="T9"/>
                </a:cxn>
              </a:cxnLst>
              <a:rect l="0" t="0" r="r" b="b"/>
              <a:pathLst>
                <a:path w="67" h="21">
                  <a:moveTo>
                    <a:pt x="56" y="21"/>
                  </a:moveTo>
                  <a:lnTo>
                    <a:pt x="10" y="21"/>
                  </a:lnTo>
                  <a:lnTo>
                    <a:pt x="0" y="0"/>
                  </a:lnTo>
                  <a:lnTo>
                    <a:pt x="67" y="0"/>
                  </a:lnTo>
                  <a:lnTo>
                    <a:pt x="56" y="21"/>
                  </a:ln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82" name="Oval 78">
              <a:extLst>
                <a:ext uri="{FF2B5EF4-FFF2-40B4-BE49-F238E27FC236}">
                  <a16:creationId xmlns:a16="http://schemas.microsoft.com/office/drawing/2014/main" id="{90473AFB-62E1-4CD9-9216-CC7A9F28F134}"/>
                </a:ext>
              </a:extLst>
            </p:cNvPr>
            <p:cNvSpPr>
              <a:spLocks noChangeArrowheads="1"/>
            </p:cNvSpPr>
            <p:nvPr/>
          </p:nvSpPr>
          <p:spPr bwMode="auto">
            <a:xfrm>
              <a:off x="9866187" y="3663533"/>
              <a:ext cx="166688" cy="166688"/>
            </a:xfrm>
            <a:prstGeom prst="ellipse">
              <a:avLst/>
            </a:pr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83" name="Line 79">
              <a:extLst>
                <a:ext uri="{FF2B5EF4-FFF2-40B4-BE49-F238E27FC236}">
                  <a16:creationId xmlns:a16="http://schemas.microsoft.com/office/drawing/2014/main" id="{00E6DE69-675E-4B1F-B022-A3B4042517BE}"/>
                </a:ext>
              </a:extLst>
            </p:cNvPr>
            <p:cNvSpPr>
              <a:spLocks noChangeShapeType="1"/>
            </p:cNvSpPr>
            <p:nvPr/>
          </p:nvSpPr>
          <p:spPr bwMode="auto">
            <a:xfrm flipV="1">
              <a:off x="9866187" y="4060408"/>
              <a:ext cx="169863" cy="36513"/>
            </a:xfrm>
            <a:prstGeom prst="line">
              <a:avLst/>
            </a:prstGeom>
            <a:noFill/>
            <a:ln w="19050" cap="flat">
              <a:solidFill>
                <a:srgbClr val="3D342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84" name="Freeform 80">
              <a:extLst>
                <a:ext uri="{FF2B5EF4-FFF2-40B4-BE49-F238E27FC236}">
                  <a16:creationId xmlns:a16="http://schemas.microsoft.com/office/drawing/2014/main" id="{4A9CAAA9-7629-4E10-8A2A-BADBD0030239}"/>
                </a:ext>
              </a:extLst>
            </p:cNvPr>
            <p:cNvSpPr>
              <a:spLocks/>
            </p:cNvSpPr>
            <p:nvPr/>
          </p:nvSpPr>
          <p:spPr bwMode="auto">
            <a:xfrm>
              <a:off x="9912224" y="4136608"/>
              <a:ext cx="109538" cy="33338"/>
            </a:xfrm>
            <a:custGeom>
              <a:avLst/>
              <a:gdLst>
                <a:gd name="T0" fmla="*/ 69 w 69"/>
                <a:gd name="T1" fmla="*/ 0 h 21"/>
                <a:gd name="T2" fmla="*/ 59 w 69"/>
                <a:gd name="T3" fmla="*/ 0 h 21"/>
                <a:gd name="T4" fmla="*/ 48 w 69"/>
                <a:gd name="T5" fmla="*/ 21 h 21"/>
                <a:gd name="T6" fmla="*/ 0 w 69"/>
                <a:gd name="T7" fmla="*/ 21 h 21"/>
              </a:gdLst>
              <a:ahLst/>
              <a:cxnLst>
                <a:cxn ang="0">
                  <a:pos x="T0" y="T1"/>
                </a:cxn>
                <a:cxn ang="0">
                  <a:pos x="T2" y="T3"/>
                </a:cxn>
                <a:cxn ang="0">
                  <a:pos x="T4" y="T5"/>
                </a:cxn>
                <a:cxn ang="0">
                  <a:pos x="T6" y="T7"/>
                </a:cxn>
              </a:cxnLst>
              <a:rect l="0" t="0" r="r" b="b"/>
              <a:pathLst>
                <a:path w="69" h="21">
                  <a:moveTo>
                    <a:pt x="69" y="0"/>
                  </a:moveTo>
                  <a:lnTo>
                    <a:pt x="59" y="0"/>
                  </a:lnTo>
                  <a:lnTo>
                    <a:pt x="48" y="21"/>
                  </a:lnTo>
                  <a:lnTo>
                    <a:pt x="0" y="21"/>
                  </a:lnTo>
                </a:path>
              </a:pathLst>
            </a:custGeom>
            <a:noFill/>
            <a:ln w="19050" cap="flat">
              <a:solidFill>
                <a:srgbClr val="3D342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85" name="Line 81">
              <a:extLst>
                <a:ext uri="{FF2B5EF4-FFF2-40B4-BE49-F238E27FC236}">
                  <a16:creationId xmlns:a16="http://schemas.microsoft.com/office/drawing/2014/main" id="{30AE0B10-A876-41EC-9581-5AE7675B5F19}"/>
                </a:ext>
              </a:extLst>
            </p:cNvPr>
            <p:cNvSpPr>
              <a:spLocks noChangeShapeType="1"/>
            </p:cNvSpPr>
            <p:nvPr/>
          </p:nvSpPr>
          <p:spPr bwMode="auto">
            <a:xfrm flipH="1">
              <a:off x="9866187" y="4096921"/>
              <a:ext cx="169863" cy="36513"/>
            </a:xfrm>
            <a:prstGeom prst="line">
              <a:avLst/>
            </a:prstGeom>
            <a:noFill/>
            <a:ln w="19050" cap="flat">
              <a:solidFill>
                <a:srgbClr val="3D342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86" name="Freeform 82">
              <a:extLst>
                <a:ext uri="{FF2B5EF4-FFF2-40B4-BE49-F238E27FC236}">
                  <a16:creationId xmlns:a16="http://schemas.microsoft.com/office/drawing/2014/main" id="{3E82A8D2-B6A8-4A91-A6BC-7166CF385A5D}"/>
                </a:ext>
              </a:extLst>
            </p:cNvPr>
            <p:cNvSpPr>
              <a:spLocks/>
            </p:cNvSpPr>
            <p:nvPr/>
          </p:nvSpPr>
          <p:spPr bwMode="auto">
            <a:xfrm>
              <a:off x="9869362" y="3746083"/>
              <a:ext cx="158750" cy="287338"/>
            </a:xfrm>
            <a:custGeom>
              <a:avLst/>
              <a:gdLst>
                <a:gd name="T0" fmla="*/ 18 w 48"/>
                <a:gd name="T1" fmla="*/ 86 h 86"/>
                <a:gd name="T2" fmla="*/ 0 w 48"/>
                <a:gd name="T3" fmla="*/ 0 h 86"/>
                <a:gd name="T4" fmla="*/ 1 w 48"/>
                <a:gd name="T5" fmla="*/ 0 h 86"/>
                <a:gd name="T6" fmla="*/ 12 w 48"/>
                <a:gd name="T7" fmla="*/ 7 h 86"/>
                <a:gd name="T8" fmla="*/ 24 w 48"/>
                <a:gd name="T9" fmla="*/ 0 h 86"/>
                <a:gd name="T10" fmla="*/ 36 w 48"/>
                <a:gd name="T11" fmla="*/ 7 h 86"/>
                <a:gd name="T12" fmla="*/ 48 w 48"/>
                <a:gd name="T13" fmla="*/ 0 h 86"/>
                <a:gd name="T14" fmla="*/ 48 w 48"/>
                <a:gd name="T15" fmla="*/ 0 h 86"/>
                <a:gd name="T16" fmla="*/ 41 w 48"/>
                <a:gd name="T17" fmla="*/ 3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86">
                  <a:moveTo>
                    <a:pt x="18" y="86"/>
                  </a:moveTo>
                  <a:cubicBezTo>
                    <a:pt x="0" y="0"/>
                    <a:pt x="0" y="0"/>
                    <a:pt x="0" y="0"/>
                  </a:cubicBezTo>
                  <a:cubicBezTo>
                    <a:pt x="0" y="0"/>
                    <a:pt x="1" y="0"/>
                    <a:pt x="1" y="0"/>
                  </a:cubicBezTo>
                  <a:cubicBezTo>
                    <a:pt x="12" y="7"/>
                    <a:pt x="12" y="7"/>
                    <a:pt x="12" y="7"/>
                  </a:cubicBezTo>
                  <a:cubicBezTo>
                    <a:pt x="24" y="0"/>
                    <a:pt x="24" y="0"/>
                    <a:pt x="24" y="0"/>
                  </a:cubicBezTo>
                  <a:cubicBezTo>
                    <a:pt x="36" y="7"/>
                    <a:pt x="36" y="7"/>
                    <a:pt x="36" y="7"/>
                  </a:cubicBezTo>
                  <a:cubicBezTo>
                    <a:pt x="48" y="0"/>
                    <a:pt x="48" y="0"/>
                    <a:pt x="48" y="0"/>
                  </a:cubicBezTo>
                  <a:cubicBezTo>
                    <a:pt x="48" y="0"/>
                    <a:pt x="48" y="0"/>
                    <a:pt x="48" y="0"/>
                  </a:cubicBezTo>
                  <a:cubicBezTo>
                    <a:pt x="41" y="37"/>
                    <a:pt x="41" y="37"/>
                    <a:pt x="41" y="37"/>
                  </a:cubicBezTo>
                </a:path>
              </a:pathLst>
            </a:custGeom>
            <a:noFill/>
            <a:ln w="19050" cap="flat">
              <a:solidFill>
                <a:srgbClr val="3D342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87" name="Line 83">
              <a:extLst>
                <a:ext uri="{FF2B5EF4-FFF2-40B4-BE49-F238E27FC236}">
                  <a16:creationId xmlns:a16="http://schemas.microsoft.com/office/drawing/2014/main" id="{2582F119-CC94-48B1-8AB7-8069935B2CFA}"/>
                </a:ext>
              </a:extLst>
            </p:cNvPr>
            <p:cNvSpPr>
              <a:spLocks noChangeShapeType="1"/>
            </p:cNvSpPr>
            <p:nvPr/>
          </p:nvSpPr>
          <p:spPr bwMode="auto">
            <a:xfrm flipH="1" flipV="1">
              <a:off x="9793162" y="3473033"/>
              <a:ext cx="22225" cy="44450"/>
            </a:xfrm>
            <a:prstGeom prst="line">
              <a:avLst/>
            </a:prstGeom>
            <a:noFill/>
            <a:ln w="19050" cap="flat">
              <a:solidFill>
                <a:srgbClr val="3D342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88" name="Line 84">
              <a:extLst>
                <a:ext uri="{FF2B5EF4-FFF2-40B4-BE49-F238E27FC236}">
                  <a16:creationId xmlns:a16="http://schemas.microsoft.com/office/drawing/2014/main" id="{6ECA1E27-0150-46ED-9716-EA8D0F6BA306}"/>
                </a:ext>
              </a:extLst>
            </p:cNvPr>
            <p:cNvSpPr>
              <a:spLocks noChangeShapeType="1"/>
            </p:cNvSpPr>
            <p:nvPr/>
          </p:nvSpPr>
          <p:spPr bwMode="auto">
            <a:xfrm flipH="1" flipV="1">
              <a:off x="9675687" y="3590508"/>
              <a:ext cx="44450" cy="22225"/>
            </a:xfrm>
            <a:prstGeom prst="line">
              <a:avLst/>
            </a:prstGeom>
            <a:noFill/>
            <a:ln w="19050" cap="flat">
              <a:solidFill>
                <a:srgbClr val="3D342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89" name="Line 85">
              <a:extLst>
                <a:ext uri="{FF2B5EF4-FFF2-40B4-BE49-F238E27FC236}">
                  <a16:creationId xmlns:a16="http://schemas.microsoft.com/office/drawing/2014/main" id="{2CF5602A-0AFA-4FB9-9E0D-8FC06039D5E2}"/>
                </a:ext>
              </a:extLst>
            </p:cNvPr>
            <p:cNvSpPr>
              <a:spLocks noChangeShapeType="1"/>
            </p:cNvSpPr>
            <p:nvPr/>
          </p:nvSpPr>
          <p:spPr bwMode="auto">
            <a:xfrm>
              <a:off x="9632824" y="3746083"/>
              <a:ext cx="50800" cy="0"/>
            </a:xfrm>
            <a:prstGeom prst="line">
              <a:avLst/>
            </a:prstGeom>
            <a:noFill/>
            <a:ln w="19050" cap="flat">
              <a:solidFill>
                <a:srgbClr val="3D342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90" name="Line 86">
              <a:extLst>
                <a:ext uri="{FF2B5EF4-FFF2-40B4-BE49-F238E27FC236}">
                  <a16:creationId xmlns:a16="http://schemas.microsoft.com/office/drawing/2014/main" id="{E40276DC-D722-4DA3-85A1-61470FF8CBA4}"/>
                </a:ext>
              </a:extLst>
            </p:cNvPr>
            <p:cNvSpPr>
              <a:spLocks noChangeShapeType="1"/>
            </p:cNvSpPr>
            <p:nvPr/>
          </p:nvSpPr>
          <p:spPr bwMode="auto">
            <a:xfrm flipH="1">
              <a:off x="10182099" y="3590508"/>
              <a:ext cx="42863" cy="22225"/>
            </a:xfrm>
            <a:prstGeom prst="line">
              <a:avLst/>
            </a:prstGeom>
            <a:noFill/>
            <a:ln w="19050" cap="flat">
              <a:solidFill>
                <a:srgbClr val="3D342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91" name="Line 87">
              <a:extLst>
                <a:ext uri="{FF2B5EF4-FFF2-40B4-BE49-F238E27FC236}">
                  <a16:creationId xmlns:a16="http://schemas.microsoft.com/office/drawing/2014/main" id="{B0330B8E-ECED-45DB-A26D-BB2F273E0E51}"/>
                </a:ext>
              </a:extLst>
            </p:cNvPr>
            <p:cNvSpPr>
              <a:spLocks noChangeShapeType="1"/>
            </p:cNvSpPr>
            <p:nvPr/>
          </p:nvSpPr>
          <p:spPr bwMode="auto">
            <a:xfrm flipH="1">
              <a:off x="10082087" y="3473033"/>
              <a:ext cx="26988" cy="44450"/>
            </a:xfrm>
            <a:prstGeom prst="line">
              <a:avLst/>
            </a:prstGeom>
            <a:noFill/>
            <a:ln w="19050" cap="flat">
              <a:solidFill>
                <a:srgbClr val="3D342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92" name="Line 88">
              <a:extLst>
                <a:ext uri="{FF2B5EF4-FFF2-40B4-BE49-F238E27FC236}">
                  <a16:creationId xmlns:a16="http://schemas.microsoft.com/office/drawing/2014/main" id="{AA244B32-42D2-4D67-9F89-D295A7D93FB3}"/>
                </a:ext>
              </a:extLst>
            </p:cNvPr>
            <p:cNvSpPr>
              <a:spLocks noChangeShapeType="1"/>
            </p:cNvSpPr>
            <p:nvPr/>
          </p:nvSpPr>
          <p:spPr bwMode="auto">
            <a:xfrm>
              <a:off x="10182099" y="3879433"/>
              <a:ext cx="42863" cy="26988"/>
            </a:xfrm>
            <a:prstGeom prst="line">
              <a:avLst/>
            </a:prstGeom>
            <a:noFill/>
            <a:ln w="19050" cap="flat">
              <a:solidFill>
                <a:srgbClr val="3D342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93" name="Line 89">
              <a:extLst>
                <a:ext uri="{FF2B5EF4-FFF2-40B4-BE49-F238E27FC236}">
                  <a16:creationId xmlns:a16="http://schemas.microsoft.com/office/drawing/2014/main" id="{D7715B3B-71A0-4CB9-BA78-F6AB94DEA5DA}"/>
                </a:ext>
              </a:extLst>
            </p:cNvPr>
            <p:cNvSpPr>
              <a:spLocks noChangeShapeType="1"/>
            </p:cNvSpPr>
            <p:nvPr/>
          </p:nvSpPr>
          <p:spPr bwMode="auto">
            <a:xfrm>
              <a:off x="10215437" y="3746083"/>
              <a:ext cx="52388" cy="0"/>
            </a:xfrm>
            <a:prstGeom prst="line">
              <a:avLst/>
            </a:prstGeom>
            <a:noFill/>
            <a:ln w="19050" cap="flat">
              <a:solidFill>
                <a:srgbClr val="3D342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94" name="Freeform 91">
              <a:extLst>
                <a:ext uri="{FF2B5EF4-FFF2-40B4-BE49-F238E27FC236}">
                  <a16:creationId xmlns:a16="http://schemas.microsoft.com/office/drawing/2014/main" id="{50B647DC-1C55-4540-AC6E-CE936A540BC3}"/>
                </a:ext>
              </a:extLst>
            </p:cNvPr>
            <p:cNvSpPr>
              <a:spLocks/>
            </p:cNvSpPr>
            <p:nvPr/>
          </p:nvSpPr>
          <p:spPr bwMode="auto">
            <a:xfrm>
              <a:off x="9762999" y="3560346"/>
              <a:ext cx="376238" cy="500063"/>
            </a:xfrm>
            <a:custGeom>
              <a:avLst/>
              <a:gdLst>
                <a:gd name="T0" fmla="*/ 0 w 113"/>
                <a:gd name="T1" fmla="*/ 56 h 150"/>
                <a:gd name="T2" fmla="*/ 57 w 113"/>
                <a:gd name="T3" fmla="*/ 0 h 150"/>
                <a:gd name="T4" fmla="*/ 113 w 113"/>
                <a:gd name="T5" fmla="*/ 56 h 150"/>
                <a:gd name="T6" fmla="*/ 78 w 113"/>
                <a:gd name="T7" fmla="*/ 142 h 150"/>
                <a:gd name="T8" fmla="*/ 35 w 113"/>
                <a:gd name="T9" fmla="*/ 142 h 150"/>
                <a:gd name="T10" fmla="*/ 35 w 113"/>
                <a:gd name="T11" fmla="*/ 150 h 150"/>
              </a:gdLst>
              <a:ahLst/>
              <a:cxnLst>
                <a:cxn ang="0">
                  <a:pos x="T0" y="T1"/>
                </a:cxn>
                <a:cxn ang="0">
                  <a:pos x="T2" y="T3"/>
                </a:cxn>
                <a:cxn ang="0">
                  <a:pos x="T4" y="T5"/>
                </a:cxn>
                <a:cxn ang="0">
                  <a:pos x="T6" y="T7"/>
                </a:cxn>
                <a:cxn ang="0">
                  <a:pos x="T8" y="T9"/>
                </a:cxn>
                <a:cxn ang="0">
                  <a:pos x="T10" y="T11"/>
                </a:cxn>
              </a:cxnLst>
              <a:rect l="0" t="0" r="r" b="b"/>
              <a:pathLst>
                <a:path w="113" h="150">
                  <a:moveTo>
                    <a:pt x="0" y="56"/>
                  </a:moveTo>
                  <a:cubicBezTo>
                    <a:pt x="0" y="20"/>
                    <a:pt x="33" y="0"/>
                    <a:pt x="57" y="0"/>
                  </a:cubicBezTo>
                  <a:cubicBezTo>
                    <a:pt x="80" y="0"/>
                    <a:pt x="113" y="20"/>
                    <a:pt x="113" y="56"/>
                  </a:cubicBezTo>
                  <a:cubicBezTo>
                    <a:pt x="113" y="96"/>
                    <a:pt x="78" y="102"/>
                    <a:pt x="78" y="142"/>
                  </a:cubicBezTo>
                  <a:cubicBezTo>
                    <a:pt x="35" y="142"/>
                    <a:pt x="35" y="142"/>
                    <a:pt x="35" y="142"/>
                  </a:cubicBezTo>
                  <a:cubicBezTo>
                    <a:pt x="35" y="150"/>
                    <a:pt x="35" y="150"/>
                    <a:pt x="35" y="150"/>
                  </a:cubicBezTo>
                </a:path>
              </a:pathLst>
            </a:custGeom>
            <a:noFill/>
            <a:ln w="19050" cap="flat">
              <a:solidFill>
                <a:srgbClr val="3D342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95" name="Line 92">
              <a:extLst>
                <a:ext uri="{FF2B5EF4-FFF2-40B4-BE49-F238E27FC236}">
                  <a16:creationId xmlns:a16="http://schemas.microsoft.com/office/drawing/2014/main" id="{EBE51F60-C563-4D1A-9287-CE882606DBA3}"/>
                </a:ext>
              </a:extLst>
            </p:cNvPr>
            <p:cNvSpPr>
              <a:spLocks noChangeShapeType="1"/>
            </p:cNvSpPr>
            <p:nvPr/>
          </p:nvSpPr>
          <p:spPr bwMode="auto">
            <a:xfrm flipV="1">
              <a:off x="9978899" y="3869908"/>
              <a:ext cx="26988" cy="123825"/>
            </a:xfrm>
            <a:prstGeom prst="line">
              <a:avLst/>
            </a:prstGeom>
            <a:noFill/>
            <a:ln w="19050" cap="flat">
              <a:solidFill>
                <a:srgbClr val="3D342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96" name="Line 90">
              <a:extLst>
                <a:ext uri="{FF2B5EF4-FFF2-40B4-BE49-F238E27FC236}">
                  <a16:creationId xmlns:a16="http://schemas.microsoft.com/office/drawing/2014/main" id="{53551FFF-4C1F-478A-80D7-D120DD228DAA}"/>
                </a:ext>
              </a:extLst>
            </p:cNvPr>
            <p:cNvSpPr>
              <a:spLocks noChangeShapeType="1"/>
            </p:cNvSpPr>
            <p:nvPr/>
          </p:nvSpPr>
          <p:spPr bwMode="auto">
            <a:xfrm flipV="1">
              <a:off x="9675687" y="3879433"/>
              <a:ext cx="44450" cy="26988"/>
            </a:xfrm>
            <a:prstGeom prst="line">
              <a:avLst/>
            </a:prstGeom>
            <a:noFill/>
            <a:ln w="19050" cap="flat">
              <a:solidFill>
                <a:srgbClr val="3D342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egoe UI Light"/>
                <a:ea typeface="+mn-ea"/>
                <a:cs typeface="+mn-cs"/>
              </a:endParaRPr>
            </a:p>
          </p:txBody>
        </p:sp>
      </p:grpSp>
      <p:sp>
        <p:nvSpPr>
          <p:cNvPr id="315" name="Rectangle 314">
            <a:extLst>
              <a:ext uri="{FF2B5EF4-FFF2-40B4-BE49-F238E27FC236}">
                <a16:creationId xmlns:a16="http://schemas.microsoft.com/office/drawing/2014/main" id="{BBECC8AE-FDEF-45BA-B23C-EE75682B5CAA}"/>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317" name="Title 1">
            <a:extLst>
              <a:ext uri="{FF2B5EF4-FFF2-40B4-BE49-F238E27FC236}">
                <a16:creationId xmlns:a16="http://schemas.microsoft.com/office/drawing/2014/main" id="{B204F39B-D829-4B87-8582-5EBEEEAFB35B}"/>
              </a:ext>
            </a:extLst>
          </p:cNvPr>
          <p:cNvSpPr>
            <a:spLocks noGrp="1"/>
          </p:cNvSpPr>
          <p:nvPr>
            <p:ph type="ctrTitle"/>
          </p:nvPr>
        </p:nvSpPr>
        <p:spPr>
          <a:xfrm>
            <a:off x="542925"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318" name="Subtitle 2">
            <a:extLst>
              <a:ext uri="{FF2B5EF4-FFF2-40B4-BE49-F238E27FC236}">
                <a16:creationId xmlns:a16="http://schemas.microsoft.com/office/drawing/2014/main" id="{E765C1D1-4D07-4E5A-8685-72209E83AC35}"/>
              </a:ext>
            </a:extLst>
          </p:cNvPr>
          <p:cNvSpPr>
            <a:spLocks noGrp="1"/>
          </p:cNvSpPr>
          <p:nvPr>
            <p:ph type="subTitle" idx="1"/>
          </p:nvPr>
        </p:nvSpPr>
        <p:spPr>
          <a:xfrm>
            <a:off x="542925"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400" name="Animate Illustration Here">
            <a:extLst>
              <a:ext uri="{FF2B5EF4-FFF2-40B4-BE49-F238E27FC236}">
                <a16:creationId xmlns:a16="http://schemas.microsoft.com/office/drawing/2014/main" id="{A69CF44D-9BB0-45DF-80F6-AE7108C4E232}"/>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5" name="Title Section Line">
            <a:extLst>
              <a:ext uri="{FF2B5EF4-FFF2-40B4-BE49-F238E27FC236}">
                <a16:creationId xmlns:a16="http://schemas.microsoft.com/office/drawing/2014/main" id="{2E4AE520-406D-15AD-985F-BD2B170B8C4A}"/>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4" name="Website/Email">
            <a:extLst>
              <a:ext uri="{FF2B5EF4-FFF2-40B4-BE49-F238E27FC236}">
                <a16:creationId xmlns:a16="http://schemas.microsoft.com/office/drawing/2014/main" id="{C57F1EDB-1DCF-8CC6-8700-14FD99F44140}"/>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10" name="Info Section Line">
            <a:extLst>
              <a:ext uri="{FF2B5EF4-FFF2-40B4-BE49-F238E27FC236}">
                <a16:creationId xmlns:a16="http://schemas.microsoft.com/office/drawing/2014/main" id="{D889DFBB-ED38-25F8-836B-5E8AF80E52CA}"/>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61660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400"/>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 presetClass="entr" presetSubtype="2" decel="100000" fill="hold" nodeType="withEffect">
                                      <p:stCondLst>
                                        <p:cond delay="600"/>
                                      </p:stCondLst>
                                      <p:childTnLst>
                                        <p:set>
                                          <p:cBhvr>
                                            <p:cTn id="22" dur="1" fill="hold">
                                              <p:stCondLst>
                                                <p:cond delay="0"/>
                                              </p:stCondLst>
                                            </p:cTn>
                                            <p:tgtEl>
                                              <p:spTgt spid="253"/>
                                            </p:tgtEl>
                                            <p:attrNameLst>
                                              <p:attrName>style.visibility</p:attrName>
                                            </p:attrNameLst>
                                          </p:cBhvr>
                                          <p:to>
                                            <p:strVal val="visible"/>
                                          </p:to>
                                        </p:set>
                                        <p:anim calcmode="lin" valueType="num">
                                          <p:cBhvr additive="base">
                                            <p:cTn id="23" dur="500" fill="hold"/>
                                            <p:tgtEl>
                                              <p:spTgt spid="253"/>
                                            </p:tgtEl>
                                            <p:attrNameLst>
                                              <p:attrName>ppt_x</p:attrName>
                                            </p:attrNameLst>
                                          </p:cBhvr>
                                          <p:tavLst>
                                            <p:tav tm="0">
                                              <p:val>
                                                <p:strVal val="1+#ppt_w/2"/>
                                              </p:val>
                                            </p:tav>
                                            <p:tav tm="100000">
                                              <p:val>
                                                <p:strVal val="#ppt_x"/>
                                              </p:val>
                                            </p:tav>
                                          </p:tavLst>
                                        </p:anim>
                                        <p:anim calcmode="lin" valueType="num">
                                          <p:cBhvr additive="base">
                                            <p:cTn id="24" dur="500" fill="hold"/>
                                            <p:tgtEl>
                                              <p:spTgt spid="253"/>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700"/>
                                      </p:stCondLst>
                                      <p:childTnLst>
                                        <p:set>
                                          <p:cBhvr>
                                            <p:cTn id="26" dur="1" fill="hold">
                                              <p:stCondLst>
                                                <p:cond delay="0"/>
                                              </p:stCondLst>
                                            </p:cTn>
                                            <p:tgtEl>
                                              <p:spTgt spid="241"/>
                                            </p:tgtEl>
                                            <p:attrNameLst>
                                              <p:attrName>style.visibility</p:attrName>
                                            </p:attrNameLst>
                                          </p:cBhvr>
                                          <p:to>
                                            <p:strVal val="visible"/>
                                          </p:to>
                                        </p:set>
                                        <p:anim calcmode="lin" valueType="num">
                                          <p:cBhvr additive="base">
                                            <p:cTn id="27" dur="500" fill="hold"/>
                                            <p:tgtEl>
                                              <p:spTgt spid="241"/>
                                            </p:tgtEl>
                                            <p:attrNameLst>
                                              <p:attrName>ppt_x</p:attrName>
                                            </p:attrNameLst>
                                          </p:cBhvr>
                                          <p:tavLst>
                                            <p:tav tm="0">
                                              <p:val>
                                                <p:strVal val="1+#ppt_w/2"/>
                                              </p:val>
                                            </p:tav>
                                            <p:tav tm="100000">
                                              <p:val>
                                                <p:strVal val="#ppt_x"/>
                                              </p:val>
                                            </p:tav>
                                          </p:tavLst>
                                        </p:anim>
                                        <p:anim calcmode="lin" valueType="num">
                                          <p:cBhvr additive="base">
                                            <p:cTn id="28" dur="500" fill="hold"/>
                                            <p:tgtEl>
                                              <p:spTgt spid="241"/>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800"/>
                                      </p:stCondLst>
                                      <p:childTnLst>
                                        <p:set>
                                          <p:cBhvr>
                                            <p:cTn id="30" dur="1" fill="hold">
                                              <p:stCondLst>
                                                <p:cond delay="0"/>
                                              </p:stCondLst>
                                            </p:cTn>
                                            <p:tgtEl>
                                              <p:spTgt spid="267"/>
                                            </p:tgtEl>
                                            <p:attrNameLst>
                                              <p:attrName>style.visibility</p:attrName>
                                            </p:attrNameLst>
                                          </p:cBhvr>
                                          <p:to>
                                            <p:strVal val="visible"/>
                                          </p:to>
                                        </p:set>
                                        <p:anim calcmode="lin" valueType="num">
                                          <p:cBhvr additive="base">
                                            <p:cTn id="31" dur="500" fill="hold"/>
                                            <p:tgtEl>
                                              <p:spTgt spid="267"/>
                                            </p:tgtEl>
                                            <p:attrNameLst>
                                              <p:attrName>ppt_x</p:attrName>
                                            </p:attrNameLst>
                                          </p:cBhvr>
                                          <p:tavLst>
                                            <p:tav tm="0">
                                              <p:val>
                                                <p:strVal val="1+#ppt_w/2"/>
                                              </p:val>
                                            </p:tav>
                                            <p:tav tm="100000">
                                              <p:val>
                                                <p:strVal val="#ppt_x"/>
                                              </p:val>
                                            </p:tav>
                                          </p:tavLst>
                                        </p:anim>
                                        <p:anim calcmode="lin" valueType="num">
                                          <p:cBhvr additive="base">
                                            <p:cTn id="32" dur="500" fill="hold"/>
                                            <p:tgtEl>
                                              <p:spTgt spid="267"/>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900"/>
                                      </p:stCondLst>
                                      <p:childTnLst>
                                        <p:set>
                                          <p:cBhvr>
                                            <p:cTn id="34" dur="1" fill="hold">
                                              <p:stCondLst>
                                                <p:cond delay="0"/>
                                              </p:stCondLst>
                                            </p:cTn>
                                            <p:tgtEl>
                                              <p:spTgt spid="224"/>
                                            </p:tgtEl>
                                            <p:attrNameLst>
                                              <p:attrName>style.visibility</p:attrName>
                                            </p:attrNameLst>
                                          </p:cBhvr>
                                          <p:to>
                                            <p:strVal val="visible"/>
                                          </p:to>
                                        </p:set>
                                        <p:anim calcmode="lin" valueType="num">
                                          <p:cBhvr additive="base">
                                            <p:cTn id="35" dur="500" fill="hold"/>
                                            <p:tgtEl>
                                              <p:spTgt spid="224"/>
                                            </p:tgtEl>
                                            <p:attrNameLst>
                                              <p:attrName>ppt_x</p:attrName>
                                            </p:attrNameLst>
                                          </p:cBhvr>
                                          <p:tavLst>
                                            <p:tav tm="0">
                                              <p:val>
                                                <p:strVal val="1+#ppt_w/2"/>
                                              </p:val>
                                            </p:tav>
                                            <p:tav tm="100000">
                                              <p:val>
                                                <p:strVal val="#ppt_x"/>
                                              </p:val>
                                            </p:tav>
                                          </p:tavLst>
                                        </p:anim>
                                        <p:anim calcmode="lin" valueType="num">
                                          <p:cBhvr additive="base">
                                            <p:cTn id="36" dur="500" fill="hold"/>
                                            <p:tgtEl>
                                              <p:spTgt spid="224"/>
                                            </p:tgtEl>
                                            <p:attrNameLst>
                                              <p:attrName>ppt_y</p:attrName>
                                            </p:attrNameLst>
                                          </p:cBhvr>
                                          <p:tavLst>
                                            <p:tav tm="0">
                                              <p:val>
                                                <p:strVal val="#ppt_y"/>
                                              </p:val>
                                            </p:tav>
                                            <p:tav tm="100000">
                                              <p:val>
                                                <p:strVal val="#ppt_y"/>
                                              </p:val>
                                            </p:tav>
                                          </p:tavLst>
                                        </p:anim>
                                      </p:childTnLst>
                                    </p:cTn>
                                  </p:par>
                                  <p:par>
                                    <p:cTn id="37" presetID="2" presetClass="entr" presetSubtype="2" decel="100000" fill="hold" nodeType="withEffect">
                                      <p:stCondLst>
                                        <p:cond delay="1000"/>
                                      </p:stCondLst>
                                      <p:childTnLst>
                                        <p:set>
                                          <p:cBhvr>
                                            <p:cTn id="38" dur="1" fill="hold">
                                              <p:stCondLst>
                                                <p:cond delay="0"/>
                                              </p:stCondLst>
                                            </p:cTn>
                                            <p:tgtEl>
                                              <p:spTgt spid="178"/>
                                            </p:tgtEl>
                                            <p:attrNameLst>
                                              <p:attrName>style.visibility</p:attrName>
                                            </p:attrNameLst>
                                          </p:cBhvr>
                                          <p:to>
                                            <p:strVal val="visible"/>
                                          </p:to>
                                        </p:set>
                                        <p:anim calcmode="lin" valueType="num">
                                          <p:cBhvr additive="base">
                                            <p:cTn id="39" dur="550" fill="hold"/>
                                            <p:tgtEl>
                                              <p:spTgt spid="178"/>
                                            </p:tgtEl>
                                            <p:attrNameLst>
                                              <p:attrName>ppt_x</p:attrName>
                                            </p:attrNameLst>
                                          </p:cBhvr>
                                          <p:tavLst>
                                            <p:tav tm="0">
                                              <p:val>
                                                <p:strVal val="1+#ppt_w/2"/>
                                              </p:val>
                                            </p:tav>
                                            <p:tav tm="100000">
                                              <p:val>
                                                <p:strVal val="#ppt_x"/>
                                              </p:val>
                                            </p:tav>
                                          </p:tavLst>
                                        </p:anim>
                                        <p:anim calcmode="lin" valueType="num">
                                          <p:cBhvr additive="base">
                                            <p:cTn id="40" dur="550" fill="hold"/>
                                            <p:tgtEl>
                                              <p:spTgt spid="178"/>
                                            </p:tgtEl>
                                            <p:attrNameLst>
                                              <p:attrName>ppt_y</p:attrName>
                                            </p:attrNameLst>
                                          </p:cBhvr>
                                          <p:tavLst>
                                            <p:tav tm="0">
                                              <p:val>
                                                <p:strVal val="#ppt_y"/>
                                              </p:val>
                                            </p:tav>
                                            <p:tav tm="100000">
                                              <p:val>
                                                <p:strVal val="#ppt_y"/>
                                              </p:val>
                                            </p:tav>
                                          </p:tavLst>
                                        </p:anim>
                                      </p:childTnLst>
                                    </p:cTn>
                                  </p:par>
                                  <p:par>
                                    <p:cTn id="41" presetID="23" presetClass="entr" presetSubtype="16" fill="hold" nodeType="withEffect">
                                      <p:stCondLst>
                                        <p:cond delay="1400"/>
                                      </p:stCondLst>
                                      <p:childTnLst>
                                        <p:set>
                                          <p:cBhvr>
                                            <p:cTn id="42" dur="1" fill="hold">
                                              <p:stCondLst>
                                                <p:cond delay="0"/>
                                              </p:stCondLst>
                                            </p:cTn>
                                            <p:tgtEl>
                                              <p:spTgt spid="276"/>
                                            </p:tgtEl>
                                            <p:attrNameLst>
                                              <p:attrName>style.visibility</p:attrName>
                                            </p:attrNameLst>
                                          </p:cBhvr>
                                          <p:to>
                                            <p:strVal val="visible"/>
                                          </p:to>
                                        </p:set>
                                        <p:anim calcmode="lin" valueType="num">
                                          <p:cBhvr>
                                            <p:cTn id="43" dur="250" fill="hold"/>
                                            <p:tgtEl>
                                              <p:spTgt spid="276"/>
                                            </p:tgtEl>
                                            <p:attrNameLst>
                                              <p:attrName>ppt_w</p:attrName>
                                            </p:attrNameLst>
                                          </p:cBhvr>
                                          <p:tavLst>
                                            <p:tav tm="0">
                                              <p:val>
                                                <p:fltVal val="0"/>
                                              </p:val>
                                            </p:tav>
                                            <p:tav tm="100000">
                                              <p:val>
                                                <p:strVal val="#ppt_w"/>
                                              </p:val>
                                            </p:tav>
                                          </p:tavLst>
                                        </p:anim>
                                        <p:anim calcmode="lin" valueType="num">
                                          <p:cBhvr>
                                            <p:cTn id="44" dur="250" fill="hold"/>
                                            <p:tgtEl>
                                              <p:spTgt spid="276"/>
                                            </p:tgtEl>
                                            <p:attrNameLst>
                                              <p:attrName>ppt_h</p:attrName>
                                            </p:attrNameLst>
                                          </p:cBhvr>
                                          <p:tavLst>
                                            <p:tav tm="0">
                                              <p:val>
                                                <p:fltVal val="0"/>
                                              </p:val>
                                            </p:tav>
                                            <p:tav tm="100000">
                                              <p:val>
                                                <p:strVal val="#ppt_h"/>
                                              </p:val>
                                            </p:tav>
                                          </p:tavLst>
                                        </p:anim>
                                      </p:childTnLst>
                                    </p:cTn>
                                  </p:par>
                                  <p:par>
                                    <p:cTn id="45" presetID="6" presetClass="emph" presetSubtype="0" fill="hold" nodeType="withEffect" p14:presetBounceEnd="99000">
                                      <p:stCondLst>
                                        <p:cond delay="1400"/>
                                      </p:stCondLst>
                                      <p:childTnLst>
                                        <p:animScale p14:bounceEnd="99000">
                                          <p:cBhvr>
                                            <p:cTn id="46" dur="1000" fill="hold"/>
                                            <p:tgtEl>
                                              <p:spTgt spid="276"/>
                                            </p:tgtEl>
                                          </p:cBhvr>
                                          <p:by x="110000" y="110000"/>
                                        </p:animScale>
                                      </p:childTnLst>
                                    </p:cTn>
                                  </p:par>
                                  <p:par>
                                    <p:cTn id="47" presetID="6" presetClass="emph" presetSubtype="0" fill="hold" nodeType="withEffect">
                                      <p:stCondLst>
                                        <p:cond delay="1400"/>
                                      </p:stCondLst>
                                      <p:childTnLst>
                                        <p:animScale>
                                          <p:cBhvr>
                                            <p:cTn id="48" dur="250" fill="hold"/>
                                            <p:tgtEl>
                                              <p:spTgt spid="276"/>
                                            </p:tgtEl>
                                          </p:cBhvr>
                                          <p:by x="91000" y="91000"/>
                                        </p:animScale>
                                      </p:childTnLst>
                                    </p:cTn>
                                  </p:par>
                                  <p:par>
                                    <p:cTn id="49" presetID="23" presetClass="entr" presetSubtype="16" fill="hold" grpId="0" nodeType="withEffect">
                                      <p:stCondLst>
                                        <p:cond delay="900"/>
                                      </p:stCondLst>
                                      <p:childTnLst>
                                        <p:set>
                                          <p:cBhvr>
                                            <p:cTn id="50" dur="1" fill="hold">
                                              <p:stCondLst>
                                                <p:cond delay="0"/>
                                              </p:stCondLst>
                                            </p:cTn>
                                            <p:tgtEl>
                                              <p:spTgt spid="177"/>
                                            </p:tgtEl>
                                            <p:attrNameLst>
                                              <p:attrName>style.visibility</p:attrName>
                                            </p:attrNameLst>
                                          </p:cBhvr>
                                          <p:to>
                                            <p:strVal val="visible"/>
                                          </p:to>
                                        </p:set>
                                        <p:anim calcmode="lin" valueType="num">
                                          <p:cBhvr>
                                            <p:cTn id="51" dur="250" fill="hold"/>
                                            <p:tgtEl>
                                              <p:spTgt spid="177"/>
                                            </p:tgtEl>
                                            <p:attrNameLst>
                                              <p:attrName>ppt_w</p:attrName>
                                            </p:attrNameLst>
                                          </p:cBhvr>
                                          <p:tavLst>
                                            <p:tav tm="0">
                                              <p:val>
                                                <p:fltVal val="0"/>
                                              </p:val>
                                            </p:tav>
                                            <p:tav tm="100000">
                                              <p:val>
                                                <p:strVal val="#ppt_w"/>
                                              </p:val>
                                            </p:tav>
                                          </p:tavLst>
                                        </p:anim>
                                        <p:anim calcmode="lin" valueType="num">
                                          <p:cBhvr>
                                            <p:cTn id="52" dur="250" fill="hold"/>
                                            <p:tgtEl>
                                              <p:spTgt spid="177"/>
                                            </p:tgtEl>
                                            <p:attrNameLst>
                                              <p:attrName>ppt_h</p:attrName>
                                            </p:attrNameLst>
                                          </p:cBhvr>
                                          <p:tavLst>
                                            <p:tav tm="0">
                                              <p:val>
                                                <p:fltVal val="0"/>
                                              </p:val>
                                            </p:tav>
                                            <p:tav tm="100000">
                                              <p:val>
                                                <p:strVal val="#ppt_h"/>
                                              </p:val>
                                            </p:tav>
                                          </p:tavLst>
                                        </p:anim>
                                      </p:childTnLst>
                                    </p:cTn>
                                  </p:par>
                                  <p:par>
                                    <p:cTn id="53" presetID="6" presetClass="emph" presetSubtype="0" fill="hold" grpId="1" nodeType="withEffect" p14:presetBounceEnd="99000">
                                      <p:stCondLst>
                                        <p:cond delay="900"/>
                                      </p:stCondLst>
                                      <p:childTnLst>
                                        <p:animScale p14:bounceEnd="99000">
                                          <p:cBhvr>
                                            <p:cTn id="54" dur="1000" fill="hold"/>
                                            <p:tgtEl>
                                              <p:spTgt spid="177"/>
                                            </p:tgtEl>
                                          </p:cBhvr>
                                          <p:by x="110000" y="110000"/>
                                        </p:animScale>
                                      </p:childTnLst>
                                    </p:cTn>
                                  </p:par>
                                  <p:par>
                                    <p:cTn id="55" presetID="6" presetClass="emph" presetSubtype="0" fill="hold" grpId="2" nodeType="withEffect">
                                      <p:stCondLst>
                                        <p:cond delay="900"/>
                                      </p:stCondLst>
                                      <p:childTnLst>
                                        <p:animScale>
                                          <p:cBhvr>
                                            <p:cTn id="56" dur="250" fill="hold"/>
                                            <p:tgtEl>
                                              <p:spTgt spid="177"/>
                                            </p:tgtEl>
                                          </p:cBhvr>
                                          <p:by x="91000" y="91000"/>
                                        </p:animScale>
                                      </p:childTnLst>
                                    </p:cTn>
                                  </p:par>
                                  <p:par>
                                    <p:cTn id="57" presetID="23" presetClass="entr" presetSubtype="16" fill="hold" grpId="0" nodeType="withEffect">
                                      <p:stCondLst>
                                        <p:cond delay="1150"/>
                                      </p:stCondLst>
                                      <p:childTnLst>
                                        <p:set>
                                          <p:cBhvr>
                                            <p:cTn id="58" dur="1" fill="hold">
                                              <p:stCondLst>
                                                <p:cond delay="0"/>
                                              </p:stCondLst>
                                            </p:cTn>
                                            <p:tgtEl>
                                              <p:spTgt spid="163"/>
                                            </p:tgtEl>
                                            <p:attrNameLst>
                                              <p:attrName>style.visibility</p:attrName>
                                            </p:attrNameLst>
                                          </p:cBhvr>
                                          <p:to>
                                            <p:strVal val="visible"/>
                                          </p:to>
                                        </p:set>
                                        <p:anim calcmode="lin" valueType="num">
                                          <p:cBhvr>
                                            <p:cTn id="59" dur="250" fill="hold"/>
                                            <p:tgtEl>
                                              <p:spTgt spid="163"/>
                                            </p:tgtEl>
                                            <p:attrNameLst>
                                              <p:attrName>ppt_w</p:attrName>
                                            </p:attrNameLst>
                                          </p:cBhvr>
                                          <p:tavLst>
                                            <p:tav tm="0">
                                              <p:val>
                                                <p:fltVal val="0"/>
                                              </p:val>
                                            </p:tav>
                                            <p:tav tm="100000">
                                              <p:val>
                                                <p:strVal val="#ppt_w"/>
                                              </p:val>
                                            </p:tav>
                                          </p:tavLst>
                                        </p:anim>
                                        <p:anim calcmode="lin" valueType="num">
                                          <p:cBhvr>
                                            <p:cTn id="60" dur="250" fill="hold"/>
                                            <p:tgtEl>
                                              <p:spTgt spid="163"/>
                                            </p:tgtEl>
                                            <p:attrNameLst>
                                              <p:attrName>ppt_h</p:attrName>
                                            </p:attrNameLst>
                                          </p:cBhvr>
                                          <p:tavLst>
                                            <p:tav tm="0">
                                              <p:val>
                                                <p:fltVal val="0"/>
                                              </p:val>
                                            </p:tav>
                                            <p:tav tm="100000">
                                              <p:val>
                                                <p:strVal val="#ppt_h"/>
                                              </p:val>
                                            </p:tav>
                                          </p:tavLst>
                                        </p:anim>
                                      </p:childTnLst>
                                    </p:cTn>
                                  </p:par>
                                  <p:par>
                                    <p:cTn id="61" presetID="6" presetClass="emph" presetSubtype="0" fill="hold" grpId="1" nodeType="withEffect" p14:presetBounceEnd="99000">
                                      <p:stCondLst>
                                        <p:cond delay="1150"/>
                                      </p:stCondLst>
                                      <p:childTnLst>
                                        <p:animScale p14:bounceEnd="99000">
                                          <p:cBhvr>
                                            <p:cTn id="62" dur="1000" fill="hold"/>
                                            <p:tgtEl>
                                              <p:spTgt spid="163"/>
                                            </p:tgtEl>
                                          </p:cBhvr>
                                          <p:by x="110000" y="110000"/>
                                        </p:animScale>
                                      </p:childTnLst>
                                    </p:cTn>
                                  </p:par>
                                  <p:par>
                                    <p:cTn id="63" presetID="6" presetClass="emph" presetSubtype="0" fill="hold" grpId="2" nodeType="withEffect">
                                      <p:stCondLst>
                                        <p:cond delay="1150"/>
                                      </p:stCondLst>
                                      <p:childTnLst>
                                        <p:animScale>
                                          <p:cBhvr>
                                            <p:cTn id="64" dur="250" fill="hold"/>
                                            <p:tgtEl>
                                              <p:spTgt spid="163"/>
                                            </p:tgtEl>
                                          </p:cBhvr>
                                          <p:by x="91000" y="91000"/>
                                        </p:animScale>
                                      </p:childTnLst>
                                    </p:cTn>
                                  </p:par>
                                  <p:par>
                                    <p:cTn id="65" presetID="1" presetClass="entr" presetSubtype="0" fill="hold" grpId="0" nodeType="withEffect">
                                      <p:stCondLst>
                                        <p:cond delay="1500"/>
                                      </p:stCondLst>
                                      <p:childTnLst>
                                        <p:set>
                                          <p:cBhvr>
                                            <p:cTn id="66" dur="1" fill="hold">
                                              <p:stCondLst>
                                                <p:cond delay="0"/>
                                              </p:stCondLst>
                                            </p:cTn>
                                            <p:tgtEl>
                                              <p:spTgt spid="176"/>
                                            </p:tgtEl>
                                            <p:attrNameLst>
                                              <p:attrName>style.visibility</p:attrName>
                                            </p:attrNameLst>
                                          </p:cBhvr>
                                          <p:to>
                                            <p:strVal val="visible"/>
                                          </p:to>
                                        </p:set>
                                      </p:childTnLst>
                                    </p:cTn>
                                  </p:par>
                                  <p:par>
                                    <p:cTn id="67" presetID="23" presetClass="entr" presetSubtype="16" fill="hold" grpId="0" nodeType="withEffect">
                                      <p:stCondLst>
                                        <p:cond delay="1400"/>
                                      </p:stCondLst>
                                      <p:childTnLst>
                                        <p:set>
                                          <p:cBhvr>
                                            <p:cTn id="68" dur="1" fill="hold">
                                              <p:stCondLst>
                                                <p:cond delay="0"/>
                                              </p:stCondLst>
                                            </p:cTn>
                                            <p:tgtEl>
                                              <p:spTgt spid="265"/>
                                            </p:tgtEl>
                                            <p:attrNameLst>
                                              <p:attrName>style.visibility</p:attrName>
                                            </p:attrNameLst>
                                          </p:cBhvr>
                                          <p:to>
                                            <p:strVal val="visible"/>
                                          </p:to>
                                        </p:set>
                                        <p:anim calcmode="lin" valueType="num">
                                          <p:cBhvr>
                                            <p:cTn id="69" dur="250" fill="hold"/>
                                            <p:tgtEl>
                                              <p:spTgt spid="265"/>
                                            </p:tgtEl>
                                            <p:attrNameLst>
                                              <p:attrName>ppt_w</p:attrName>
                                            </p:attrNameLst>
                                          </p:cBhvr>
                                          <p:tavLst>
                                            <p:tav tm="0">
                                              <p:val>
                                                <p:fltVal val="0"/>
                                              </p:val>
                                            </p:tav>
                                            <p:tav tm="100000">
                                              <p:val>
                                                <p:strVal val="#ppt_w"/>
                                              </p:val>
                                            </p:tav>
                                          </p:tavLst>
                                        </p:anim>
                                        <p:anim calcmode="lin" valueType="num">
                                          <p:cBhvr>
                                            <p:cTn id="70" dur="250" fill="hold"/>
                                            <p:tgtEl>
                                              <p:spTgt spid="265"/>
                                            </p:tgtEl>
                                            <p:attrNameLst>
                                              <p:attrName>ppt_h</p:attrName>
                                            </p:attrNameLst>
                                          </p:cBhvr>
                                          <p:tavLst>
                                            <p:tav tm="0">
                                              <p:val>
                                                <p:fltVal val="0"/>
                                              </p:val>
                                            </p:tav>
                                            <p:tav tm="100000">
                                              <p:val>
                                                <p:strVal val="#ppt_h"/>
                                              </p:val>
                                            </p:tav>
                                          </p:tavLst>
                                        </p:anim>
                                      </p:childTnLst>
                                    </p:cTn>
                                  </p:par>
                                  <p:par>
                                    <p:cTn id="71" presetID="6" presetClass="emph" presetSubtype="0" fill="hold" grpId="1" nodeType="withEffect" p14:presetBounceEnd="99000">
                                      <p:stCondLst>
                                        <p:cond delay="1400"/>
                                      </p:stCondLst>
                                      <p:childTnLst>
                                        <p:animScale p14:bounceEnd="99000">
                                          <p:cBhvr>
                                            <p:cTn id="72" dur="1000" fill="hold"/>
                                            <p:tgtEl>
                                              <p:spTgt spid="265"/>
                                            </p:tgtEl>
                                          </p:cBhvr>
                                          <p:by x="110000" y="110000"/>
                                        </p:animScale>
                                      </p:childTnLst>
                                    </p:cTn>
                                  </p:par>
                                  <p:par>
                                    <p:cTn id="73" presetID="6" presetClass="emph" presetSubtype="0" fill="hold" grpId="2" nodeType="withEffect">
                                      <p:stCondLst>
                                        <p:cond delay="1400"/>
                                      </p:stCondLst>
                                      <p:childTnLst>
                                        <p:animScale>
                                          <p:cBhvr>
                                            <p:cTn id="74" dur="250" fill="hold"/>
                                            <p:tgtEl>
                                              <p:spTgt spid="265"/>
                                            </p:tgtEl>
                                          </p:cBhvr>
                                          <p:by x="91000" y="91000"/>
                                        </p:animScale>
                                      </p:childTnLst>
                                    </p:cTn>
                                  </p:par>
                                  <p:par>
                                    <p:cTn id="75" presetID="23" presetClass="entr" presetSubtype="16" fill="hold" grpId="0" nodeType="withEffect">
                                      <p:stCondLst>
                                        <p:cond delay="1500"/>
                                      </p:stCondLst>
                                      <p:childTnLst>
                                        <p:set>
                                          <p:cBhvr>
                                            <p:cTn id="76" dur="1" fill="hold">
                                              <p:stCondLst>
                                                <p:cond delay="0"/>
                                              </p:stCondLst>
                                            </p:cTn>
                                            <p:tgtEl>
                                              <p:spTgt spid="264"/>
                                            </p:tgtEl>
                                            <p:attrNameLst>
                                              <p:attrName>style.visibility</p:attrName>
                                            </p:attrNameLst>
                                          </p:cBhvr>
                                          <p:to>
                                            <p:strVal val="visible"/>
                                          </p:to>
                                        </p:set>
                                        <p:anim calcmode="lin" valueType="num">
                                          <p:cBhvr>
                                            <p:cTn id="77" dur="250" fill="hold"/>
                                            <p:tgtEl>
                                              <p:spTgt spid="264"/>
                                            </p:tgtEl>
                                            <p:attrNameLst>
                                              <p:attrName>ppt_w</p:attrName>
                                            </p:attrNameLst>
                                          </p:cBhvr>
                                          <p:tavLst>
                                            <p:tav tm="0">
                                              <p:val>
                                                <p:fltVal val="0"/>
                                              </p:val>
                                            </p:tav>
                                            <p:tav tm="100000">
                                              <p:val>
                                                <p:strVal val="#ppt_w"/>
                                              </p:val>
                                            </p:tav>
                                          </p:tavLst>
                                        </p:anim>
                                        <p:anim calcmode="lin" valueType="num">
                                          <p:cBhvr>
                                            <p:cTn id="78" dur="250" fill="hold"/>
                                            <p:tgtEl>
                                              <p:spTgt spid="264"/>
                                            </p:tgtEl>
                                            <p:attrNameLst>
                                              <p:attrName>ppt_h</p:attrName>
                                            </p:attrNameLst>
                                          </p:cBhvr>
                                          <p:tavLst>
                                            <p:tav tm="0">
                                              <p:val>
                                                <p:fltVal val="0"/>
                                              </p:val>
                                            </p:tav>
                                            <p:tav tm="100000">
                                              <p:val>
                                                <p:strVal val="#ppt_h"/>
                                              </p:val>
                                            </p:tav>
                                          </p:tavLst>
                                        </p:anim>
                                      </p:childTnLst>
                                    </p:cTn>
                                  </p:par>
                                  <p:par>
                                    <p:cTn id="79" presetID="6" presetClass="emph" presetSubtype="0" fill="hold" grpId="1" nodeType="withEffect" p14:presetBounceEnd="99000">
                                      <p:stCondLst>
                                        <p:cond delay="1500"/>
                                      </p:stCondLst>
                                      <p:childTnLst>
                                        <p:animScale p14:bounceEnd="99000">
                                          <p:cBhvr>
                                            <p:cTn id="80" dur="1000" fill="hold"/>
                                            <p:tgtEl>
                                              <p:spTgt spid="264"/>
                                            </p:tgtEl>
                                          </p:cBhvr>
                                          <p:by x="110000" y="110000"/>
                                        </p:animScale>
                                      </p:childTnLst>
                                    </p:cTn>
                                  </p:par>
                                  <p:par>
                                    <p:cTn id="81" presetID="6" presetClass="emph" presetSubtype="0" fill="hold" grpId="2" nodeType="withEffect">
                                      <p:stCondLst>
                                        <p:cond delay="1500"/>
                                      </p:stCondLst>
                                      <p:childTnLst>
                                        <p:animScale>
                                          <p:cBhvr>
                                            <p:cTn id="82" dur="250" fill="hold"/>
                                            <p:tgtEl>
                                              <p:spTgt spid="264"/>
                                            </p:tgtEl>
                                          </p:cBhvr>
                                          <p:by x="91000" y="91000"/>
                                        </p:animScale>
                                      </p:childTnLst>
                                    </p:cTn>
                                  </p:par>
                                  <p:par>
                                    <p:cTn id="83" presetID="23" presetClass="entr" presetSubtype="16" fill="hold" grpId="0" nodeType="withEffect">
                                      <p:stCondLst>
                                        <p:cond delay="1600"/>
                                      </p:stCondLst>
                                      <p:childTnLst>
                                        <p:set>
                                          <p:cBhvr>
                                            <p:cTn id="84" dur="1" fill="hold">
                                              <p:stCondLst>
                                                <p:cond delay="0"/>
                                              </p:stCondLst>
                                            </p:cTn>
                                            <p:tgtEl>
                                              <p:spTgt spid="266"/>
                                            </p:tgtEl>
                                            <p:attrNameLst>
                                              <p:attrName>style.visibility</p:attrName>
                                            </p:attrNameLst>
                                          </p:cBhvr>
                                          <p:to>
                                            <p:strVal val="visible"/>
                                          </p:to>
                                        </p:set>
                                        <p:anim calcmode="lin" valueType="num">
                                          <p:cBhvr>
                                            <p:cTn id="85" dur="250" fill="hold"/>
                                            <p:tgtEl>
                                              <p:spTgt spid="266"/>
                                            </p:tgtEl>
                                            <p:attrNameLst>
                                              <p:attrName>ppt_w</p:attrName>
                                            </p:attrNameLst>
                                          </p:cBhvr>
                                          <p:tavLst>
                                            <p:tav tm="0">
                                              <p:val>
                                                <p:fltVal val="0"/>
                                              </p:val>
                                            </p:tav>
                                            <p:tav tm="100000">
                                              <p:val>
                                                <p:strVal val="#ppt_w"/>
                                              </p:val>
                                            </p:tav>
                                          </p:tavLst>
                                        </p:anim>
                                        <p:anim calcmode="lin" valueType="num">
                                          <p:cBhvr>
                                            <p:cTn id="86" dur="250" fill="hold"/>
                                            <p:tgtEl>
                                              <p:spTgt spid="266"/>
                                            </p:tgtEl>
                                            <p:attrNameLst>
                                              <p:attrName>ppt_h</p:attrName>
                                            </p:attrNameLst>
                                          </p:cBhvr>
                                          <p:tavLst>
                                            <p:tav tm="0">
                                              <p:val>
                                                <p:fltVal val="0"/>
                                              </p:val>
                                            </p:tav>
                                            <p:tav tm="100000">
                                              <p:val>
                                                <p:strVal val="#ppt_h"/>
                                              </p:val>
                                            </p:tav>
                                          </p:tavLst>
                                        </p:anim>
                                      </p:childTnLst>
                                    </p:cTn>
                                  </p:par>
                                  <p:par>
                                    <p:cTn id="87" presetID="6" presetClass="emph" presetSubtype="0" fill="hold" grpId="1" nodeType="withEffect" p14:presetBounceEnd="99000">
                                      <p:stCondLst>
                                        <p:cond delay="1600"/>
                                      </p:stCondLst>
                                      <p:childTnLst>
                                        <p:animScale p14:bounceEnd="99000">
                                          <p:cBhvr>
                                            <p:cTn id="88" dur="1000" fill="hold"/>
                                            <p:tgtEl>
                                              <p:spTgt spid="266"/>
                                            </p:tgtEl>
                                          </p:cBhvr>
                                          <p:by x="110000" y="110000"/>
                                        </p:animScale>
                                      </p:childTnLst>
                                    </p:cTn>
                                  </p:par>
                                  <p:par>
                                    <p:cTn id="89" presetID="6" presetClass="emph" presetSubtype="0" fill="hold" grpId="2" nodeType="withEffect">
                                      <p:stCondLst>
                                        <p:cond delay="1600"/>
                                      </p:stCondLst>
                                      <p:childTnLst>
                                        <p:animScale>
                                          <p:cBhvr>
                                            <p:cTn id="90" dur="250" fill="hold"/>
                                            <p:tgtEl>
                                              <p:spTgt spid="266"/>
                                            </p:tgtEl>
                                          </p:cBhvr>
                                          <p:by x="91000" y="91000"/>
                                        </p:animScale>
                                      </p:childTnLst>
                                    </p:cTn>
                                  </p:par>
                                  <p:par>
                                    <p:cTn id="91" presetID="1" presetClass="exit" presetSubtype="0" fill="hold" grpId="1" nodeType="withEffect">
                                      <p:stCondLst>
                                        <p:cond delay="400"/>
                                      </p:stCondLst>
                                      <p:childTnLst>
                                        <p:set>
                                          <p:cBhvr>
                                            <p:cTn id="92" dur="1" fill="hold">
                                              <p:stCondLst>
                                                <p:cond delay="0"/>
                                              </p:stCondLst>
                                            </p:cTn>
                                            <p:tgtEl>
                                              <p:spTgt spid="176"/>
                                            </p:tgtEl>
                                            <p:attrNameLst>
                                              <p:attrName>style.visibility</p:attrName>
                                            </p:attrNameLst>
                                          </p:cBhvr>
                                          <p:to>
                                            <p:strVal val="hidden"/>
                                          </p:to>
                                        </p:set>
                                      </p:childTnLst>
                                    </p:cTn>
                                  </p:par>
                                  <p:par>
                                    <p:cTn id="93" presetID="10" presetClass="entr" presetSubtype="0" fill="hold" grpId="0" nodeType="withEffect">
                                      <p:stCondLst>
                                        <p:cond delay="250"/>
                                      </p:stCondLst>
                                      <p:childTnLst>
                                        <p:set>
                                          <p:cBhvr>
                                            <p:cTn id="94" dur="1" fill="hold">
                                              <p:stCondLst>
                                                <p:cond delay="0"/>
                                              </p:stCondLst>
                                            </p:cTn>
                                            <p:tgtEl>
                                              <p:spTgt spid="317"/>
                                            </p:tgtEl>
                                            <p:attrNameLst>
                                              <p:attrName>style.visibility</p:attrName>
                                            </p:attrNameLst>
                                          </p:cBhvr>
                                          <p:to>
                                            <p:strVal val="visible"/>
                                          </p:to>
                                        </p:set>
                                        <p:animEffect transition="in" filter="fade">
                                          <p:cBhvr>
                                            <p:cTn id="95" dur="500"/>
                                            <p:tgtEl>
                                              <p:spTgt spid="317"/>
                                            </p:tgtEl>
                                          </p:cBhvr>
                                        </p:animEffect>
                                      </p:childTnLst>
                                    </p:cTn>
                                  </p:par>
                                  <p:par>
                                    <p:cTn id="96" presetID="10" presetClass="entr" presetSubtype="0" fill="hold" grpId="0" nodeType="withEffect" nodePh="1">
                                      <p:stCondLst>
                                        <p:cond delay="350"/>
                                      </p:stCondLst>
                                      <p:endCondLst>
                                        <p:cond evt="begin" delay="0">
                                          <p:tn val="96"/>
                                        </p:cond>
                                      </p:endCondLst>
                                      <p:childTnLst>
                                        <p:set>
                                          <p:cBhvr>
                                            <p:cTn id="97" dur="1" fill="hold">
                                              <p:stCondLst>
                                                <p:cond delay="0"/>
                                              </p:stCondLst>
                                            </p:cTn>
                                            <p:tgtEl>
                                              <p:spTgt spid="318"/>
                                            </p:tgtEl>
                                            <p:attrNameLst>
                                              <p:attrName>style.visibility</p:attrName>
                                            </p:attrNameLst>
                                          </p:cBhvr>
                                          <p:to>
                                            <p:strVal val="visible"/>
                                          </p:to>
                                        </p:set>
                                        <p:animEffect transition="in" filter="fade">
                                          <p:cBhvr>
                                            <p:cTn id="98" dur="500"/>
                                            <p:tgtEl>
                                              <p:spTgt spid="318"/>
                                            </p:tgtEl>
                                          </p:cBhvr>
                                        </p:animEffect>
                                      </p:childTnLst>
                                    </p:cTn>
                                  </p:par>
                                  <p:par>
                                    <p:cTn id="99" presetID="17" presetClass="entr" presetSubtype="8" fill="hold" nodeType="withEffect">
                                      <p:stCondLst>
                                        <p:cond delay="300"/>
                                      </p:stCondLst>
                                      <p:childTnLst>
                                        <p:set>
                                          <p:cBhvr>
                                            <p:cTn id="100" dur="1" fill="hold">
                                              <p:stCondLst>
                                                <p:cond delay="0"/>
                                              </p:stCondLst>
                                            </p:cTn>
                                            <p:tgtEl>
                                              <p:spTgt spid="5"/>
                                            </p:tgtEl>
                                            <p:attrNameLst>
                                              <p:attrName>style.visibility</p:attrName>
                                            </p:attrNameLst>
                                          </p:cBhvr>
                                          <p:to>
                                            <p:strVal val="visible"/>
                                          </p:to>
                                        </p:set>
                                        <p:anim calcmode="lin" valueType="num">
                                          <p:cBhvr>
                                            <p:cTn id="101" dur="500" fill="hold"/>
                                            <p:tgtEl>
                                              <p:spTgt spid="5"/>
                                            </p:tgtEl>
                                            <p:attrNameLst>
                                              <p:attrName>ppt_x</p:attrName>
                                            </p:attrNameLst>
                                          </p:cBhvr>
                                          <p:tavLst>
                                            <p:tav tm="0">
                                              <p:val>
                                                <p:strVal val="#ppt_x-#ppt_w/2"/>
                                              </p:val>
                                            </p:tav>
                                            <p:tav tm="100000">
                                              <p:val>
                                                <p:strVal val="#ppt_x"/>
                                              </p:val>
                                            </p:tav>
                                          </p:tavLst>
                                        </p:anim>
                                        <p:anim calcmode="lin" valueType="num">
                                          <p:cBhvr>
                                            <p:cTn id="102" dur="500" fill="hold"/>
                                            <p:tgtEl>
                                              <p:spTgt spid="5"/>
                                            </p:tgtEl>
                                            <p:attrNameLst>
                                              <p:attrName>ppt_y</p:attrName>
                                            </p:attrNameLst>
                                          </p:cBhvr>
                                          <p:tavLst>
                                            <p:tav tm="0">
                                              <p:val>
                                                <p:strVal val="#ppt_y"/>
                                              </p:val>
                                            </p:tav>
                                            <p:tav tm="100000">
                                              <p:val>
                                                <p:strVal val="#ppt_y"/>
                                              </p:val>
                                            </p:tav>
                                          </p:tavLst>
                                        </p:anim>
                                        <p:anim calcmode="lin" valueType="num">
                                          <p:cBhvr>
                                            <p:cTn id="103" dur="500" fill="hold"/>
                                            <p:tgtEl>
                                              <p:spTgt spid="5"/>
                                            </p:tgtEl>
                                            <p:attrNameLst>
                                              <p:attrName>ppt_w</p:attrName>
                                            </p:attrNameLst>
                                          </p:cBhvr>
                                          <p:tavLst>
                                            <p:tav tm="0">
                                              <p:val>
                                                <p:fltVal val="0"/>
                                              </p:val>
                                            </p:tav>
                                            <p:tav tm="100000">
                                              <p:val>
                                                <p:strVal val="#ppt_w"/>
                                              </p:val>
                                            </p:tav>
                                          </p:tavLst>
                                        </p:anim>
                                        <p:anim calcmode="lin" valueType="num">
                                          <p:cBhvr>
                                            <p:cTn id="104" dur="500" fill="hold"/>
                                            <p:tgtEl>
                                              <p:spTgt spid="5"/>
                                            </p:tgtEl>
                                            <p:attrNameLst>
                                              <p:attrName>ppt_h</p:attrName>
                                            </p:attrNameLst>
                                          </p:cBhvr>
                                          <p:tavLst>
                                            <p:tav tm="0">
                                              <p:val>
                                                <p:strVal val="#ppt_h"/>
                                              </p:val>
                                            </p:tav>
                                            <p:tav tm="100000">
                                              <p:val>
                                                <p:strVal val="#ppt_h"/>
                                              </p:val>
                                            </p:tav>
                                          </p:tavLst>
                                        </p:anim>
                                      </p:childTnLst>
                                    </p:cTn>
                                  </p:par>
                                  <p:par>
                                    <p:cTn id="105" presetID="16" presetClass="entr" presetSubtype="42" fill="hold" nodeType="withEffect">
                                      <p:stCondLst>
                                        <p:cond delay="300"/>
                                      </p:stCondLst>
                                      <p:childTnLst>
                                        <p:set>
                                          <p:cBhvr>
                                            <p:cTn id="106" dur="1" fill="hold">
                                              <p:stCondLst>
                                                <p:cond delay="0"/>
                                              </p:stCondLst>
                                            </p:cTn>
                                            <p:tgtEl>
                                              <p:spTgt spid="10"/>
                                            </p:tgtEl>
                                            <p:attrNameLst>
                                              <p:attrName>style.visibility</p:attrName>
                                            </p:attrNameLst>
                                          </p:cBhvr>
                                          <p:to>
                                            <p:strVal val="visible"/>
                                          </p:to>
                                        </p:set>
                                        <p:animEffect transition="in" filter="barn(outHorizontal)">
                                          <p:cBhvr>
                                            <p:cTn id="107" dur="250"/>
                                            <p:tgtEl>
                                              <p:spTgt spid="10"/>
                                            </p:tgtEl>
                                          </p:cBhvr>
                                        </p:animEffect>
                                      </p:childTnLst>
                                    </p:cTn>
                                  </p:par>
                                  <p:par>
                                    <p:cTn id="108" presetID="10" presetClass="entr" presetSubtype="0" fill="hold" grpId="2" nodeType="withEffect">
                                      <p:stCondLst>
                                        <p:cond delay="300"/>
                                      </p:stCondLst>
                                      <p:childTnLst>
                                        <p:set>
                                          <p:cBhvr>
                                            <p:cTn id="109" dur="1" fill="hold">
                                              <p:stCondLst>
                                                <p:cond delay="0"/>
                                              </p:stCondLst>
                                            </p:cTn>
                                            <p:tgtEl>
                                              <p:spTgt spid="4"/>
                                            </p:tgtEl>
                                            <p:attrNameLst>
                                              <p:attrName>style.visibility</p:attrName>
                                            </p:attrNameLst>
                                          </p:cBhvr>
                                          <p:to>
                                            <p:strVal val="visible"/>
                                          </p:to>
                                        </p:set>
                                        <p:animEffect transition="in" filter="fade">
                                          <p:cBhvr>
                                            <p:cTn id="110" dur="500"/>
                                            <p:tgtEl>
                                              <p:spTgt spid="4"/>
                                            </p:tgtEl>
                                          </p:cBhvr>
                                        </p:animEffect>
                                      </p:childTnLst>
                                    </p:cTn>
                                  </p:par>
                                  <p:par>
                                    <p:cTn id="111" presetID="35" presetClass="path" presetSubtype="0" decel="100000" fill="hold" grpId="3" nodeType="withEffect">
                                      <p:stCondLst>
                                        <p:cond delay="300"/>
                                      </p:stCondLst>
                                      <p:childTnLst>
                                        <p:animMotion origin="layout" path="M -1.875E-6 -2.22222E-6 L 0.00938 -2.22222E-6 " pathEditMode="relative" rAng="0" ptsTypes="AA">
                                          <p:cBhvr>
                                            <p:cTn id="112" dur="500" spd="-100000" fill="hold"/>
                                            <p:tgtEl>
                                              <p:spTgt spid="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3" grpId="1" animBg="1"/>
          <p:bldP spid="163" grpId="2" animBg="1"/>
          <p:bldP spid="176" grpId="0" animBg="1"/>
          <p:bldP spid="176" grpId="1" animBg="1"/>
          <p:bldP spid="177" grpId="0" animBg="1"/>
          <p:bldP spid="177" grpId="1" animBg="1"/>
          <p:bldP spid="177" grpId="2" animBg="1"/>
          <p:bldP spid="264" grpId="0" animBg="1"/>
          <p:bldP spid="264" grpId="1" animBg="1"/>
          <p:bldP spid="264" grpId="2" animBg="1"/>
          <p:bldP spid="265" grpId="0" animBg="1"/>
          <p:bldP spid="265" grpId="1" animBg="1"/>
          <p:bldP spid="265" grpId="2" animBg="1"/>
          <p:bldP spid="266" grpId="0" animBg="1"/>
          <p:bldP spid="266" grpId="1" animBg="1"/>
          <p:bldP spid="266" grpId="2" animBg="1"/>
          <p:bldP spid="317" grpId="0"/>
          <p:bldP spid="318"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318"/>
                            </p:tgtEl>
                            <p:attrNameLst>
                              <p:attrName>style.visibility</p:attrName>
                            </p:attrNameLst>
                          </p:cBhvr>
                          <p:to>
                            <p:strVal val="visible"/>
                          </p:to>
                        </p:set>
                        <p:animEffect transition="in" filter="fade">
                          <p:cBhvr>
                            <p:cTn dur="500"/>
                            <p:tgtEl>
                              <p:spTgt spid="318"/>
                            </p:tgtEl>
                          </p:cBhvr>
                        </p:animEffect>
                      </p:childTnLst>
                    </p:cTn>
                  </p:par>
                </p:tnLst>
              </p:tmpl>
            </p:tmplLst>
          </p:bldP>
          <p:bldP spid="400" grpId="0"/>
          <p:bldP spid="4" grpId="0"/>
          <p:bldP spid="4" grpId="1"/>
          <p:bldP spid="4" grpId="2"/>
          <p:bldP spid="4"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400"/>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 presetClass="entr" presetSubtype="2" decel="100000" fill="hold" nodeType="withEffect">
                                      <p:stCondLst>
                                        <p:cond delay="600"/>
                                      </p:stCondLst>
                                      <p:childTnLst>
                                        <p:set>
                                          <p:cBhvr>
                                            <p:cTn id="22" dur="1" fill="hold">
                                              <p:stCondLst>
                                                <p:cond delay="0"/>
                                              </p:stCondLst>
                                            </p:cTn>
                                            <p:tgtEl>
                                              <p:spTgt spid="253"/>
                                            </p:tgtEl>
                                            <p:attrNameLst>
                                              <p:attrName>style.visibility</p:attrName>
                                            </p:attrNameLst>
                                          </p:cBhvr>
                                          <p:to>
                                            <p:strVal val="visible"/>
                                          </p:to>
                                        </p:set>
                                        <p:anim calcmode="lin" valueType="num">
                                          <p:cBhvr additive="base">
                                            <p:cTn id="23" dur="500" fill="hold"/>
                                            <p:tgtEl>
                                              <p:spTgt spid="253"/>
                                            </p:tgtEl>
                                            <p:attrNameLst>
                                              <p:attrName>ppt_x</p:attrName>
                                            </p:attrNameLst>
                                          </p:cBhvr>
                                          <p:tavLst>
                                            <p:tav tm="0">
                                              <p:val>
                                                <p:strVal val="1+#ppt_w/2"/>
                                              </p:val>
                                            </p:tav>
                                            <p:tav tm="100000">
                                              <p:val>
                                                <p:strVal val="#ppt_x"/>
                                              </p:val>
                                            </p:tav>
                                          </p:tavLst>
                                        </p:anim>
                                        <p:anim calcmode="lin" valueType="num">
                                          <p:cBhvr additive="base">
                                            <p:cTn id="24" dur="500" fill="hold"/>
                                            <p:tgtEl>
                                              <p:spTgt spid="253"/>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700"/>
                                      </p:stCondLst>
                                      <p:childTnLst>
                                        <p:set>
                                          <p:cBhvr>
                                            <p:cTn id="26" dur="1" fill="hold">
                                              <p:stCondLst>
                                                <p:cond delay="0"/>
                                              </p:stCondLst>
                                            </p:cTn>
                                            <p:tgtEl>
                                              <p:spTgt spid="241"/>
                                            </p:tgtEl>
                                            <p:attrNameLst>
                                              <p:attrName>style.visibility</p:attrName>
                                            </p:attrNameLst>
                                          </p:cBhvr>
                                          <p:to>
                                            <p:strVal val="visible"/>
                                          </p:to>
                                        </p:set>
                                        <p:anim calcmode="lin" valueType="num">
                                          <p:cBhvr additive="base">
                                            <p:cTn id="27" dur="500" fill="hold"/>
                                            <p:tgtEl>
                                              <p:spTgt spid="241"/>
                                            </p:tgtEl>
                                            <p:attrNameLst>
                                              <p:attrName>ppt_x</p:attrName>
                                            </p:attrNameLst>
                                          </p:cBhvr>
                                          <p:tavLst>
                                            <p:tav tm="0">
                                              <p:val>
                                                <p:strVal val="1+#ppt_w/2"/>
                                              </p:val>
                                            </p:tav>
                                            <p:tav tm="100000">
                                              <p:val>
                                                <p:strVal val="#ppt_x"/>
                                              </p:val>
                                            </p:tav>
                                          </p:tavLst>
                                        </p:anim>
                                        <p:anim calcmode="lin" valueType="num">
                                          <p:cBhvr additive="base">
                                            <p:cTn id="28" dur="500" fill="hold"/>
                                            <p:tgtEl>
                                              <p:spTgt spid="241"/>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800"/>
                                      </p:stCondLst>
                                      <p:childTnLst>
                                        <p:set>
                                          <p:cBhvr>
                                            <p:cTn id="30" dur="1" fill="hold">
                                              <p:stCondLst>
                                                <p:cond delay="0"/>
                                              </p:stCondLst>
                                            </p:cTn>
                                            <p:tgtEl>
                                              <p:spTgt spid="267"/>
                                            </p:tgtEl>
                                            <p:attrNameLst>
                                              <p:attrName>style.visibility</p:attrName>
                                            </p:attrNameLst>
                                          </p:cBhvr>
                                          <p:to>
                                            <p:strVal val="visible"/>
                                          </p:to>
                                        </p:set>
                                        <p:anim calcmode="lin" valueType="num">
                                          <p:cBhvr additive="base">
                                            <p:cTn id="31" dur="500" fill="hold"/>
                                            <p:tgtEl>
                                              <p:spTgt spid="267"/>
                                            </p:tgtEl>
                                            <p:attrNameLst>
                                              <p:attrName>ppt_x</p:attrName>
                                            </p:attrNameLst>
                                          </p:cBhvr>
                                          <p:tavLst>
                                            <p:tav tm="0">
                                              <p:val>
                                                <p:strVal val="1+#ppt_w/2"/>
                                              </p:val>
                                            </p:tav>
                                            <p:tav tm="100000">
                                              <p:val>
                                                <p:strVal val="#ppt_x"/>
                                              </p:val>
                                            </p:tav>
                                          </p:tavLst>
                                        </p:anim>
                                        <p:anim calcmode="lin" valueType="num">
                                          <p:cBhvr additive="base">
                                            <p:cTn id="32" dur="500" fill="hold"/>
                                            <p:tgtEl>
                                              <p:spTgt spid="267"/>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900"/>
                                      </p:stCondLst>
                                      <p:childTnLst>
                                        <p:set>
                                          <p:cBhvr>
                                            <p:cTn id="34" dur="1" fill="hold">
                                              <p:stCondLst>
                                                <p:cond delay="0"/>
                                              </p:stCondLst>
                                            </p:cTn>
                                            <p:tgtEl>
                                              <p:spTgt spid="224"/>
                                            </p:tgtEl>
                                            <p:attrNameLst>
                                              <p:attrName>style.visibility</p:attrName>
                                            </p:attrNameLst>
                                          </p:cBhvr>
                                          <p:to>
                                            <p:strVal val="visible"/>
                                          </p:to>
                                        </p:set>
                                        <p:anim calcmode="lin" valueType="num">
                                          <p:cBhvr additive="base">
                                            <p:cTn id="35" dur="500" fill="hold"/>
                                            <p:tgtEl>
                                              <p:spTgt spid="224"/>
                                            </p:tgtEl>
                                            <p:attrNameLst>
                                              <p:attrName>ppt_x</p:attrName>
                                            </p:attrNameLst>
                                          </p:cBhvr>
                                          <p:tavLst>
                                            <p:tav tm="0">
                                              <p:val>
                                                <p:strVal val="1+#ppt_w/2"/>
                                              </p:val>
                                            </p:tav>
                                            <p:tav tm="100000">
                                              <p:val>
                                                <p:strVal val="#ppt_x"/>
                                              </p:val>
                                            </p:tav>
                                          </p:tavLst>
                                        </p:anim>
                                        <p:anim calcmode="lin" valueType="num">
                                          <p:cBhvr additive="base">
                                            <p:cTn id="36" dur="500" fill="hold"/>
                                            <p:tgtEl>
                                              <p:spTgt spid="224"/>
                                            </p:tgtEl>
                                            <p:attrNameLst>
                                              <p:attrName>ppt_y</p:attrName>
                                            </p:attrNameLst>
                                          </p:cBhvr>
                                          <p:tavLst>
                                            <p:tav tm="0">
                                              <p:val>
                                                <p:strVal val="#ppt_y"/>
                                              </p:val>
                                            </p:tav>
                                            <p:tav tm="100000">
                                              <p:val>
                                                <p:strVal val="#ppt_y"/>
                                              </p:val>
                                            </p:tav>
                                          </p:tavLst>
                                        </p:anim>
                                      </p:childTnLst>
                                    </p:cTn>
                                  </p:par>
                                  <p:par>
                                    <p:cTn id="37" presetID="2" presetClass="entr" presetSubtype="2" decel="100000" fill="hold" nodeType="withEffect">
                                      <p:stCondLst>
                                        <p:cond delay="1000"/>
                                      </p:stCondLst>
                                      <p:childTnLst>
                                        <p:set>
                                          <p:cBhvr>
                                            <p:cTn id="38" dur="1" fill="hold">
                                              <p:stCondLst>
                                                <p:cond delay="0"/>
                                              </p:stCondLst>
                                            </p:cTn>
                                            <p:tgtEl>
                                              <p:spTgt spid="178"/>
                                            </p:tgtEl>
                                            <p:attrNameLst>
                                              <p:attrName>style.visibility</p:attrName>
                                            </p:attrNameLst>
                                          </p:cBhvr>
                                          <p:to>
                                            <p:strVal val="visible"/>
                                          </p:to>
                                        </p:set>
                                        <p:anim calcmode="lin" valueType="num">
                                          <p:cBhvr additive="base">
                                            <p:cTn id="39" dur="550" fill="hold"/>
                                            <p:tgtEl>
                                              <p:spTgt spid="178"/>
                                            </p:tgtEl>
                                            <p:attrNameLst>
                                              <p:attrName>ppt_x</p:attrName>
                                            </p:attrNameLst>
                                          </p:cBhvr>
                                          <p:tavLst>
                                            <p:tav tm="0">
                                              <p:val>
                                                <p:strVal val="1+#ppt_w/2"/>
                                              </p:val>
                                            </p:tav>
                                            <p:tav tm="100000">
                                              <p:val>
                                                <p:strVal val="#ppt_x"/>
                                              </p:val>
                                            </p:tav>
                                          </p:tavLst>
                                        </p:anim>
                                        <p:anim calcmode="lin" valueType="num">
                                          <p:cBhvr additive="base">
                                            <p:cTn id="40" dur="550" fill="hold"/>
                                            <p:tgtEl>
                                              <p:spTgt spid="178"/>
                                            </p:tgtEl>
                                            <p:attrNameLst>
                                              <p:attrName>ppt_y</p:attrName>
                                            </p:attrNameLst>
                                          </p:cBhvr>
                                          <p:tavLst>
                                            <p:tav tm="0">
                                              <p:val>
                                                <p:strVal val="#ppt_y"/>
                                              </p:val>
                                            </p:tav>
                                            <p:tav tm="100000">
                                              <p:val>
                                                <p:strVal val="#ppt_y"/>
                                              </p:val>
                                            </p:tav>
                                          </p:tavLst>
                                        </p:anim>
                                      </p:childTnLst>
                                    </p:cTn>
                                  </p:par>
                                  <p:par>
                                    <p:cTn id="41" presetID="23" presetClass="entr" presetSubtype="16" fill="hold" nodeType="withEffect">
                                      <p:stCondLst>
                                        <p:cond delay="1400"/>
                                      </p:stCondLst>
                                      <p:childTnLst>
                                        <p:set>
                                          <p:cBhvr>
                                            <p:cTn id="42" dur="1" fill="hold">
                                              <p:stCondLst>
                                                <p:cond delay="0"/>
                                              </p:stCondLst>
                                            </p:cTn>
                                            <p:tgtEl>
                                              <p:spTgt spid="276"/>
                                            </p:tgtEl>
                                            <p:attrNameLst>
                                              <p:attrName>style.visibility</p:attrName>
                                            </p:attrNameLst>
                                          </p:cBhvr>
                                          <p:to>
                                            <p:strVal val="visible"/>
                                          </p:to>
                                        </p:set>
                                        <p:anim calcmode="lin" valueType="num">
                                          <p:cBhvr>
                                            <p:cTn id="43" dur="250" fill="hold"/>
                                            <p:tgtEl>
                                              <p:spTgt spid="276"/>
                                            </p:tgtEl>
                                            <p:attrNameLst>
                                              <p:attrName>ppt_w</p:attrName>
                                            </p:attrNameLst>
                                          </p:cBhvr>
                                          <p:tavLst>
                                            <p:tav tm="0">
                                              <p:val>
                                                <p:fltVal val="0"/>
                                              </p:val>
                                            </p:tav>
                                            <p:tav tm="100000">
                                              <p:val>
                                                <p:strVal val="#ppt_w"/>
                                              </p:val>
                                            </p:tav>
                                          </p:tavLst>
                                        </p:anim>
                                        <p:anim calcmode="lin" valueType="num">
                                          <p:cBhvr>
                                            <p:cTn id="44" dur="250" fill="hold"/>
                                            <p:tgtEl>
                                              <p:spTgt spid="276"/>
                                            </p:tgtEl>
                                            <p:attrNameLst>
                                              <p:attrName>ppt_h</p:attrName>
                                            </p:attrNameLst>
                                          </p:cBhvr>
                                          <p:tavLst>
                                            <p:tav tm="0">
                                              <p:val>
                                                <p:fltVal val="0"/>
                                              </p:val>
                                            </p:tav>
                                            <p:tav tm="100000">
                                              <p:val>
                                                <p:strVal val="#ppt_h"/>
                                              </p:val>
                                            </p:tav>
                                          </p:tavLst>
                                        </p:anim>
                                      </p:childTnLst>
                                    </p:cTn>
                                  </p:par>
                                  <p:par>
                                    <p:cTn id="45" presetID="6" presetClass="emph" presetSubtype="0" fill="hold" nodeType="withEffect">
                                      <p:stCondLst>
                                        <p:cond delay="1400"/>
                                      </p:stCondLst>
                                      <p:childTnLst>
                                        <p:animScale>
                                          <p:cBhvr>
                                            <p:cTn id="46" dur="1000" fill="hold"/>
                                            <p:tgtEl>
                                              <p:spTgt spid="276"/>
                                            </p:tgtEl>
                                          </p:cBhvr>
                                          <p:by x="110000" y="110000"/>
                                        </p:animScale>
                                      </p:childTnLst>
                                    </p:cTn>
                                  </p:par>
                                  <p:par>
                                    <p:cTn id="47" presetID="6" presetClass="emph" presetSubtype="0" fill="hold" nodeType="withEffect">
                                      <p:stCondLst>
                                        <p:cond delay="1400"/>
                                      </p:stCondLst>
                                      <p:childTnLst>
                                        <p:animScale>
                                          <p:cBhvr>
                                            <p:cTn id="48" dur="250" fill="hold"/>
                                            <p:tgtEl>
                                              <p:spTgt spid="276"/>
                                            </p:tgtEl>
                                          </p:cBhvr>
                                          <p:by x="91000" y="91000"/>
                                        </p:animScale>
                                      </p:childTnLst>
                                    </p:cTn>
                                  </p:par>
                                  <p:par>
                                    <p:cTn id="49" presetID="23" presetClass="entr" presetSubtype="16" fill="hold" grpId="0" nodeType="withEffect">
                                      <p:stCondLst>
                                        <p:cond delay="900"/>
                                      </p:stCondLst>
                                      <p:childTnLst>
                                        <p:set>
                                          <p:cBhvr>
                                            <p:cTn id="50" dur="1" fill="hold">
                                              <p:stCondLst>
                                                <p:cond delay="0"/>
                                              </p:stCondLst>
                                            </p:cTn>
                                            <p:tgtEl>
                                              <p:spTgt spid="177"/>
                                            </p:tgtEl>
                                            <p:attrNameLst>
                                              <p:attrName>style.visibility</p:attrName>
                                            </p:attrNameLst>
                                          </p:cBhvr>
                                          <p:to>
                                            <p:strVal val="visible"/>
                                          </p:to>
                                        </p:set>
                                        <p:anim calcmode="lin" valueType="num">
                                          <p:cBhvr>
                                            <p:cTn id="51" dur="250" fill="hold"/>
                                            <p:tgtEl>
                                              <p:spTgt spid="177"/>
                                            </p:tgtEl>
                                            <p:attrNameLst>
                                              <p:attrName>ppt_w</p:attrName>
                                            </p:attrNameLst>
                                          </p:cBhvr>
                                          <p:tavLst>
                                            <p:tav tm="0">
                                              <p:val>
                                                <p:fltVal val="0"/>
                                              </p:val>
                                            </p:tav>
                                            <p:tav tm="100000">
                                              <p:val>
                                                <p:strVal val="#ppt_w"/>
                                              </p:val>
                                            </p:tav>
                                          </p:tavLst>
                                        </p:anim>
                                        <p:anim calcmode="lin" valueType="num">
                                          <p:cBhvr>
                                            <p:cTn id="52" dur="250" fill="hold"/>
                                            <p:tgtEl>
                                              <p:spTgt spid="177"/>
                                            </p:tgtEl>
                                            <p:attrNameLst>
                                              <p:attrName>ppt_h</p:attrName>
                                            </p:attrNameLst>
                                          </p:cBhvr>
                                          <p:tavLst>
                                            <p:tav tm="0">
                                              <p:val>
                                                <p:fltVal val="0"/>
                                              </p:val>
                                            </p:tav>
                                            <p:tav tm="100000">
                                              <p:val>
                                                <p:strVal val="#ppt_h"/>
                                              </p:val>
                                            </p:tav>
                                          </p:tavLst>
                                        </p:anim>
                                      </p:childTnLst>
                                    </p:cTn>
                                  </p:par>
                                  <p:par>
                                    <p:cTn id="53" presetID="6" presetClass="emph" presetSubtype="0" fill="hold" grpId="1" nodeType="withEffect">
                                      <p:stCondLst>
                                        <p:cond delay="900"/>
                                      </p:stCondLst>
                                      <p:childTnLst>
                                        <p:animScale>
                                          <p:cBhvr>
                                            <p:cTn id="54" dur="1000" fill="hold"/>
                                            <p:tgtEl>
                                              <p:spTgt spid="177"/>
                                            </p:tgtEl>
                                          </p:cBhvr>
                                          <p:by x="110000" y="110000"/>
                                        </p:animScale>
                                      </p:childTnLst>
                                    </p:cTn>
                                  </p:par>
                                  <p:par>
                                    <p:cTn id="55" presetID="6" presetClass="emph" presetSubtype="0" fill="hold" grpId="2" nodeType="withEffect">
                                      <p:stCondLst>
                                        <p:cond delay="900"/>
                                      </p:stCondLst>
                                      <p:childTnLst>
                                        <p:animScale>
                                          <p:cBhvr>
                                            <p:cTn id="56" dur="250" fill="hold"/>
                                            <p:tgtEl>
                                              <p:spTgt spid="177"/>
                                            </p:tgtEl>
                                          </p:cBhvr>
                                          <p:by x="91000" y="91000"/>
                                        </p:animScale>
                                      </p:childTnLst>
                                    </p:cTn>
                                  </p:par>
                                  <p:par>
                                    <p:cTn id="57" presetID="23" presetClass="entr" presetSubtype="16" fill="hold" grpId="0" nodeType="withEffect">
                                      <p:stCondLst>
                                        <p:cond delay="1150"/>
                                      </p:stCondLst>
                                      <p:childTnLst>
                                        <p:set>
                                          <p:cBhvr>
                                            <p:cTn id="58" dur="1" fill="hold">
                                              <p:stCondLst>
                                                <p:cond delay="0"/>
                                              </p:stCondLst>
                                            </p:cTn>
                                            <p:tgtEl>
                                              <p:spTgt spid="163"/>
                                            </p:tgtEl>
                                            <p:attrNameLst>
                                              <p:attrName>style.visibility</p:attrName>
                                            </p:attrNameLst>
                                          </p:cBhvr>
                                          <p:to>
                                            <p:strVal val="visible"/>
                                          </p:to>
                                        </p:set>
                                        <p:anim calcmode="lin" valueType="num">
                                          <p:cBhvr>
                                            <p:cTn id="59" dur="250" fill="hold"/>
                                            <p:tgtEl>
                                              <p:spTgt spid="163"/>
                                            </p:tgtEl>
                                            <p:attrNameLst>
                                              <p:attrName>ppt_w</p:attrName>
                                            </p:attrNameLst>
                                          </p:cBhvr>
                                          <p:tavLst>
                                            <p:tav tm="0">
                                              <p:val>
                                                <p:fltVal val="0"/>
                                              </p:val>
                                            </p:tav>
                                            <p:tav tm="100000">
                                              <p:val>
                                                <p:strVal val="#ppt_w"/>
                                              </p:val>
                                            </p:tav>
                                          </p:tavLst>
                                        </p:anim>
                                        <p:anim calcmode="lin" valueType="num">
                                          <p:cBhvr>
                                            <p:cTn id="60" dur="250" fill="hold"/>
                                            <p:tgtEl>
                                              <p:spTgt spid="163"/>
                                            </p:tgtEl>
                                            <p:attrNameLst>
                                              <p:attrName>ppt_h</p:attrName>
                                            </p:attrNameLst>
                                          </p:cBhvr>
                                          <p:tavLst>
                                            <p:tav tm="0">
                                              <p:val>
                                                <p:fltVal val="0"/>
                                              </p:val>
                                            </p:tav>
                                            <p:tav tm="100000">
                                              <p:val>
                                                <p:strVal val="#ppt_h"/>
                                              </p:val>
                                            </p:tav>
                                          </p:tavLst>
                                        </p:anim>
                                      </p:childTnLst>
                                    </p:cTn>
                                  </p:par>
                                  <p:par>
                                    <p:cTn id="61" presetID="6" presetClass="emph" presetSubtype="0" fill="hold" grpId="1" nodeType="withEffect">
                                      <p:stCondLst>
                                        <p:cond delay="1150"/>
                                      </p:stCondLst>
                                      <p:childTnLst>
                                        <p:animScale>
                                          <p:cBhvr>
                                            <p:cTn id="62" dur="1000" fill="hold"/>
                                            <p:tgtEl>
                                              <p:spTgt spid="163"/>
                                            </p:tgtEl>
                                          </p:cBhvr>
                                          <p:by x="110000" y="110000"/>
                                        </p:animScale>
                                      </p:childTnLst>
                                    </p:cTn>
                                  </p:par>
                                  <p:par>
                                    <p:cTn id="63" presetID="6" presetClass="emph" presetSubtype="0" fill="hold" grpId="2" nodeType="withEffect">
                                      <p:stCondLst>
                                        <p:cond delay="1150"/>
                                      </p:stCondLst>
                                      <p:childTnLst>
                                        <p:animScale>
                                          <p:cBhvr>
                                            <p:cTn id="64" dur="250" fill="hold"/>
                                            <p:tgtEl>
                                              <p:spTgt spid="163"/>
                                            </p:tgtEl>
                                          </p:cBhvr>
                                          <p:by x="91000" y="91000"/>
                                        </p:animScale>
                                      </p:childTnLst>
                                    </p:cTn>
                                  </p:par>
                                  <p:par>
                                    <p:cTn id="65" presetID="1" presetClass="entr" presetSubtype="0" fill="hold" grpId="0" nodeType="withEffect">
                                      <p:stCondLst>
                                        <p:cond delay="1500"/>
                                      </p:stCondLst>
                                      <p:childTnLst>
                                        <p:set>
                                          <p:cBhvr>
                                            <p:cTn id="66" dur="1" fill="hold">
                                              <p:stCondLst>
                                                <p:cond delay="0"/>
                                              </p:stCondLst>
                                            </p:cTn>
                                            <p:tgtEl>
                                              <p:spTgt spid="176"/>
                                            </p:tgtEl>
                                            <p:attrNameLst>
                                              <p:attrName>style.visibility</p:attrName>
                                            </p:attrNameLst>
                                          </p:cBhvr>
                                          <p:to>
                                            <p:strVal val="visible"/>
                                          </p:to>
                                        </p:set>
                                      </p:childTnLst>
                                    </p:cTn>
                                  </p:par>
                                  <p:par>
                                    <p:cTn id="67" presetID="23" presetClass="entr" presetSubtype="16" fill="hold" grpId="0" nodeType="withEffect">
                                      <p:stCondLst>
                                        <p:cond delay="1400"/>
                                      </p:stCondLst>
                                      <p:childTnLst>
                                        <p:set>
                                          <p:cBhvr>
                                            <p:cTn id="68" dur="1" fill="hold">
                                              <p:stCondLst>
                                                <p:cond delay="0"/>
                                              </p:stCondLst>
                                            </p:cTn>
                                            <p:tgtEl>
                                              <p:spTgt spid="265"/>
                                            </p:tgtEl>
                                            <p:attrNameLst>
                                              <p:attrName>style.visibility</p:attrName>
                                            </p:attrNameLst>
                                          </p:cBhvr>
                                          <p:to>
                                            <p:strVal val="visible"/>
                                          </p:to>
                                        </p:set>
                                        <p:anim calcmode="lin" valueType="num">
                                          <p:cBhvr>
                                            <p:cTn id="69" dur="250" fill="hold"/>
                                            <p:tgtEl>
                                              <p:spTgt spid="265"/>
                                            </p:tgtEl>
                                            <p:attrNameLst>
                                              <p:attrName>ppt_w</p:attrName>
                                            </p:attrNameLst>
                                          </p:cBhvr>
                                          <p:tavLst>
                                            <p:tav tm="0">
                                              <p:val>
                                                <p:fltVal val="0"/>
                                              </p:val>
                                            </p:tav>
                                            <p:tav tm="100000">
                                              <p:val>
                                                <p:strVal val="#ppt_w"/>
                                              </p:val>
                                            </p:tav>
                                          </p:tavLst>
                                        </p:anim>
                                        <p:anim calcmode="lin" valueType="num">
                                          <p:cBhvr>
                                            <p:cTn id="70" dur="250" fill="hold"/>
                                            <p:tgtEl>
                                              <p:spTgt spid="265"/>
                                            </p:tgtEl>
                                            <p:attrNameLst>
                                              <p:attrName>ppt_h</p:attrName>
                                            </p:attrNameLst>
                                          </p:cBhvr>
                                          <p:tavLst>
                                            <p:tav tm="0">
                                              <p:val>
                                                <p:fltVal val="0"/>
                                              </p:val>
                                            </p:tav>
                                            <p:tav tm="100000">
                                              <p:val>
                                                <p:strVal val="#ppt_h"/>
                                              </p:val>
                                            </p:tav>
                                          </p:tavLst>
                                        </p:anim>
                                      </p:childTnLst>
                                    </p:cTn>
                                  </p:par>
                                  <p:par>
                                    <p:cTn id="71" presetID="6" presetClass="emph" presetSubtype="0" fill="hold" grpId="1" nodeType="withEffect">
                                      <p:stCondLst>
                                        <p:cond delay="1400"/>
                                      </p:stCondLst>
                                      <p:childTnLst>
                                        <p:animScale>
                                          <p:cBhvr>
                                            <p:cTn id="72" dur="1000" fill="hold"/>
                                            <p:tgtEl>
                                              <p:spTgt spid="265"/>
                                            </p:tgtEl>
                                          </p:cBhvr>
                                          <p:by x="110000" y="110000"/>
                                        </p:animScale>
                                      </p:childTnLst>
                                    </p:cTn>
                                  </p:par>
                                  <p:par>
                                    <p:cTn id="73" presetID="6" presetClass="emph" presetSubtype="0" fill="hold" grpId="2" nodeType="withEffect">
                                      <p:stCondLst>
                                        <p:cond delay="1400"/>
                                      </p:stCondLst>
                                      <p:childTnLst>
                                        <p:animScale>
                                          <p:cBhvr>
                                            <p:cTn id="74" dur="250" fill="hold"/>
                                            <p:tgtEl>
                                              <p:spTgt spid="265"/>
                                            </p:tgtEl>
                                          </p:cBhvr>
                                          <p:by x="91000" y="91000"/>
                                        </p:animScale>
                                      </p:childTnLst>
                                    </p:cTn>
                                  </p:par>
                                  <p:par>
                                    <p:cTn id="75" presetID="23" presetClass="entr" presetSubtype="16" fill="hold" grpId="0" nodeType="withEffect">
                                      <p:stCondLst>
                                        <p:cond delay="1500"/>
                                      </p:stCondLst>
                                      <p:childTnLst>
                                        <p:set>
                                          <p:cBhvr>
                                            <p:cTn id="76" dur="1" fill="hold">
                                              <p:stCondLst>
                                                <p:cond delay="0"/>
                                              </p:stCondLst>
                                            </p:cTn>
                                            <p:tgtEl>
                                              <p:spTgt spid="264"/>
                                            </p:tgtEl>
                                            <p:attrNameLst>
                                              <p:attrName>style.visibility</p:attrName>
                                            </p:attrNameLst>
                                          </p:cBhvr>
                                          <p:to>
                                            <p:strVal val="visible"/>
                                          </p:to>
                                        </p:set>
                                        <p:anim calcmode="lin" valueType="num">
                                          <p:cBhvr>
                                            <p:cTn id="77" dur="250" fill="hold"/>
                                            <p:tgtEl>
                                              <p:spTgt spid="264"/>
                                            </p:tgtEl>
                                            <p:attrNameLst>
                                              <p:attrName>ppt_w</p:attrName>
                                            </p:attrNameLst>
                                          </p:cBhvr>
                                          <p:tavLst>
                                            <p:tav tm="0">
                                              <p:val>
                                                <p:fltVal val="0"/>
                                              </p:val>
                                            </p:tav>
                                            <p:tav tm="100000">
                                              <p:val>
                                                <p:strVal val="#ppt_w"/>
                                              </p:val>
                                            </p:tav>
                                          </p:tavLst>
                                        </p:anim>
                                        <p:anim calcmode="lin" valueType="num">
                                          <p:cBhvr>
                                            <p:cTn id="78" dur="250" fill="hold"/>
                                            <p:tgtEl>
                                              <p:spTgt spid="264"/>
                                            </p:tgtEl>
                                            <p:attrNameLst>
                                              <p:attrName>ppt_h</p:attrName>
                                            </p:attrNameLst>
                                          </p:cBhvr>
                                          <p:tavLst>
                                            <p:tav tm="0">
                                              <p:val>
                                                <p:fltVal val="0"/>
                                              </p:val>
                                            </p:tav>
                                            <p:tav tm="100000">
                                              <p:val>
                                                <p:strVal val="#ppt_h"/>
                                              </p:val>
                                            </p:tav>
                                          </p:tavLst>
                                        </p:anim>
                                      </p:childTnLst>
                                    </p:cTn>
                                  </p:par>
                                  <p:par>
                                    <p:cTn id="79" presetID="6" presetClass="emph" presetSubtype="0" fill="hold" grpId="1" nodeType="withEffect">
                                      <p:stCondLst>
                                        <p:cond delay="1500"/>
                                      </p:stCondLst>
                                      <p:childTnLst>
                                        <p:animScale>
                                          <p:cBhvr>
                                            <p:cTn id="80" dur="1000" fill="hold"/>
                                            <p:tgtEl>
                                              <p:spTgt spid="264"/>
                                            </p:tgtEl>
                                          </p:cBhvr>
                                          <p:by x="110000" y="110000"/>
                                        </p:animScale>
                                      </p:childTnLst>
                                    </p:cTn>
                                  </p:par>
                                  <p:par>
                                    <p:cTn id="81" presetID="6" presetClass="emph" presetSubtype="0" fill="hold" grpId="2" nodeType="withEffect">
                                      <p:stCondLst>
                                        <p:cond delay="1500"/>
                                      </p:stCondLst>
                                      <p:childTnLst>
                                        <p:animScale>
                                          <p:cBhvr>
                                            <p:cTn id="82" dur="250" fill="hold"/>
                                            <p:tgtEl>
                                              <p:spTgt spid="264"/>
                                            </p:tgtEl>
                                          </p:cBhvr>
                                          <p:by x="91000" y="91000"/>
                                        </p:animScale>
                                      </p:childTnLst>
                                    </p:cTn>
                                  </p:par>
                                  <p:par>
                                    <p:cTn id="83" presetID="23" presetClass="entr" presetSubtype="16" fill="hold" grpId="0" nodeType="withEffect">
                                      <p:stCondLst>
                                        <p:cond delay="1600"/>
                                      </p:stCondLst>
                                      <p:childTnLst>
                                        <p:set>
                                          <p:cBhvr>
                                            <p:cTn id="84" dur="1" fill="hold">
                                              <p:stCondLst>
                                                <p:cond delay="0"/>
                                              </p:stCondLst>
                                            </p:cTn>
                                            <p:tgtEl>
                                              <p:spTgt spid="266"/>
                                            </p:tgtEl>
                                            <p:attrNameLst>
                                              <p:attrName>style.visibility</p:attrName>
                                            </p:attrNameLst>
                                          </p:cBhvr>
                                          <p:to>
                                            <p:strVal val="visible"/>
                                          </p:to>
                                        </p:set>
                                        <p:anim calcmode="lin" valueType="num">
                                          <p:cBhvr>
                                            <p:cTn id="85" dur="250" fill="hold"/>
                                            <p:tgtEl>
                                              <p:spTgt spid="266"/>
                                            </p:tgtEl>
                                            <p:attrNameLst>
                                              <p:attrName>ppt_w</p:attrName>
                                            </p:attrNameLst>
                                          </p:cBhvr>
                                          <p:tavLst>
                                            <p:tav tm="0">
                                              <p:val>
                                                <p:fltVal val="0"/>
                                              </p:val>
                                            </p:tav>
                                            <p:tav tm="100000">
                                              <p:val>
                                                <p:strVal val="#ppt_w"/>
                                              </p:val>
                                            </p:tav>
                                          </p:tavLst>
                                        </p:anim>
                                        <p:anim calcmode="lin" valueType="num">
                                          <p:cBhvr>
                                            <p:cTn id="86" dur="250" fill="hold"/>
                                            <p:tgtEl>
                                              <p:spTgt spid="266"/>
                                            </p:tgtEl>
                                            <p:attrNameLst>
                                              <p:attrName>ppt_h</p:attrName>
                                            </p:attrNameLst>
                                          </p:cBhvr>
                                          <p:tavLst>
                                            <p:tav tm="0">
                                              <p:val>
                                                <p:fltVal val="0"/>
                                              </p:val>
                                            </p:tav>
                                            <p:tav tm="100000">
                                              <p:val>
                                                <p:strVal val="#ppt_h"/>
                                              </p:val>
                                            </p:tav>
                                          </p:tavLst>
                                        </p:anim>
                                      </p:childTnLst>
                                    </p:cTn>
                                  </p:par>
                                  <p:par>
                                    <p:cTn id="87" presetID="6" presetClass="emph" presetSubtype="0" fill="hold" grpId="1" nodeType="withEffect">
                                      <p:stCondLst>
                                        <p:cond delay="1600"/>
                                      </p:stCondLst>
                                      <p:childTnLst>
                                        <p:animScale>
                                          <p:cBhvr>
                                            <p:cTn id="88" dur="1000" fill="hold"/>
                                            <p:tgtEl>
                                              <p:spTgt spid="266"/>
                                            </p:tgtEl>
                                          </p:cBhvr>
                                          <p:by x="110000" y="110000"/>
                                        </p:animScale>
                                      </p:childTnLst>
                                    </p:cTn>
                                  </p:par>
                                  <p:par>
                                    <p:cTn id="89" presetID="6" presetClass="emph" presetSubtype="0" fill="hold" grpId="2" nodeType="withEffect">
                                      <p:stCondLst>
                                        <p:cond delay="1600"/>
                                      </p:stCondLst>
                                      <p:childTnLst>
                                        <p:animScale>
                                          <p:cBhvr>
                                            <p:cTn id="90" dur="250" fill="hold"/>
                                            <p:tgtEl>
                                              <p:spTgt spid="266"/>
                                            </p:tgtEl>
                                          </p:cBhvr>
                                          <p:by x="91000" y="91000"/>
                                        </p:animScale>
                                      </p:childTnLst>
                                    </p:cTn>
                                  </p:par>
                                  <p:par>
                                    <p:cTn id="91" presetID="1" presetClass="exit" presetSubtype="0" fill="hold" grpId="1" nodeType="withEffect">
                                      <p:stCondLst>
                                        <p:cond delay="400"/>
                                      </p:stCondLst>
                                      <p:childTnLst>
                                        <p:set>
                                          <p:cBhvr>
                                            <p:cTn id="92" dur="1" fill="hold">
                                              <p:stCondLst>
                                                <p:cond delay="0"/>
                                              </p:stCondLst>
                                            </p:cTn>
                                            <p:tgtEl>
                                              <p:spTgt spid="176"/>
                                            </p:tgtEl>
                                            <p:attrNameLst>
                                              <p:attrName>style.visibility</p:attrName>
                                            </p:attrNameLst>
                                          </p:cBhvr>
                                          <p:to>
                                            <p:strVal val="hidden"/>
                                          </p:to>
                                        </p:set>
                                      </p:childTnLst>
                                    </p:cTn>
                                  </p:par>
                                  <p:par>
                                    <p:cTn id="93" presetID="10" presetClass="entr" presetSubtype="0" fill="hold" grpId="0" nodeType="withEffect">
                                      <p:stCondLst>
                                        <p:cond delay="250"/>
                                      </p:stCondLst>
                                      <p:childTnLst>
                                        <p:set>
                                          <p:cBhvr>
                                            <p:cTn id="94" dur="1" fill="hold">
                                              <p:stCondLst>
                                                <p:cond delay="0"/>
                                              </p:stCondLst>
                                            </p:cTn>
                                            <p:tgtEl>
                                              <p:spTgt spid="317"/>
                                            </p:tgtEl>
                                            <p:attrNameLst>
                                              <p:attrName>style.visibility</p:attrName>
                                            </p:attrNameLst>
                                          </p:cBhvr>
                                          <p:to>
                                            <p:strVal val="visible"/>
                                          </p:to>
                                        </p:set>
                                        <p:animEffect transition="in" filter="fade">
                                          <p:cBhvr>
                                            <p:cTn id="95" dur="500"/>
                                            <p:tgtEl>
                                              <p:spTgt spid="317"/>
                                            </p:tgtEl>
                                          </p:cBhvr>
                                        </p:animEffect>
                                      </p:childTnLst>
                                    </p:cTn>
                                  </p:par>
                                  <p:par>
                                    <p:cTn id="96" presetID="10" presetClass="entr" presetSubtype="0" fill="hold" grpId="0" nodeType="withEffect" nodePh="1">
                                      <p:stCondLst>
                                        <p:cond delay="350"/>
                                      </p:stCondLst>
                                      <p:endCondLst>
                                        <p:cond evt="begin" delay="0">
                                          <p:tn val="96"/>
                                        </p:cond>
                                      </p:endCondLst>
                                      <p:childTnLst>
                                        <p:set>
                                          <p:cBhvr>
                                            <p:cTn id="97" dur="1" fill="hold">
                                              <p:stCondLst>
                                                <p:cond delay="0"/>
                                              </p:stCondLst>
                                            </p:cTn>
                                            <p:tgtEl>
                                              <p:spTgt spid="318"/>
                                            </p:tgtEl>
                                            <p:attrNameLst>
                                              <p:attrName>style.visibility</p:attrName>
                                            </p:attrNameLst>
                                          </p:cBhvr>
                                          <p:to>
                                            <p:strVal val="visible"/>
                                          </p:to>
                                        </p:set>
                                        <p:animEffect transition="in" filter="fade">
                                          <p:cBhvr>
                                            <p:cTn id="98" dur="500"/>
                                            <p:tgtEl>
                                              <p:spTgt spid="318"/>
                                            </p:tgtEl>
                                          </p:cBhvr>
                                        </p:animEffect>
                                      </p:childTnLst>
                                    </p:cTn>
                                  </p:par>
                                  <p:par>
                                    <p:cTn id="99" presetID="17" presetClass="entr" presetSubtype="8" fill="hold" nodeType="withEffect">
                                      <p:stCondLst>
                                        <p:cond delay="300"/>
                                      </p:stCondLst>
                                      <p:childTnLst>
                                        <p:set>
                                          <p:cBhvr>
                                            <p:cTn id="100" dur="1" fill="hold">
                                              <p:stCondLst>
                                                <p:cond delay="0"/>
                                              </p:stCondLst>
                                            </p:cTn>
                                            <p:tgtEl>
                                              <p:spTgt spid="5"/>
                                            </p:tgtEl>
                                            <p:attrNameLst>
                                              <p:attrName>style.visibility</p:attrName>
                                            </p:attrNameLst>
                                          </p:cBhvr>
                                          <p:to>
                                            <p:strVal val="visible"/>
                                          </p:to>
                                        </p:set>
                                        <p:anim calcmode="lin" valueType="num">
                                          <p:cBhvr>
                                            <p:cTn id="101" dur="500" fill="hold"/>
                                            <p:tgtEl>
                                              <p:spTgt spid="5"/>
                                            </p:tgtEl>
                                            <p:attrNameLst>
                                              <p:attrName>ppt_x</p:attrName>
                                            </p:attrNameLst>
                                          </p:cBhvr>
                                          <p:tavLst>
                                            <p:tav tm="0">
                                              <p:val>
                                                <p:strVal val="#ppt_x-#ppt_w/2"/>
                                              </p:val>
                                            </p:tav>
                                            <p:tav tm="100000">
                                              <p:val>
                                                <p:strVal val="#ppt_x"/>
                                              </p:val>
                                            </p:tav>
                                          </p:tavLst>
                                        </p:anim>
                                        <p:anim calcmode="lin" valueType="num">
                                          <p:cBhvr>
                                            <p:cTn id="102" dur="500" fill="hold"/>
                                            <p:tgtEl>
                                              <p:spTgt spid="5"/>
                                            </p:tgtEl>
                                            <p:attrNameLst>
                                              <p:attrName>ppt_y</p:attrName>
                                            </p:attrNameLst>
                                          </p:cBhvr>
                                          <p:tavLst>
                                            <p:tav tm="0">
                                              <p:val>
                                                <p:strVal val="#ppt_y"/>
                                              </p:val>
                                            </p:tav>
                                            <p:tav tm="100000">
                                              <p:val>
                                                <p:strVal val="#ppt_y"/>
                                              </p:val>
                                            </p:tav>
                                          </p:tavLst>
                                        </p:anim>
                                        <p:anim calcmode="lin" valueType="num">
                                          <p:cBhvr>
                                            <p:cTn id="103" dur="500" fill="hold"/>
                                            <p:tgtEl>
                                              <p:spTgt spid="5"/>
                                            </p:tgtEl>
                                            <p:attrNameLst>
                                              <p:attrName>ppt_w</p:attrName>
                                            </p:attrNameLst>
                                          </p:cBhvr>
                                          <p:tavLst>
                                            <p:tav tm="0">
                                              <p:val>
                                                <p:fltVal val="0"/>
                                              </p:val>
                                            </p:tav>
                                            <p:tav tm="100000">
                                              <p:val>
                                                <p:strVal val="#ppt_w"/>
                                              </p:val>
                                            </p:tav>
                                          </p:tavLst>
                                        </p:anim>
                                        <p:anim calcmode="lin" valueType="num">
                                          <p:cBhvr>
                                            <p:cTn id="104" dur="500" fill="hold"/>
                                            <p:tgtEl>
                                              <p:spTgt spid="5"/>
                                            </p:tgtEl>
                                            <p:attrNameLst>
                                              <p:attrName>ppt_h</p:attrName>
                                            </p:attrNameLst>
                                          </p:cBhvr>
                                          <p:tavLst>
                                            <p:tav tm="0">
                                              <p:val>
                                                <p:strVal val="#ppt_h"/>
                                              </p:val>
                                            </p:tav>
                                            <p:tav tm="100000">
                                              <p:val>
                                                <p:strVal val="#ppt_h"/>
                                              </p:val>
                                            </p:tav>
                                          </p:tavLst>
                                        </p:anim>
                                      </p:childTnLst>
                                    </p:cTn>
                                  </p:par>
                                  <p:par>
                                    <p:cTn id="105" presetID="16" presetClass="entr" presetSubtype="42" fill="hold" nodeType="withEffect">
                                      <p:stCondLst>
                                        <p:cond delay="300"/>
                                      </p:stCondLst>
                                      <p:childTnLst>
                                        <p:set>
                                          <p:cBhvr>
                                            <p:cTn id="106" dur="1" fill="hold">
                                              <p:stCondLst>
                                                <p:cond delay="0"/>
                                              </p:stCondLst>
                                            </p:cTn>
                                            <p:tgtEl>
                                              <p:spTgt spid="10"/>
                                            </p:tgtEl>
                                            <p:attrNameLst>
                                              <p:attrName>style.visibility</p:attrName>
                                            </p:attrNameLst>
                                          </p:cBhvr>
                                          <p:to>
                                            <p:strVal val="visible"/>
                                          </p:to>
                                        </p:set>
                                        <p:animEffect transition="in" filter="barn(outHorizontal)">
                                          <p:cBhvr>
                                            <p:cTn id="107" dur="250"/>
                                            <p:tgtEl>
                                              <p:spTgt spid="10"/>
                                            </p:tgtEl>
                                          </p:cBhvr>
                                        </p:animEffect>
                                      </p:childTnLst>
                                    </p:cTn>
                                  </p:par>
                                  <p:par>
                                    <p:cTn id="108" presetID="10" presetClass="entr" presetSubtype="0" fill="hold" grpId="2" nodeType="withEffect">
                                      <p:stCondLst>
                                        <p:cond delay="300"/>
                                      </p:stCondLst>
                                      <p:childTnLst>
                                        <p:set>
                                          <p:cBhvr>
                                            <p:cTn id="109" dur="1" fill="hold">
                                              <p:stCondLst>
                                                <p:cond delay="0"/>
                                              </p:stCondLst>
                                            </p:cTn>
                                            <p:tgtEl>
                                              <p:spTgt spid="4"/>
                                            </p:tgtEl>
                                            <p:attrNameLst>
                                              <p:attrName>style.visibility</p:attrName>
                                            </p:attrNameLst>
                                          </p:cBhvr>
                                          <p:to>
                                            <p:strVal val="visible"/>
                                          </p:to>
                                        </p:set>
                                        <p:animEffect transition="in" filter="fade">
                                          <p:cBhvr>
                                            <p:cTn id="110" dur="500"/>
                                            <p:tgtEl>
                                              <p:spTgt spid="4"/>
                                            </p:tgtEl>
                                          </p:cBhvr>
                                        </p:animEffect>
                                      </p:childTnLst>
                                    </p:cTn>
                                  </p:par>
                                  <p:par>
                                    <p:cTn id="111" presetID="35" presetClass="path" presetSubtype="0" decel="100000" fill="hold" grpId="3" nodeType="withEffect">
                                      <p:stCondLst>
                                        <p:cond delay="300"/>
                                      </p:stCondLst>
                                      <p:childTnLst>
                                        <p:animMotion origin="layout" path="M -1.875E-6 -2.22222E-6 L 0.00938 -2.22222E-6 " pathEditMode="relative" rAng="0" ptsTypes="AA">
                                          <p:cBhvr>
                                            <p:cTn id="112" dur="500" spd="-100000" fill="hold"/>
                                            <p:tgtEl>
                                              <p:spTgt spid="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3" grpId="1" animBg="1"/>
          <p:bldP spid="163" grpId="2" animBg="1"/>
          <p:bldP spid="176" grpId="0" animBg="1"/>
          <p:bldP spid="176" grpId="1" animBg="1"/>
          <p:bldP spid="177" grpId="0" animBg="1"/>
          <p:bldP spid="177" grpId="1" animBg="1"/>
          <p:bldP spid="177" grpId="2" animBg="1"/>
          <p:bldP spid="264" grpId="0" animBg="1"/>
          <p:bldP spid="264" grpId="1" animBg="1"/>
          <p:bldP spid="264" grpId="2" animBg="1"/>
          <p:bldP spid="265" grpId="0" animBg="1"/>
          <p:bldP spid="265" grpId="1" animBg="1"/>
          <p:bldP spid="265" grpId="2" animBg="1"/>
          <p:bldP spid="266" grpId="0" animBg="1"/>
          <p:bldP spid="266" grpId="1" animBg="1"/>
          <p:bldP spid="266" grpId="2" animBg="1"/>
          <p:bldP spid="317" grpId="0"/>
          <p:bldP spid="318"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318"/>
                            </p:tgtEl>
                            <p:attrNameLst>
                              <p:attrName>style.visibility</p:attrName>
                            </p:attrNameLst>
                          </p:cBhvr>
                          <p:to>
                            <p:strVal val="visible"/>
                          </p:to>
                        </p:set>
                        <p:animEffect transition="in" filter="fade">
                          <p:cBhvr>
                            <p:cTn dur="500"/>
                            <p:tgtEl>
                              <p:spTgt spid="318"/>
                            </p:tgtEl>
                          </p:cBhvr>
                        </p:animEffect>
                      </p:childTnLst>
                    </p:cTn>
                  </p:par>
                </p:tnLst>
              </p:tmpl>
            </p:tmplLst>
          </p:bldP>
          <p:bldP spid="400" grpId="0"/>
          <p:bldP spid="4" grpId="0"/>
          <p:bldP spid="4" grpId="1"/>
          <p:bldP spid="4" grpId="2"/>
          <p:bldP spid="4" grpId="3"/>
        </p:bldLst>
      </p:timing>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ection Header PowerPoint Fighter">
    <p:bg>
      <p:bgPr>
        <a:solidFill>
          <a:srgbClr val="51154B"/>
        </a:solidFill>
        <a:effectLst/>
      </p:bgPr>
    </p:bg>
    <p:spTree>
      <p:nvGrpSpPr>
        <p:cNvPr id="1" name=""/>
        <p:cNvGrpSpPr/>
        <p:nvPr/>
      </p:nvGrpSpPr>
      <p:grpSpPr>
        <a:xfrm>
          <a:off x="0" y="0"/>
          <a:ext cx="0" cy="0"/>
          <a:chOff x="0" y="0"/>
          <a:chExt cx="0" cy="0"/>
        </a:xfrm>
      </p:grpSpPr>
      <p:sp>
        <p:nvSpPr>
          <p:cNvPr id="164" name="Oval 6">
            <a:extLst>
              <a:ext uri="{FF2B5EF4-FFF2-40B4-BE49-F238E27FC236}">
                <a16:creationId xmlns:a16="http://schemas.microsoft.com/office/drawing/2014/main" id="{1AD6939F-3581-465C-BEC5-705B51C9DA0C}"/>
              </a:ext>
            </a:extLst>
          </p:cNvPr>
          <p:cNvSpPr>
            <a:spLocks noChangeArrowheads="1"/>
          </p:cNvSpPr>
          <p:nvPr userDrawn="1"/>
        </p:nvSpPr>
        <p:spPr bwMode="auto">
          <a:xfrm>
            <a:off x="8036897" y="2781548"/>
            <a:ext cx="2847004" cy="2850946"/>
          </a:xfrm>
          <a:prstGeom prst="ellipse">
            <a:avLst/>
          </a:prstGeom>
          <a:solidFill>
            <a:srgbClr val="FFF3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5" name="Group 4">
            <a:extLst>
              <a:ext uri="{FF2B5EF4-FFF2-40B4-BE49-F238E27FC236}">
                <a16:creationId xmlns:a16="http://schemas.microsoft.com/office/drawing/2014/main" id="{2637967A-F78D-4A67-8636-6A41D62A9D2C}"/>
              </a:ext>
            </a:extLst>
          </p:cNvPr>
          <p:cNvGrpSpPr/>
          <p:nvPr userDrawn="1"/>
        </p:nvGrpSpPr>
        <p:grpSpPr>
          <a:xfrm>
            <a:off x="9792641" y="3338513"/>
            <a:ext cx="1707383" cy="1260126"/>
            <a:chOff x="9927177" y="3214893"/>
            <a:chExt cx="1707383" cy="1260126"/>
          </a:xfrm>
        </p:grpSpPr>
        <p:sp>
          <p:nvSpPr>
            <p:cNvPr id="165" name="Freeform 7">
              <a:extLst>
                <a:ext uri="{FF2B5EF4-FFF2-40B4-BE49-F238E27FC236}">
                  <a16:creationId xmlns:a16="http://schemas.microsoft.com/office/drawing/2014/main" id="{A4A8395A-3C64-40BF-8026-C14B820F421C}"/>
                </a:ext>
              </a:extLst>
            </p:cNvPr>
            <p:cNvSpPr>
              <a:spLocks/>
            </p:cNvSpPr>
            <p:nvPr/>
          </p:nvSpPr>
          <p:spPr bwMode="auto">
            <a:xfrm>
              <a:off x="10376209" y="3214893"/>
              <a:ext cx="1258351" cy="1260126"/>
            </a:xfrm>
            <a:custGeom>
              <a:avLst/>
              <a:gdLst>
                <a:gd name="T0" fmla="*/ 178 w 355"/>
                <a:gd name="T1" fmla="*/ 0 h 355"/>
                <a:gd name="T2" fmla="*/ 0 w 355"/>
                <a:gd name="T3" fmla="*/ 178 h 355"/>
                <a:gd name="T4" fmla="*/ 178 w 355"/>
                <a:gd name="T5" fmla="*/ 355 h 355"/>
                <a:gd name="T6" fmla="*/ 355 w 355"/>
                <a:gd name="T7" fmla="*/ 178 h 355"/>
                <a:gd name="T8" fmla="*/ 178 w 355"/>
                <a:gd name="T9" fmla="*/ 178 h 355"/>
                <a:gd name="T10" fmla="*/ 178 w 355"/>
                <a:gd name="T11" fmla="*/ 0 h 355"/>
              </a:gdLst>
              <a:ahLst/>
              <a:cxnLst>
                <a:cxn ang="0">
                  <a:pos x="T0" y="T1"/>
                </a:cxn>
                <a:cxn ang="0">
                  <a:pos x="T2" y="T3"/>
                </a:cxn>
                <a:cxn ang="0">
                  <a:pos x="T4" y="T5"/>
                </a:cxn>
                <a:cxn ang="0">
                  <a:pos x="T6" y="T7"/>
                </a:cxn>
                <a:cxn ang="0">
                  <a:pos x="T8" y="T9"/>
                </a:cxn>
                <a:cxn ang="0">
                  <a:pos x="T10" y="T11"/>
                </a:cxn>
              </a:cxnLst>
              <a:rect l="0" t="0" r="r" b="b"/>
              <a:pathLst>
                <a:path w="355" h="355">
                  <a:moveTo>
                    <a:pt x="178" y="0"/>
                  </a:moveTo>
                  <a:cubicBezTo>
                    <a:pt x="80" y="0"/>
                    <a:pt x="0" y="79"/>
                    <a:pt x="0" y="178"/>
                  </a:cubicBezTo>
                  <a:cubicBezTo>
                    <a:pt x="0" y="276"/>
                    <a:pt x="80" y="355"/>
                    <a:pt x="178" y="355"/>
                  </a:cubicBezTo>
                  <a:cubicBezTo>
                    <a:pt x="276" y="355"/>
                    <a:pt x="355" y="276"/>
                    <a:pt x="355" y="178"/>
                  </a:cubicBezTo>
                  <a:cubicBezTo>
                    <a:pt x="178" y="178"/>
                    <a:pt x="178" y="178"/>
                    <a:pt x="178" y="178"/>
                  </a:cubicBezTo>
                  <a:lnTo>
                    <a:pt x="178" y="0"/>
                  </a:lnTo>
                  <a:close/>
                </a:path>
              </a:pathLst>
            </a:custGeom>
            <a:solidFill>
              <a:srgbClr val="EC6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8">
              <a:extLst>
                <a:ext uri="{FF2B5EF4-FFF2-40B4-BE49-F238E27FC236}">
                  <a16:creationId xmlns:a16="http://schemas.microsoft.com/office/drawing/2014/main" id="{29BB55AB-3B25-44D7-981D-2968F812903C}"/>
                </a:ext>
              </a:extLst>
            </p:cNvPr>
            <p:cNvSpPr>
              <a:spLocks/>
            </p:cNvSpPr>
            <p:nvPr/>
          </p:nvSpPr>
          <p:spPr bwMode="auto">
            <a:xfrm>
              <a:off x="11008046" y="3214893"/>
              <a:ext cx="626514" cy="631838"/>
            </a:xfrm>
            <a:custGeom>
              <a:avLst/>
              <a:gdLst>
                <a:gd name="T0" fmla="*/ 0 w 177"/>
                <a:gd name="T1" fmla="*/ 0 h 178"/>
                <a:gd name="T2" fmla="*/ 0 w 177"/>
                <a:gd name="T3" fmla="*/ 178 h 178"/>
                <a:gd name="T4" fmla="*/ 177 w 177"/>
                <a:gd name="T5" fmla="*/ 178 h 178"/>
                <a:gd name="T6" fmla="*/ 0 w 177"/>
                <a:gd name="T7" fmla="*/ 0 h 178"/>
              </a:gdLst>
              <a:ahLst/>
              <a:cxnLst>
                <a:cxn ang="0">
                  <a:pos x="T0" y="T1"/>
                </a:cxn>
                <a:cxn ang="0">
                  <a:pos x="T2" y="T3"/>
                </a:cxn>
                <a:cxn ang="0">
                  <a:pos x="T4" y="T5"/>
                </a:cxn>
                <a:cxn ang="0">
                  <a:pos x="T6" y="T7"/>
                </a:cxn>
              </a:cxnLst>
              <a:rect l="0" t="0" r="r" b="b"/>
              <a:pathLst>
                <a:path w="177" h="178">
                  <a:moveTo>
                    <a:pt x="0" y="0"/>
                  </a:moveTo>
                  <a:cubicBezTo>
                    <a:pt x="0" y="178"/>
                    <a:pt x="0" y="178"/>
                    <a:pt x="0" y="178"/>
                  </a:cubicBezTo>
                  <a:cubicBezTo>
                    <a:pt x="177" y="178"/>
                    <a:pt x="177" y="178"/>
                    <a:pt x="177" y="178"/>
                  </a:cubicBezTo>
                  <a:cubicBezTo>
                    <a:pt x="177" y="79"/>
                    <a:pt x="98" y="0"/>
                    <a:pt x="0" y="0"/>
                  </a:cubicBezTo>
                  <a:close/>
                </a:path>
              </a:pathLst>
            </a:cu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9">
              <a:extLst>
                <a:ext uri="{FF2B5EF4-FFF2-40B4-BE49-F238E27FC236}">
                  <a16:creationId xmlns:a16="http://schemas.microsoft.com/office/drawing/2014/main" id="{9E60D9C1-A572-44CA-B1E5-C39F98BE53AC}"/>
                </a:ext>
              </a:extLst>
            </p:cNvPr>
            <p:cNvSpPr>
              <a:spLocks/>
            </p:cNvSpPr>
            <p:nvPr/>
          </p:nvSpPr>
          <p:spPr bwMode="auto">
            <a:xfrm>
              <a:off x="10175653" y="3484667"/>
              <a:ext cx="722354" cy="724129"/>
            </a:xfrm>
            <a:custGeom>
              <a:avLst/>
              <a:gdLst>
                <a:gd name="T0" fmla="*/ 186 w 204"/>
                <a:gd name="T1" fmla="*/ 204 h 204"/>
                <a:gd name="T2" fmla="*/ 18 w 204"/>
                <a:gd name="T3" fmla="*/ 204 h 204"/>
                <a:gd name="T4" fmla="*/ 0 w 204"/>
                <a:gd name="T5" fmla="*/ 186 h 204"/>
                <a:gd name="T6" fmla="*/ 0 w 204"/>
                <a:gd name="T7" fmla="*/ 18 h 204"/>
                <a:gd name="T8" fmla="*/ 18 w 204"/>
                <a:gd name="T9" fmla="*/ 0 h 204"/>
                <a:gd name="T10" fmla="*/ 186 w 204"/>
                <a:gd name="T11" fmla="*/ 0 h 204"/>
                <a:gd name="T12" fmla="*/ 204 w 204"/>
                <a:gd name="T13" fmla="*/ 18 h 204"/>
                <a:gd name="T14" fmla="*/ 204 w 204"/>
                <a:gd name="T15" fmla="*/ 186 h 204"/>
                <a:gd name="T16" fmla="*/ 186 w 204"/>
                <a:gd name="T1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4" h="204">
                  <a:moveTo>
                    <a:pt x="186" y="204"/>
                  </a:moveTo>
                  <a:cubicBezTo>
                    <a:pt x="18" y="204"/>
                    <a:pt x="18" y="204"/>
                    <a:pt x="18" y="204"/>
                  </a:cubicBezTo>
                  <a:cubicBezTo>
                    <a:pt x="8" y="204"/>
                    <a:pt x="0" y="196"/>
                    <a:pt x="0" y="186"/>
                  </a:cubicBezTo>
                  <a:cubicBezTo>
                    <a:pt x="0" y="18"/>
                    <a:pt x="0" y="18"/>
                    <a:pt x="0" y="18"/>
                  </a:cubicBezTo>
                  <a:cubicBezTo>
                    <a:pt x="0" y="8"/>
                    <a:pt x="8" y="0"/>
                    <a:pt x="18" y="0"/>
                  </a:cubicBezTo>
                  <a:cubicBezTo>
                    <a:pt x="186" y="0"/>
                    <a:pt x="186" y="0"/>
                    <a:pt x="186" y="0"/>
                  </a:cubicBezTo>
                  <a:cubicBezTo>
                    <a:pt x="196" y="0"/>
                    <a:pt x="204" y="8"/>
                    <a:pt x="204" y="18"/>
                  </a:cubicBezTo>
                  <a:cubicBezTo>
                    <a:pt x="204" y="186"/>
                    <a:pt x="204" y="186"/>
                    <a:pt x="204" y="186"/>
                  </a:cubicBezTo>
                  <a:cubicBezTo>
                    <a:pt x="204" y="196"/>
                    <a:pt x="196" y="204"/>
                    <a:pt x="186" y="204"/>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10">
              <a:extLst>
                <a:ext uri="{FF2B5EF4-FFF2-40B4-BE49-F238E27FC236}">
                  <a16:creationId xmlns:a16="http://schemas.microsoft.com/office/drawing/2014/main" id="{B23EF1D7-1BFB-4181-A07E-EF814DE4244F}"/>
                </a:ext>
              </a:extLst>
            </p:cNvPr>
            <p:cNvSpPr>
              <a:spLocks noEditPoints="1"/>
            </p:cNvSpPr>
            <p:nvPr/>
          </p:nvSpPr>
          <p:spPr bwMode="auto">
            <a:xfrm>
              <a:off x="9927177" y="3214893"/>
              <a:ext cx="1707382" cy="1260126"/>
            </a:xfrm>
            <a:custGeom>
              <a:avLst/>
              <a:gdLst>
                <a:gd name="T0" fmla="*/ 187 w 482"/>
                <a:gd name="T1" fmla="*/ 45 h 355"/>
                <a:gd name="T2" fmla="*/ 305 w 482"/>
                <a:gd name="T3" fmla="*/ 0 h 355"/>
                <a:gd name="T4" fmla="*/ 482 w 482"/>
                <a:gd name="T5" fmla="*/ 178 h 355"/>
                <a:gd name="T6" fmla="*/ 305 w 482"/>
                <a:gd name="T7" fmla="*/ 355 h 355"/>
                <a:gd name="T8" fmla="*/ 187 w 482"/>
                <a:gd name="T9" fmla="*/ 311 h 355"/>
                <a:gd name="T10" fmla="*/ 305 w 482"/>
                <a:gd name="T11" fmla="*/ 0 h 355"/>
                <a:gd name="T12" fmla="*/ 305 w 482"/>
                <a:gd name="T13" fmla="*/ 178 h 355"/>
                <a:gd name="T14" fmla="*/ 482 w 482"/>
                <a:gd name="T15" fmla="*/ 178 h 355"/>
                <a:gd name="T16" fmla="*/ 70 w 482"/>
                <a:gd name="T17" fmla="*/ 216 h 355"/>
                <a:gd name="T18" fmla="*/ 70 w 482"/>
                <a:gd name="T19" fmla="*/ 94 h 355"/>
                <a:gd name="T20" fmla="*/ 88 w 482"/>
                <a:gd name="T21" fmla="*/ 76 h 355"/>
                <a:gd name="T22" fmla="*/ 256 w 482"/>
                <a:gd name="T23" fmla="*/ 76 h 355"/>
                <a:gd name="T24" fmla="*/ 274 w 482"/>
                <a:gd name="T25" fmla="*/ 94 h 355"/>
                <a:gd name="T26" fmla="*/ 274 w 482"/>
                <a:gd name="T27" fmla="*/ 262 h 355"/>
                <a:gd name="T28" fmla="*/ 256 w 482"/>
                <a:gd name="T29" fmla="*/ 280 h 355"/>
                <a:gd name="T30" fmla="*/ 88 w 482"/>
                <a:gd name="T31" fmla="*/ 280 h 355"/>
                <a:gd name="T32" fmla="*/ 70 w 482"/>
                <a:gd name="T33" fmla="*/ 262 h 355"/>
                <a:gd name="T34" fmla="*/ 70 w 482"/>
                <a:gd name="T35" fmla="*/ 241 h 355"/>
                <a:gd name="T36" fmla="*/ 70 w 482"/>
                <a:gd name="T37" fmla="*/ 231 h 355"/>
                <a:gd name="T38" fmla="*/ 14 w 482"/>
                <a:gd name="T39" fmla="*/ 231 h 355"/>
                <a:gd name="T40" fmla="*/ 70 w 482"/>
                <a:gd name="T41" fmla="*/ 125 h 355"/>
                <a:gd name="T42" fmla="*/ 32 w 482"/>
                <a:gd name="T43" fmla="*/ 125 h 355"/>
                <a:gd name="T44" fmla="*/ 28 w 482"/>
                <a:gd name="T45" fmla="*/ 171 h 355"/>
                <a:gd name="T46" fmla="*/ 0 w 482"/>
                <a:gd name="T47" fmla="*/ 171 h 355"/>
                <a:gd name="T48" fmla="*/ 45 w 482"/>
                <a:gd name="T49" fmla="*/ 171 h 355"/>
                <a:gd name="T50" fmla="*/ 53 w 482"/>
                <a:gd name="T51" fmla="*/ 171 h 355"/>
                <a:gd name="T52" fmla="*/ 70 w 482"/>
                <a:gd name="T53" fmla="*/ 201 h 355"/>
                <a:gd name="T54" fmla="*/ 53 w 482"/>
                <a:gd name="T55" fmla="*/ 20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2" h="355">
                  <a:moveTo>
                    <a:pt x="187" y="45"/>
                  </a:moveTo>
                  <a:cubicBezTo>
                    <a:pt x="218" y="17"/>
                    <a:pt x="259" y="0"/>
                    <a:pt x="305" y="0"/>
                  </a:cubicBezTo>
                  <a:cubicBezTo>
                    <a:pt x="403" y="0"/>
                    <a:pt x="482" y="79"/>
                    <a:pt x="482" y="178"/>
                  </a:cubicBezTo>
                  <a:cubicBezTo>
                    <a:pt x="482" y="276"/>
                    <a:pt x="403" y="355"/>
                    <a:pt x="305" y="355"/>
                  </a:cubicBezTo>
                  <a:cubicBezTo>
                    <a:pt x="260" y="355"/>
                    <a:pt x="219" y="339"/>
                    <a:pt x="187" y="311"/>
                  </a:cubicBezTo>
                  <a:moveTo>
                    <a:pt x="305" y="0"/>
                  </a:moveTo>
                  <a:cubicBezTo>
                    <a:pt x="305" y="178"/>
                    <a:pt x="305" y="178"/>
                    <a:pt x="305" y="178"/>
                  </a:cubicBezTo>
                  <a:cubicBezTo>
                    <a:pt x="482" y="178"/>
                    <a:pt x="482" y="178"/>
                    <a:pt x="482" y="178"/>
                  </a:cubicBezTo>
                  <a:moveTo>
                    <a:pt x="70" y="216"/>
                  </a:moveTo>
                  <a:cubicBezTo>
                    <a:pt x="70" y="94"/>
                    <a:pt x="70" y="94"/>
                    <a:pt x="70" y="94"/>
                  </a:cubicBezTo>
                  <a:cubicBezTo>
                    <a:pt x="70" y="84"/>
                    <a:pt x="78" y="76"/>
                    <a:pt x="88" y="76"/>
                  </a:cubicBezTo>
                  <a:cubicBezTo>
                    <a:pt x="256" y="76"/>
                    <a:pt x="256" y="76"/>
                    <a:pt x="256" y="76"/>
                  </a:cubicBezTo>
                  <a:cubicBezTo>
                    <a:pt x="266" y="76"/>
                    <a:pt x="274" y="84"/>
                    <a:pt x="274" y="94"/>
                  </a:cubicBezTo>
                  <a:cubicBezTo>
                    <a:pt x="274" y="262"/>
                    <a:pt x="274" y="262"/>
                    <a:pt x="274" y="262"/>
                  </a:cubicBezTo>
                  <a:cubicBezTo>
                    <a:pt x="274" y="272"/>
                    <a:pt x="266" y="280"/>
                    <a:pt x="256" y="280"/>
                  </a:cubicBezTo>
                  <a:cubicBezTo>
                    <a:pt x="88" y="280"/>
                    <a:pt x="88" y="280"/>
                    <a:pt x="88" y="280"/>
                  </a:cubicBezTo>
                  <a:cubicBezTo>
                    <a:pt x="78" y="280"/>
                    <a:pt x="70" y="272"/>
                    <a:pt x="70" y="262"/>
                  </a:cubicBezTo>
                  <a:cubicBezTo>
                    <a:pt x="70" y="241"/>
                    <a:pt x="70" y="241"/>
                    <a:pt x="70" y="241"/>
                  </a:cubicBezTo>
                  <a:cubicBezTo>
                    <a:pt x="70" y="231"/>
                    <a:pt x="70" y="231"/>
                    <a:pt x="70" y="231"/>
                  </a:cubicBezTo>
                  <a:cubicBezTo>
                    <a:pt x="14" y="231"/>
                    <a:pt x="14" y="231"/>
                    <a:pt x="14" y="231"/>
                  </a:cubicBezTo>
                  <a:moveTo>
                    <a:pt x="70" y="125"/>
                  </a:moveTo>
                  <a:cubicBezTo>
                    <a:pt x="32" y="125"/>
                    <a:pt x="32" y="125"/>
                    <a:pt x="32" y="125"/>
                  </a:cubicBezTo>
                  <a:moveTo>
                    <a:pt x="28" y="171"/>
                  </a:moveTo>
                  <a:cubicBezTo>
                    <a:pt x="0" y="171"/>
                    <a:pt x="0" y="171"/>
                    <a:pt x="0" y="171"/>
                  </a:cubicBezTo>
                  <a:moveTo>
                    <a:pt x="45" y="171"/>
                  </a:moveTo>
                  <a:cubicBezTo>
                    <a:pt x="53" y="171"/>
                    <a:pt x="53" y="171"/>
                    <a:pt x="53" y="171"/>
                  </a:cubicBezTo>
                  <a:moveTo>
                    <a:pt x="70" y="201"/>
                  </a:moveTo>
                  <a:cubicBezTo>
                    <a:pt x="53" y="201"/>
                    <a:pt x="53" y="201"/>
                    <a:pt x="53" y="201"/>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9" name="Freeform 11">
              <a:extLst>
                <a:ext uri="{FF2B5EF4-FFF2-40B4-BE49-F238E27FC236}">
                  <a16:creationId xmlns:a16="http://schemas.microsoft.com/office/drawing/2014/main" id="{BDB98D2F-5CD5-4B37-B2FF-2208FFEDB545}"/>
                </a:ext>
              </a:extLst>
            </p:cNvPr>
            <p:cNvSpPr>
              <a:spLocks noEditPoints="1"/>
            </p:cNvSpPr>
            <p:nvPr/>
          </p:nvSpPr>
          <p:spPr bwMode="auto">
            <a:xfrm>
              <a:off x="10370884" y="3630202"/>
              <a:ext cx="331893" cy="433057"/>
            </a:xfrm>
            <a:custGeom>
              <a:avLst/>
              <a:gdLst>
                <a:gd name="T0" fmla="*/ 55 w 94"/>
                <a:gd name="T1" fmla="*/ 0 h 122"/>
                <a:gd name="T2" fmla="*/ 24 w 94"/>
                <a:gd name="T3" fmla="*/ 0 h 122"/>
                <a:gd name="T4" fmla="*/ 0 w 94"/>
                <a:gd name="T5" fmla="*/ 0 h 122"/>
                <a:gd name="T6" fmla="*/ 0 w 94"/>
                <a:gd name="T7" fmla="*/ 122 h 122"/>
                <a:gd name="T8" fmla="*/ 24 w 94"/>
                <a:gd name="T9" fmla="*/ 122 h 122"/>
                <a:gd name="T10" fmla="*/ 24 w 94"/>
                <a:gd name="T11" fmla="*/ 77 h 122"/>
                <a:gd name="T12" fmla="*/ 55 w 94"/>
                <a:gd name="T13" fmla="*/ 77 h 122"/>
                <a:gd name="T14" fmla="*/ 94 w 94"/>
                <a:gd name="T15" fmla="*/ 39 h 122"/>
                <a:gd name="T16" fmla="*/ 55 w 94"/>
                <a:gd name="T17" fmla="*/ 0 h 122"/>
                <a:gd name="T18" fmla="*/ 49 w 94"/>
                <a:gd name="T19" fmla="*/ 58 h 122"/>
                <a:gd name="T20" fmla="*/ 24 w 94"/>
                <a:gd name="T21" fmla="*/ 58 h 122"/>
                <a:gd name="T22" fmla="*/ 24 w 94"/>
                <a:gd name="T23" fmla="*/ 19 h 122"/>
                <a:gd name="T24" fmla="*/ 49 w 94"/>
                <a:gd name="T25" fmla="*/ 19 h 122"/>
                <a:gd name="T26" fmla="*/ 68 w 94"/>
                <a:gd name="T27" fmla="*/ 39 h 122"/>
                <a:gd name="T28" fmla="*/ 49 w 94"/>
                <a:gd name="T29" fmla="*/ 5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22">
                  <a:moveTo>
                    <a:pt x="55" y="0"/>
                  </a:moveTo>
                  <a:cubicBezTo>
                    <a:pt x="24" y="0"/>
                    <a:pt x="24" y="0"/>
                    <a:pt x="24" y="0"/>
                  </a:cubicBezTo>
                  <a:cubicBezTo>
                    <a:pt x="0" y="0"/>
                    <a:pt x="0" y="0"/>
                    <a:pt x="0" y="0"/>
                  </a:cubicBezTo>
                  <a:cubicBezTo>
                    <a:pt x="0" y="122"/>
                    <a:pt x="0" y="122"/>
                    <a:pt x="0" y="122"/>
                  </a:cubicBezTo>
                  <a:cubicBezTo>
                    <a:pt x="24" y="122"/>
                    <a:pt x="24" y="122"/>
                    <a:pt x="24" y="122"/>
                  </a:cubicBezTo>
                  <a:cubicBezTo>
                    <a:pt x="24" y="77"/>
                    <a:pt x="24" y="77"/>
                    <a:pt x="24" y="77"/>
                  </a:cubicBezTo>
                  <a:cubicBezTo>
                    <a:pt x="55" y="77"/>
                    <a:pt x="55" y="77"/>
                    <a:pt x="55" y="77"/>
                  </a:cubicBezTo>
                  <a:cubicBezTo>
                    <a:pt x="77" y="77"/>
                    <a:pt x="94" y="60"/>
                    <a:pt x="94" y="39"/>
                  </a:cubicBezTo>
                  <a:cubicBezTo>
                    <a:pt x="94" y="18"/>
                    <a:pt x="77" y="0"/>
                    <a:pt x="55" y="0"/>
                  </a:cubicBezTo>
                  <a:close/>
                  <a:moveTo>
                    <a:pt x="49" y="58"/>
                  </a:moveTo>
                  <a:cubicBezTo>
                    <a:pt x="24" y="58"/>
                    <a:pt x="24" y="58"/>
                    <a:pt x="24" y="58"/>
                  </a:cubicBezTo>
                  <a:cubicBezTo>
                    <a:pt x="24" y="19"/>
                    <a:pt x="24" y="19"/>
                    <a:pt x="24" y="19"/>
                  </a:cubicBezTo>
                  <a:cubicBezTo>
                    <a:pt x="49" y="19"/>
                    <a:pt x="49" y="19"/>
                    <a:pt x="49" y="19"/>
                  </a:cubicBezTo>
                  <a:cubicBezTo>
                    <a:pt x="60" y="19"/>
                    <a:pt x="68" y="28"/>
                    <a:pt x="68" y="39"/>
                  </a:cubicBezTo>
                  <a:cubicBezTo>
                    <a:pt x="68" y="50"/>
                    <a:pt x="60" y="58"/>
                    <a:pt x="49"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4" name="Group 3">
            <a:extLst>
              <a:ext uri="{FF2B5EF4-FFF2-40B4-BE49-F238E27FC236}">
                <a16:creationId xmlns:a16="http://schemas.microsoft.com/office/drawing/2014/main" id="{F27009C8-B6B5-4BE3-B6F3-0A12F4DEFB13}"/>
              </a:ext>
            </a:extLst>
          </p:cNvPr>
          <p:cNvGrpSpPr/>
          <p:nvPr userDrawn="1"/>
        </p:nvGrpSpPr>
        <p:grpSpPr>
          <a:xfrm>
            <a:off x="7278561" y="3346249"/>
            <a:ext cx="3133408" cy="4309908"/>
            <a:chOff x="7456621" y="3136801"/>
            <a:chExt cx="3437953" cy="4728803"/>
          </a:xfrm>
        </p:grpSpPr>
        <p:sp>
          <p:nvSpPr>
            <p:cNvPr id="170" name="Freeform 12">
              <a:extLst>
                <a:ext uri="{FF2B5EF4-FFF2-40B4-BE49-F238E27FC236}">
                  <a16:creationId xmlns:a16="http://schemas.microsoft.com/office/drawing/2014/main" id="{F6844158-7E39-4264-BC24-073AC4132482}"/>
                </a:ext>
              </a:extLst>
            </p:cNvPr>
            <p:cNvSpPr>
              <a:spLocks/>
            </p:cNvSpPr>
            <p:nvPr/>
          </p:nvSpPr>
          <p:spPr bwMode="auto">
            <a:xfrm>
              <a:off x="9197725" y="3633752"/>
              <a:ext cx="466780" cy="244926"/>
            </a:xfrm>
            <a:custGeom>
              <a:avLst/>
              <a:gdLst>
                <a:gd name="T0" fmla="*/ 132 w 132"/>
                <a:gd name="T1" fmla="*/ 19 h 69"/>
                <a:gd name="T2" fmla="*/ 117 w 132"/>
                <a:gd name="T3" fmla="*/ 12 h 69"/>
                <a:gd name="T4" fmla="*/ 77 w 132"/>
                <a:gd name="T5" fmla="*/ 5 h 69"/>
                <a:gd name="T6" fmla="*/ 37 w 132"/>
                <a:gd name="T7" fmla="*/ 12 h 69"/>
                <a:gd name="T8" fmla="*/ 29 w 132"/>
                <a:gd name="T9" fmla="*/ 15 h 69"/>
                <a:gd name="T10" fmla="*/ 10 w 132"/>
                <a:gd name="T11" fmla="*/ 4 h 69"/>
                <a:gd name="T12" fmla="*/ 0 w 132"/>
                <a:gd name="T13" fmla="*/ 0 h 69"/>
                <a:gd name="T14" fmla="*/ 34 w 132"/>
                <a:gd name="T15" fmla="*/ 61 h 69"/>
                <a:gd name="T16" fmla="*/ 37 w 132"/>
                <a:gd name="T17" fmla="*/ 62 h 69"/>
                <a:gd name="T18" fmla="*/ 77 w 132"/>
                <a:gd name="T19" fmla="*/ 69 h 69"/>
                <a:gd name="T20" fmla="*/ 117 w 132"/>
                <a:gd name="T21" fmla="*/ 62 h 69"/>
                <a:gd name="T22" fmla="*/ 132 w 132"/>
                <a:gd name="T23" fmla="*/ 55 h 69"/>
                <a:gd name="T24" fmla="*/ 132 w 132"/>
                <a:gd name="T25"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69">
                  <a:moveTo>
                    <a:pt x="132" y="19"/>
                  </a:moveTo>
                  <a:cubicBezTo>
                    <a:pt x="127" y="16"/>
                    <a:pt x="122" y="14"/>
                    <a:pt x="117" y="12"/>
                  </a:cubicBezTo>
                  <a:cubicBezTo>
                    <a:pt x="104" y="7"/>
                    <a:pt x="90" y="5"/>
                    <a:pt x="77" y="5"/>
                  </a:cubicBezTo>
                  <a:cubicBezTo>
                    <a:pt x="64" y="5"/>
                    <a:pt x="50" y="7"/>
                    <a:pt x="37" y="12"/>
                  </a:cubicBezTo>
                  <a:cubicBezTo>
                    <a:pt x="34" y="13"/>
                    <a:pt x="32" y="14"/>
                    <a:pt x="29" y="15"/>
                  </a:cubicBezTo>
                  <a:cubicBezTo>
                    <a:pt x="23" y="10"/>
                    <a:pt x="17" y="7"/>
                    <a:pt x="10" y="4"/>
                  </a:cubicBezTo>
                  <a:cubicBezTo>
                    <a:pt x="7" y="2"/>
                    <a:pt x="4" y="1"/>
                    <a:pt x="0" y="0"/>
                  </a:cubicBezTo>
                  <a:cubicBezTo>
                    <a:pt x="18" y="15"/>
                    <a:pt x="31" y="36"/>
                    <a:pt x="34" y="61"/>
                  </a:cubicBezTo>
                  <a:cubicBezTo>
                    <a:pt x="35" y="61"/>
                    <a:pt x="36" y="61"/>
                    <a:pt x="37" y="62"/>
                  </a:cubicBezTo>
                  <a:cubicBezTo>
                    <a:pt x="50" y="67"/>
                    <a:pt x="64" y="69"/>
                    <a:pt x="77" y="69"/>
                  </a:cubicBezTo>
                  <a:cubicBezTo>
                    <a:pt x="90" y="68"/>
                    <a:pt x="104" y="66"/>
                    <a:pt x="117" y="62"/>
                  </a:cubicBezTo>
                  <a:cubicBezTo>
                    <a:pt x="122" y="60"/>
                    <a:pt x="127" y="58"/>
                    <a:pt x="132" y="55"/>
                  </a:cubicBezTo>
                  <a:lnTo>
                    <a:pt x="132" y="19"/>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13">
              <a:extLst>
                <a:ext uri="{FF2B5EF4-FFF2-40B4-BE49-F238E27FC236}">
                  <a16:creationId xmlns:a16="http://schemas.microsoft.com/office/drawing/2014/main" id="{7EC531CB-EA1C-4731-8391-06C7ECBDE53A}"/>
                </a:ext>
              </a:extLst>
            </p:cNvPr>
            <p:cNvSpPr>
              <a:spLocks/>
            </p:cNvSpPr>
            <p:nvPr/>
          </p:nvSpPr>
          <p:spPr bwMode="auto">
            <a:xfrm>
              <a:off x="9133831" y="5277240"/>
              <a:ext cx="431283" cy="212979"/>
            </a:xfrm>
            <a:custGeom>
              <a:avLst/>
              <a:gdLst>
                <a:gd name="T0" fmla="*/ 118 w 122"/>
                <a:gd name="T1" fmla="*/ 52 h 60"/>
                <a:gd name="T2" fmla="*/ 49 w 122"/>
                <a:gd name="T3" fmla="*/ 20 h 60"/>
                <a:gd name="T4" fmla="*/ 52 w 122"/>
                <a:gd name="T5" fmla="*/ 11 h 60"/>
                <a:gd name="T6" fmla="*/ 17 w 122"/>
                <a:gd name="T7" fmla="*/ 0 h 60"/>
                <a:gd name="T8" fmla="*/ 12 w 122"/>
                <a:gd name="T9" fmla="*/ 15 h 60"/>
                <a:gd name="T10" fmla="*/ 0 w 122"/>
                <a:gd name="T11" fmla="*/ 36 h 60"/>
                <a:gd name="T12" fmla="*/ 24 w 122"/>
                <a:gd name="T13" fmla="*/ 60 h 60"/>
                <a:gd name="T14" fmla="*/ 116 w 122"/>
                <a:gd name="T15" fmla="*/ 60 h 60"/>
                <a:gd name="T16" fmla="*/ 118 w 122"/>
                <a:gd name="T17" fmla="*/ 5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60">
                  <a:moveTo>
                    <a:pt x="118" y="52"/>
                  </a:moveTo>
                  <a:cubicBezTo>
                    <a:pt x="49" y="20"/>
                    <a:pt x="49" y="20"/>
                    <a:pt x="49" y="20"/>
                  </a:cubicBezTo>
                  <a:cubicBezTo>
                    <a:pt x="52" y="11"/>
                    <a:pt x="52" y="11"/>
                    <a:pt x="52" y="11"/>
                  </a:cubicBezTo>
                  <a:cubicBezTo>
                    <a:pt x="17" y="0"/>
                    <a:pt x="17" y="0"/>
                    <a:pt x="17" y="0"/>
                  </a:cubicBezTo>
                  <a:cubicBezTo>
                    <a:pt x="12" y="15"/>
                    <a:pt x="12" y="15"/>
                    <a:pt x="12" y="15"/>
                  </a:cubicBezTo>
                  <a:cubicBezTo>
                    <a:pt x="5" y="19"/>
                    <a:pt x="0" y="27"/>
                    <a:pt x="0" y="36"/>
                  </a:cubicBezTo>
                  <a:cubicBezTo>
                    <a:pt x="0" y="49"/>
                    <a:pt x="11" y="60"/>
                    <a:pt x="24" y="60"/>
                  </a:cubicBezTo>
                  <a:cubicBezTo>
                    <a:pt x="116" y="60"/>
                    <a:pt x="116" y="60"/>
                    <a:pt x="116" y="60"/>
                  </a:cubicBezTo>
                  <a:cubicBezTo>
                    <a:pt x="121" y="60"/>
                    <a:pt x="122" y="54"/>
                    <a:pt x="118" y="52"/>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14">
              <a:extLst>
                <a:ext uri="{FF2B5EF4-FFF2-40B4-BE49-F238E27FC236}">
                  <a16:creationId xmlns:a16="http://schemas.microsoft.com/office/drawing/2014/main" id="{56830D8A-06D2-4CA7-B4EE-09A9CAFE18FC}"/>
                </a:ext>
              </a:extLst>
            </p:cNvPr>
            <p:cNvSpPr>
              <a:spLocks/>
            </p:cNvSpPr>
            <p:nvPr/>
          </p:nvSpPr>
          <p:spPr bwMode="auto">
            <a:xfrm>
              <a:off x="7456621" y="5103307"/>
              <a:ext cx="198780" cy="386912"/>
            </a:xfrm>
            <a:custGeom>
              <a:avLst/>
              <a:gdLst>
                <a:gd name="T0" fmla="*/ 26 w 56"/>
                <a:gd name="T1" fmla="*/ 101 h 109"/>
                <a:gd name="T2" fmla="*/ 22 w 56"/>
                <a:gd name="T3" fmla="*/ 88 h 109"/>
                <a:gd name="T4" fmla="*/ 36 w 56"/>
                <a:gd name="T5" fmla="*/ 57 h 109"/>
                <a:gd name="T6" fmla="*/ 56 w 56"/>
                <a:gd name="T7" fmla="*/ 37 h 109"/>
                <a:gd name="T8" fmla="*/ 48 w 56"/>
                <a:gd name="T9" fmla="*/ 24 h 109"/>
                <a:gd name="T10" fmla="*/ 24 w 56"/>
                <a:gd name="T11" fmla="*/ 0 h 109"/>
                <a:gd name="T12" fmla="*/ 0 w 56"/>
                <a:gd name="T13" fmla="*/ 24 h 109"/>
                <a:gd name="T14" fmla="*/ 0 w 56"/>
                <a:gd name="T15" fmla="*/ 95 h 109"/>
                <a:gd name="T16" fmla="*/ 14 w 56"/>
                <a:gd name="T17" fmla="*/ 109 h 109"/>
                <a:gd name="T18" fmla="*/ 25 w 56"/>
                <a:gd name="T19" fmla="*/ 109 h 109"/>
                <a:gd name="T20" fmla="*/ 26 w 56"/>
                <a:gd name="T21" fmla="*/ 101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09">
                  <a:moveTo>
                    <a:pt x="26" y="101"/>
                  </a:moveTo>
                  <a:cubicBezTo>
                    <a:pt x="22" y="99"/>
                    <a:pt x="20" y="93"/>
                    <a:pt x="22" y="88"/>
                  </a:cubicBezTo>
                  <a:cubicBezTo>
                    <a:pt x="36" y="57"/>
                    <a:pt x="36" y="57"/>
                    <a:pt x="36" y="57"/>
                  </a:cubicBezTo>
                  <a:cubicBezTo>
                    <a:pt x="56" y="37"/>
                    <a:pt x="56" y="37"/>
                    <a:pt x="56" y="37"/>
                  </a:cubicBezTo>
                  <a:cubicBezTo>
                    <a:pt x="48" y="24"/>
                    <a:pt x="48" y="24"/>
                    <a:pt x="48" y="24"/>
                  </a:cubicBezTo>
                  <a:cubicBezTo>
                    <a:pt x="48" y="11"/>
                    <a:pt x="37" y="0"/>
                    <a:pt x="24" y="0"/>
                  </a:cubicBezTo>
                  <a:cubicBezTo>
                    <a:pt x="11" y="0"/>
                    <a:pt x="0" y="11"/>
                    <a:pt x="0" y="24"/>
                  </a:cubicBezTo>
                  <a:cubicBezTo>
                    <a:pt x="0" y="95"/>
                    <a:pt x="0" y="95"/>
                    <a:pt x="0" y="95"/>
                  </a:cubicBezTo>
                  <a:cubicBezTo>
                    <a:pt x="0" y="103"/>
                    <a:pt x="6" y="109"/>
                    <a:pt x="14" y="109"/>
                  </a:cubicBezTo>
                  <a:cubicBezTo>
                    <a:pt x="25" y="109"/>
                    <a:pt x="25" y="109"/>
                    <a:pt x="25" y="109"/>
                  </a:cubicBezTo>
                  <a:cubicBezTo>
                    <a:pt x="29" y="109"/>
                    <a:pt x="30" y="103"/>
                    <a:pt x="26" y="101"/>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15">
              <a:extLst>
                <a:ext uri="{FF2B5EF4-FFF2-40B4-BE49-F238E27FC236}">
                  <a16:creationId xmlns:a16="http://schemas.microsoft.com/office/drawing/2014/main" id="{BD6C19AD-DE42-479B-B737-40149140ECCB}"/>
                </a:ext>
              </a:extLst>
            </p:cNvPr>
            <p:cNvSpPr>
              <a:spLocks/>
            </p:cNvSpPr>
            <p:nvPr/>
          </p:nvSpPr>
          <p:spPr bwMode="auto">
            <a:xfrm>
              <a:off x="9660954" y="3690546"/>
              <a:ext cx="117138" cy="149085"/>
            </a:xfrm>
            <a:custGeom>
              <a:avLst/>
              <a:gdLst>
                <a:gd name="T0" fmla="*/ 31 w 33"/>
                <a:gd name="T1" fmla="*/ 0 h 42"/>
                <a:gd name="T2" fmla="*/ 3 w 33"/>
                <a:gd name="T3" fmla="*/ 0 h 42"/>
                <a:gd name="T4" fmla="*/ 0 w 33"/>
                <a:gd name="T5" fmla="*/ 3 h 42"/>
                <a:gd name="T6" fmla="*/ 0 w 33"/>
                <a:gd name="T7" fmla="*/ 39 h 42"/>
                <a:gd name="T8" fmla="*/ 3 w 33"/>
                <a:gd name="T9" fmla="*/ 42 h 42"/>
                <a:gd name="T10" fmla="*/ 31 w 33"/>
                <a:gd name="T11" fmla="*/ 42 h 42"/>
                <a:gd name="T12" fmla="*/ 33 w 33"/>
                <a:gd name="T13" fmla="*/ 39 h 42"/>
                <a:gd name="T14" fmla="*/ 33 w 33"/>
                <a:gd name="T15" fmla="*/ 3 h 42"/>
                <a:gd name="T16" fmla="*/ 31 w 33"/>
                <a:gd name="T1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2">
                  <a:moveTo>
                    <a:pt x="31" y="0"/>
                  </a:moveTo>
                  <a:cubicBezTo>
                    <a:pt x="3" y="0"/>
                    <a:pt x="3" y="0"/>
                    <a:pt x="3" y="0"/>
                  </a:cubicBezTo>
                  <a:cubicBezTo>
                    <a:pt x="2" y="0"/>
                    <a:pt x="0" y="2"/>
                    <a:pt x="0" y="3"/>
                  </a:cubicBezTo>
                  <a:cubicBezTo>
                    <a:pt x="0" y="39"/>
                    <a:pt x="0" y="39"/>
                    <a:pt x="0" y="39"/>
                  </a:cubicBezTo>
                  <a:cubicBezTo>
                    <a:pt x="0" y="40"/>
                    <a:pt x="2" y="42"/>
                    <a:pt x="3" y="42"/>
                  </a:cubicBezTo>
                  <a:cubicBezTo>
                    <a:pt x="31" y="42"/>
                    <a:pt x="31" y="42"/>
                    <a:pt x="31" y="42"/>
                  </a:cubicBezTo>
                  <a:cubicBezTo>
                    <a:pt x="32" y="42"/>
                    <a:pt x="33" y="40"/>
                    <a:pt x="33" y="39"/>
                  </a:cubicBezTo>
                  <a:cubicBezTo>
                    <a:pt x="33" y="3"/>
                    <a:pt x="33" y="3"/>
                    <a:pt x="33" y="3"/>
                  </a:cubicBezTo>
                  <a:cubicBezTo>
                    <a:pt x="33" y="2"/>
                    <a:pt x="32" y="0"/>
                    <a:pt x="31" y="0"/>
                  </a:cubicBezTo>
                  <a:close/>
                </a:path>
              </a:pathLst>
            </a:custGeom>
            <a:solidFill>
              <a:srgbClr val="E22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16">
              <a:extLst>
                <a:ext uri="{FF2B5EF4-FFF2-40B4-BE49-F238E27FC236}">
                  <a16:creationId xmlns:a16="http://schemas.microsoft.com/office/drawing/2014/main" id="{19ED4F10-0191-46B4-9375-08F301546A49}"/>
                </a:ext>
              </a:extLst>
            </p:cNvPr>
            <p:cNvSpPr>
              <a:spLocks/>
            </p:cNvSpPr>
            <p:nvPr/>
          </p:nvSpPr>
          <p:spPr bwMode="auto">
            <a:xfrm>
              <a:off x="9778092" y="3527263"/>
              <a:ext cx="102940" cy="305270"/>
            </a:xfrm>
            <a:custGeom>
              <a:avLst/>
              <a:gdLst>
                <a:gd name="T0" fmla="*/ 0 w 29"/>
                <a:gd name="T1" fmla="*/ 85 h 86"/>
                <a:gd name="T2" fmla="*/ 20 w 29"/>
                <a:gd name="T3" fmla="*/ 81 h 86"/>
                <a:gd name="T4" fmla="*/ 22 w 29"/>
                <a:gd name="T5" fmla="*/ 68 h 86"/>
                <a:gd name="T6" fmla="*/ 22 w 29"/>
                <a:gd name="T7" fmla="*/ 38 h 86"/>
                <a:gd name="T8" fmla="*/ 25 w 29"/>
                <a:gd name="T9" fmla="*/ 16 h 86"/>
                <a:gd name="T10" fmla="*/ 29 w 29"/>
                <a:gd name="T11" fmla="*/ 7 h 86"/>
                <a:gd name="T12" fmla="*/ 19 w 29"/>
                <a:gd name="T13" fmla="*/ 0 h 86"/>
                <a:gd name="T14" fmla="*/ 18 w 29"/>
                <a:gd name="T15" fmla="*/ 0 h 86"/>
                <a:gd name="T16" fmla="*/ 0 w 29"/>
                <a:gd name="T17" fmla="*/ 19 h 86"/>
                <a:gd name="T18" fmla="*/ 0 w 29"/>
                <a:gd name="T19"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86">
                  <a:moveTo>
                    <a:pt x="0" y="85"/>
                  </a:moveTo>
                  <a:cubicBezTo>
                    <a:pt x="0" y="85"/>
                    <a:pt x="15" y="86"/>
                    <a:pt x="20" y="81"/>
                  </a:cubicBezTo>
                  <a:cubicBezTo>
                    <a:pt x="23" y="77"/>
                    <a:pt x="22" y="68"/>
                    <a:pt x="22" y="68"/>
                  </a:cubicBezTo>
                  <a:cubicBezTo>
                    <a:pt x="22" y="58"/>
                    <a:pt x="22" y="48"/>
                    <a:pt x="22" y="38"/>
                  </a:cubicBezTo>
                  <a:cubicBezTo>
                    <a:pt x="22" y="31"/>
                    <a:pt x="22" y="23"/>
                    <a:pt x="25" y="16"/>
                  </a:cubicBezTo>
                  <a:cubicBezTo>
                    <a:pt x="27" y="13"/>
                    <a:pt x="29" y="11"/>
                    <a:pt x="29" y="7"/>
                  </a:cubicBezTo>
                  <a:cubicBezTo>
                    <a:pt x="29" y="3"/>
                    <a:pt x="23" y="0"/>
                    <a:pt x="19" y="0"/>
                  </a:cubicBezTo>
                  <a:cubicBezTo>
                    <a:pt x="18" y="0"/>
                    <a:pt x="18" y="0"/>
                    <a:pt x="18" y="0"/>
                  </a:cubicBezTo>
                  <a:cubicBezTo>
                    <a:pt x="8" y="0"/>
                    <a:pt x="0" y="9"/>
                    <a:pt x="0" y="19"/>
                  </a:cubicBezTo>
                  <a:lnTo>
                    <a:pt x="0" y="85"/>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17">
              <a:extLst>
                <a:ext uri="{FF2B5EF4-FFF2-40B4-BE49-F238E27FC236}">
                  <a16:creationId xmlns:a16="http://schemas.microsoft.com/office/drawing/2014/main" id="{FFDAE072-498C-4832-9DE2-BE2EAE56DE4B}"/>
                </a:ext>
              </a:extLst>
            </p:cNvPr>
            <p:cNvSpPr>
              <a:spLocks/>
            </p:cNvSpPr>
            <p:nvPr/>
          </p:nvSpPr>
          <p:spPr bwMode="auto">
            <a:xfrm>
              <a:off x="7556011" y="4173299"/>
              <a:ext cx="1311596" cy="1125239"/>
            </a:xfrm>
            <a:custGeom>
              <a:avLst/>
              <a:gdLst>
                <a:gd name="T0" fmla="*/ 84 w 739"/>
                <a:gd name="T1" fmla="*/ 634 h 634"/>
                <a:gd name="T2" fmla="*/ 0 w 739"/>
                <a:gd name="T3" fmla="*/ 530 h 634"/>
                <a:gd name="T4" fmla="*/ 653 w 739"/>
                <a:gd name="T5" fmla="*/ 0 h 634"/>
                <a:gd name="T6" fmla="*/ 739 w 739"/>
                <a:gd name="T7" fmla="*/ 106 h 634"/>
                <a:gd name="T8" fmla="*/ 84 w 739"/>
                <a:gd name="T9" fmla="*/ 634 h 634"/>
              </a:gdLst>
              <a:ahLst/>
              <a:cxnLst>
                <a:cxn ang="0">
                  <a:pos x="T0" y="T1"/>
                </a:cxn>
                <a:cxn ang="0">
                  <a:pos x="T2" y="T3"/>
                </a:cxn>
                <a:cxn ang="0">
                  <a:pos x="T4" y="T5"/>
                </a:cxn>
                <a:cxn ang="0">
                  <a:pos x="T6" y="T7"/>
                </a:cxn>
                <a:cxn ang="0">
                  <a:pos x="T8" y="T9"/>
                </a:cxn>
              </a:cxnLst>
              <a:rect l="0" t="0" r="r" b="b"/>
              <a:pathLst>
                <a:path w="739" h="634">
                  <a:moveTo>
                    <a:pt x="84" y="634"/>
                  </a:moveTo>
                  <a:lnTo>
                    <a:pt x="0" y="530"/>
                  </a:lnTo>
                  <a:lnTo>
                    <a:pt x="653" y="0"/>
                  </a:lnTo>
                  <a:lnTo>
                    <a:pt x="739" y="106"/>
                  </a:lnTo>
                  <a:lnTo>
                    <a:pt x="84" y="634"/>
                  </a:lnTo>
                  <a:close/>
                </a:path>
              </a:pathLst>
            </a:cu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18">
              <a:extLst>
                <a:ext uri="{FF2B5EF4-FFF2-40B4-BE49-F238E27FC236}">
                  <a16:creationId xmlns:a16="http://schemas.microsoft.com/office/drawing/2014/main" id="{D9700FF7-AE82-4EDC-AAAD-3CED697C3600}"/>
                </a:ext>
              </a:extLst>
            </p:cNvPr>
            <p:cNvSpPr>
              <a:spLocks/>
            </p:cNvSpPr>
            <p:nvPr/>
          </p:nvSpPr>
          <p:spPr bwMode="auto">
            <a:xfrm>
              <a:off x="8839210" y="4269139"/>
              <a:ext cx="807546" cy="1082643"/>
            </a:xfrm>
            <a:custGeom>
              <a:avLst/>
              <a:gdLst>
                <a:gd name="T0" fmla="*/ 164 w 228"/>
                <a:gd name="T1" fmla="*/ 305 h 305"/>
                <a:gd name="T2" fmla="*/ 100 w 228"/>
                <a:gd name="T3" fmla="*/ 284 h 305"/>
                <a:gd name="T4" fmla="*/ 149 w 228"/>
                <a:gd name="T5" fmla="*/ 131 h 305"/>
                <a:gd name="T6" fmla="*/ 0 w 228"/>
                <a:gd name="T7" fmla="*/ 61 h 305"/>
                <a:gd name="T8" fmla="*/ 28 w 228"/>
                <a:gd name="T9" fmla="*/ 0 h 305"/>
                <a:gd name="T10" fmla="*/ 205 w 228"/>
                <a:gd name="T11" fmla="*/ 82 h 305"/>
                <a:gd name="T12" fmla="*/ 223 w 228"/>
                <a:gd name="T13" fmla="*/ 123 h 305"/>
                <a:gd name="T14" fmla="*/ 164 w 228"/>
                <a:gd name="T15" fmla="*/ 305 h 3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8" h="305">
                  <a:moveTo>
                    <a:pt x="164" y="305"/>
                  </a:moveTo>
                  <a:cubicBezTo>
                    <a:pt x="100" y="284"/>
                    <a:pt x="100" y="284"/>
                    <a:pt x="100" y="284"/>
                  </a:cubicBezTo>
                  <a:cubicBezTo>
                    <a:pt x="149" y="131"/>
                    <a:pt x="149" y="131"/>
                    <a:pt x="149" y="131"/>
                  </a:cubicBezTo>
                  <a:cubicBezTo>
                    <a:pt x="0" y="61"/>
                    <a:pt x="0" y="61"/>
                    <a:pt x="0" y="61"/>
                  </a:cubicBezTo>
                  <a:cubicBezTo>
                    <a:pt x="28" y="0"/>
                    <a:pt x="28" y="0"/>
                    <a:pt x="28" y="0"/>
                  </a:cubicBezTo>
                  <a:cubicBezTo>
                    <a:pt x="205" y="82"/>
                    <a:pt x="205" y="82"/>
                    <a:pt x="205" y="82"/>
                  </a:cubicBezTo>
                  <a:cubicBezTo>
                    <a:pt x="220" y="89"/>
                    <a:pt x="228" y="107"/>
                    <a:pt x="223" y="123"/>
                  </a:cubicBezTo>
                  <a:lnTo>
                    <a:pt x="164" y="305"/>
                  </a:lnTo>
                  <a:close/>
                </a:path>
              </a:pathLst>
            </a:cu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19">
              <a:extLst>
                <a:ext uri="{FF2B5EF4-FFF2-40B4-BE49-F238E27FC236}">
                  <a16:creationId xmlns:a16="http://schemas.microsoft.com/office/drawing/2014/main" id="{355EF75B-65A9-40D0-8B63-190853A96AEB}"/>
                </a:ext>
              </a:extLst>
            </p:cNvPr>
            <p:cNvSpPr>
              <a:spLocks/>
            </p:cNvSpPr>
            <p:nvPr/>
          </p:nvSpPr>
          <p:spPr bwMode="auto">
            <a:xfrm>
              <a:off x="8441649" y="3552110"/>
              <a:ext cx="878539" cy="993902"/>
            </a:xfrm>
            <a:custGeom>
              <a:avLst/>
              <a:gdLst>
                <a:gd name="T0" fmla="*/ 248 w 248"/>
                <a:gd name="T1" fmla="*/ 97 h 280"/>
                <a:gd name="T2" fmla="*/ 151 w 248"/>
                <a:gd name="T3" fmla="*/ 0 h 280"/>
                <a:gd name="T4" fmla="*/ 55 w 248"/>
                <a:gd name="T5" fmla="*/ 97 h 280"/>
                <a:gd name="T6" fmla="*/ 73 w 248"/>
                <a:gd name="T7" fmla="*/ 153 h 280"/>
                <a:gd name="T8" fmla="*/ 72 w 248"/>
                <a:gd name="T9" fmla="*/ 153 h 280"/>
                <a:gd name="T10" fmla="*/ 23 w 248"/>
                <a:gd name="T11" fmla="*/ 194 h 280"/>
                <a:gd name="T12" fmla="*/ 0 w 248"/>
                <a:gd name="T13" fmla="*/ 211 h 280"/>
                <a:gd name="T14" fmla="*/ 89 w 248"/>
                <a:gd name="T15" fmla="*/ 252 h 280"/>
                <a:gd name="T16" fmla="*/ 148 w 248"/>
                <a:gd name="T17" fmla="*/ 280 h 280"/>
                <a:gd name="T18" fmla="*/ 165 w 248"/>
                <a:gd name="T19" fmla="*/ 224 h 280"/>
                <a:gd name="T20" fmla="*/ 196 w 248"/>
                <a:gd name="T21" fmla="*/ 183 h 280"/>
                <a:gd name="T22" fmla="*/ 248 w 248"/>
                <a:gd name="T23" fmla="*/ 9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8" h="280">
                  <a:moveTo>
                    <a:pt x="248" y="97"/>
                  </a:moveTo>
                  <a:cubicBezTo>
                    <a:pt x="248" y="44"/>
                    <a:pt x="205" y="0"/>
                    <a:pt x="151" y="0"/>
                  </a:cubicBezTo>
                  <a:cubicBezTo>
                    <a:pt x="98" y="0"/>
                    <a:pt x="55" y="44"/>
                    <a:pt x="55" y="97"/>
                  </a:cubicBezTo>
                  <a:cubicBezTo>
                    <a:pt x="55" y="118"/>
                    <a:pt x="61" y="137"/>
                    <a:pt x="73" y="153"/>
                  </a:cubicBezTo>
                  <a:cubicBezTo>
                    <a:pt x="72" y="153"/>
                    <a:pt x="72" y="153"/>
                    <a:pt x="72" y="153"/>
                  </a:cubicBezTo>
                  <a:cubicBezTo>
                    <a:pt x="23" y="194"/>
                    <a:pt x="23" y="194"/>
                    <a:pt x="23" y="194"/>
                  </a:cubicBezTo>
                  <a:cubicBezTo>
                    <a:pt x="0" y="211"/>
                    <a:pt x="0" y="211"/>
                    <a:pt x="0" y="211"/>
                  </a:cubicBezTo>
                  <a:cubicBezTo>
                    <a:pt x="89" y="252"/>
                    <a:pt x="89" y="252"/>
                    <a:pt x="89" y="252"/>
                  </a:cubicBezTo>
                  <a:cubicBezTo>
                    <a:pt x="148" y="280"/>
                    <a:pt x="148" y="280"/>
                    <a:pt x="148" y="280"/>
                  </a:cubicBezTo>
                  <a:cubicBezTo>
                    <a:pt x="148" y="280"/>
                    <a:pt x="166" y="230"/>
                    <a:pt x="165" y="224"/>
                  </a:cubicBezTo>
                  <a:cubicBezTo>
                    <a:pt x="181" y="215"/>
                    <a:pt x="192" y="200"/>
                    <a:pt x="196" y="183"/>
                  </a:cubicBezTo>
                  <a:cubicBezTo>
                    <a:pt x="227" y="166"/>
                    <a:pt x="248" y="134"/>
                    <a:pt x="248" y="97"/>
                  </a:cubicBezTo>
                  <a:close/>
                </a:path>
              </a:pathLst>
            </a:cu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20">
              <a:extLst>
                <a:ext uri="{FF2B5EF4-FFF2-40B4-BE49-F238E27FC236}">
                  <a16:creationId xmlns:a16="http://schemas.microsoft.com/office/drawing/2014/main" id="{FEF9A268-05FE-48DD-80E1-24ACC6DBE820}"/>
                </a:ext>
              </a:extLst>
            </p:cNvPr>
            <p:cNvSpPr>
              <a:spLocks/>
            </p:cNvSpPr>
            <p:nvPr/>
          </p:nvSpPr>
          <p:spPr bwMode="auto">
            <a:xfrm>
              <a:off x="8619132" y="4056160"/>
              <a:ext cx="457905" cy="259124"/>
            </a:xfrm>
            <a:custGeom>
              <a:avLst/>
              <a:gdLst>
                <a:gd name="T0" fmla="*/ 236 w 258"/>
                <a:gd name="T1" fmla="*/ 146 h 146"/>
                <a:gd name="T2" fmla="*/ 0 w 258"/>
                <a:gd name="T3" fmla="*/ 60 h 146"/>
                <a:gd name="T4" fmla="*/ 22 w 258"/>
                <a:gd name="T5" fmla="*/ 0 h 146"/>
                <a:gd name="T6" fmla="*/ 258 w 258"/>
                <a:gd name="T7" fmla="*/ 86 h 146"/>
                <a:gd name="T8" fmla="*/ 236 w 258"/>
                <a:gd name="T9" fmla="*/ 146 h 146"/>
              </a:gdLst>
              <a:ahLst/>
              <a:cxnLst>
                <a:cxn ang="0">
                  <a:pos x="T0" y="T1"/>
                </a:cxn>
                <a:cxn ang="0">
                  <a:pos x="T2" y="T3"/>
                </a:cxn>
                <a:cxn ang="0">
                  <a:pos x="T4" y="T5"/>
                </a:cxn>
                <a:cxn ang="0">
                  <a:pos x="T6" y="T7"/>
                </a:cxn>
                <a:cxn ang="0">
                  <a:pos x="T8" y="T9"/>
                </a:cxn>
              </a:cxnLst>
              <a:rect l="0" t="0" r="r" b="b"/>
              <a:pathLst>
                <a:path w="258" h="146">
                  <a:moveTo>
                    <a:pt x="236" y="146"/>
                  </a:moveTo>
                  <a:lnTo>
                    <a:pt x="0" y="60"/>
                  </a:lnTo>
                  <a:lnTo>
                    <a:pt x="22" y="0"/>
                  </a:lnTo>
                  <a:lnTo>
                    <a:pt x="258" y="86"/>
                  </a:lnTo>
                  <a:lnTo>
                    <a:pt x="236" y="146"/>
                  </a:lnTo>
                  <a:close/>
                </a:path>
              </a:pathLst>
            </a:custGeom>
            <a:solidFill>
              <a:srgbClr val="E22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21">
              <a:extLst>
                <a:ext uri="{FF2B5EF4-FFF2-40B4-BE49-F238E27FC236}">
                  <a16:creationId xmlns:a16="http://schemas.microsoft.com/office/drawing/2014/main" id="{099C9073-3D5A-4419-A794-8F2ED162F799}"/>
                </a:ext>
              </a:extLst>
            </p:cNvPr>
            <p:cNvSpPr>
              <a:spLocks/>
            </p:cNvSpPr>
            <p:nvPr/>
          </p:nvSpPr>
          <p:spPr bwMode="auto">
            <a:xfrm>
              <a:off x="9037991" y="4208795"/>
              <a:ext cx="110039" cy="131337"/>
            </a:xfrm>
            <a:custGeom>
              <a:avLst/>
              <a:gdLst>
                <a:gd name="T0" fmla="*/ 11 w 31"/>
                <a:gd name="T1" fmla="*/ 34 h 37"/>
                <a:gd name="T2" fmla="*/ 0 w 31"/>
                <a:gd name="T3" fmla="*/ 30 h 37"/>
                <a:gd name="T4" fmla="*/ 11 w 31"/>
                <a:gd name="T5" fmla="*/ 0 h 37"/>
                <a:gd name="T6" fmla="*/ 22 w 31"/>
                <a:gd name="T7" fmla="*/ 4 h 37"/>
                <a:gd name="T8" fmla="*/ 29 w 31"/>
                <a:gd name="T9" fmla="*/ 19 h 37"/>
                <a:gd name="T10" fmla="*/ 25 w 31"/>
                <a:gd name="T11" fmla="*/ 28 h 37"/>
                <a:gd name="T12" fmla="*/ 11 w 31"/>
                <a:gd name="T13" fmla="*/ 34 h 37"/>
              </a:gdLst>
              <a:ahLst/>
              <a:cxnLst>
                <a:cxn ang="0">
                  <a:pos x="T0" y="T1"/>
                </a:cxn>
                <a:cxn ang="0">
                  <a:pos x="T2" y="T3"/>
                </a:cxn>
                <a:cxn ang="0">
                  <a:pos x="T4" y="T5"/>
                </a:cxn>
                <a:cxn ang="0">
                  <a:pos x="T6" y="T7"/>
                </a:cxn>
                <a:cxn ang="0">
                  <a:pos x="T8" y="T9"/>
                </a:cxn>
                <a:cxn ang="0">
                  <a:pos x="T10" y="T11"/>
                </a:cxn>
                <a:cxn ang="0">
                  <a:pos x="T12" y="T13"/>
                </a:cxn>
              </a:cxnLst>
              <a:rect l="0" t="0" r="r" b="b"/>
              <a:pathLst>
                <a:path w="31" h="37">
                  <a:moveTo>
                    <a:pt x="11" y="34"/>
                  </a:moveTo>
                  <a:cubicBezTo>
                    <a:pt x="0" y="30"/>
                    <a:pt x="0" y="30"/>
                    <a:pt x="0" y="30"/>
                  </a:cubicBezTo>
                  <a:cubicBezTo>
                    <a:pt x="11" y="0"/>
                    <a:pt x="11" y="0"/>
                    <a:pt x="11" y="0"/>
                  </a:cubicBezTo>
                  <a:cubicBezTo>
                    <a:pt x="22" y="4"/>
                    <a:pt x="22" y="4"/>
                    <a:pt x="22" y="4"/>
                  </a:cubicBezTo>
                  <a:cubicBezTo>
                    <a:pt x="28" y="6"/>
                    <a:pt x="31" y="13"/>
                    <a:pt x="29" y="19"/>
                  </a:cubicBezTo>
                  <a:cubicBezTo>
                    <a:pt x="25" y="28"/>
                    <a:pt x="25" y="28"/>
                    <a:pt x="25" y="28"/>
                  </a:cubicBezTo>
                  <a:cubicBezTo>
                    <a:pt x="23" y="34"/>
                    <a:pt x="17" y="37"/>
                    <a:pt x="11" y="34"/>
                  </a:cubicBezTo>
                  <a:close/>
                </a:path>
              </a:pathLst>
            </a:custGeom>
            <a:solidFill>
              <a:srgbClr val="E22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22">
              <a:extLst>
                <a:ext uri="{FF2B5EF4-FFF2-40B4-BE49-F238E27FC236}">
                  <a16:creationId xmlns:a16="http://schemas.microsoft.com/office/drawing/2014/main" id="{2C209B88-B411-43FF-BC85-40199EFAB9A2}"/>
                </a:ext>
              </a:extLst>
            </p:cNvPr>
            <p:cNvSpPr>
              <a:spLocks/>
            </p:cNvSpPr>
            <p:nvPr/>
          </p:nvSpPr>
          <p:spPr bwMode="auto">
            <a:xfrm>
              <a:off x="8629781" y="4194597"/>
              <a:ext cx="436607" cy="145536"/>
            </a:xfrm>
            <a:custGeom>
              <a:avLst/>
              <a:gdLst>
                <a:gd name="T0" fmla="*/ 116 w 123"/>
                <a:gd name="T1" fmla="*/ 9 h 41"/>
                <a:gd name="T2" fmla="*/ 0 w 123"/>
                <a:gd name="T3" fmla="*/ 11 h 41"/>
                <a:gd name="T4" fmla="*/ 0 w 123"/>
                <a:gd name="T5" fmla="*/ 32 h 41"/>
                <a:gd name="T6" fmla="*/ 116 w 123"/>
                <a:gd name="T7" fmla="*/ 31 h 41"/>
                <a:gd name="T8" fmla="*/ 123 w 123"/>
                <a:gd name="T9" fmla="*/ 12 h 41"/>
                <a:gd name="T10" fmla="*/ 116 w 123"/>
                <a:gd name="T11" fmla="*/ 9 h 41"/>
              </a:gdLst>
              <a:ahLst/>
              <a:cxnLst>
                <a:cxn ang="0">
                  <a:pos x="T0" y="T1"/>
                </a:cxn>
                <a:cxn ang="0">
                  <a:pos x="T2" y="T3"/>
                </a:cxn>
                <a:cxn ang="0">
                  <a:pos x="T4" y="T5"/>
                </a:cxn>
                <a:cxn ang="0">
                  <a:pos x="T6" y="T7"/>
                </a:cxn>
                <a:cxn ang="0">
                  <a:pos x="T8" y="T9"/>
                </a:cxn>
                <a:cxn ang="0">
                  <a:pos x="T10" y="T11"/>
                </a:cxn>
              </a:cxnLst>
              <a:rect l="0" t="0" r="r" b="b"/>
              <a:pathLst>
                <a:path w="123" h="41">
                  <a:moveTo>
                    <a:pt x="116" y="9"/>
                  </a:moveTo>
                  <a:cubicBezTo>
                    <a:pt x="77" y="0"/>
                    <a:pt x="39" y="20"/>
                    <a:pt x="0" y="11"/>
                  </a:cubicBezTo>
                  <a:cubicBezTo>
                    <a:pt x="0" y="20"/>
                    <a:pt x="0" y="27"/>
                    <a:pt x="0" y="32"/>
                  </a:cubicBezTo>
                  <a:cubicBezTo>
                    <a:pt x="39" y="41"/>
                    <a:pt x="77" y="22"/>
                    <a:pt x="116" y="31"/>
                  </a:cubicBezTo>
                  <a:cubicBezTo>
                    <a:pt x="123" y="12"/>
                    <a:pt x="123" y="12"/>
                    <a:pt x="123" y="12"/>
                  </a:cubicBezTo>
                  <a:lnTo>
                    <a:pt x="116" y="9"/>
                  </a:lnTo>
                  <a:close/>
                </a:path>
              </a:pathLst>
            </a:custGeom>
            <a:solidFill>
              <a:srgbClr val="E22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23">
              <a:extLst>
                <a:ext uri="{FF2B5EF4-FFF2-40B4-BE49-F238E27FC236}">
                  <a16:creationId xmlns:a16="http://schemas.microsoft.com/office/drawing/2014/main" id="{F6593AF1-E1D2-4D6D-BE7B-94DAEFF6BDE2}"/>
                </a:ext>
              </a:extLst>
            </p:cNvPr>
            <p:cNvSpPr>
              <a:spLocks/>
            </p:cNvSpPr>
            <p:nvPr/>
          </p:nvSpPr>
          <p:spPr bwMode="auto">
            <a:xfrm>
              <a:off x="8778866" y="3640851"/>
              <a:ext cx="885638" cy="390462"/>
            </a:xfrm>
            <a:custGeom>
              <a:avLst/>
              <a:gdLst>
                <a:gd name="T0" fmla="*/ 250 w 250"/>
                <a:gd name="T1" fmla="*/ 60 h 110"/>
                <a:gd name="T2" fmla="*/ 235 w 250"/>
                <a:gd name="T3" fmla="*/ 53 h 110"/>
                <a:gd name="T4" fmla="*/ 195 w 250"/>
                <a:gd name="T5" fmla="*/ 46 h 110"/>
                <a:gd name="T6" fmla="*/ 155 w 250"/>
                <a:gd name="T7" fmla="*/ 53 h 110"/>
                <a:gd name="T8" fmla="*/ 154 w 250"/>
                <a:gd name="T9" fmla="*/ 53 h 110"/>
                <a:gd name="T10" fmla="*/ 153 w 250"/>
                <a:gd name="T11" fmla="*/ 53 h 110"/>
                <a:gd name="T12" fmla="*/ 135 w 250"/>
                <a:gd name="T13" fmla="*/ 35 h 110"/>
                <a:gd name="T14" fmla="*/ 95 w 250"/>
                <a:gd name="T15" fmla="*/ 17 h 110"/>
                <a:gd name="T16" fmla="*/ 74 w 250"/>
                <a:gd name="T17" fmla="*/ 14 h 110"/>
                <a:gd name="T18" fmla="*/ 42 w 250"/>
                <a:gd name="T19" fmla="*/ 0 h 110"/>
                <a:gd name="T20" fmla="*/ 0 w 250"/>
                <a:gd name="T21" fmla="*/ 37 h 110"/>
                <a:gd name="T22" fmla="*/ 0 w 250"/>
                <a:gd name="T23" fmla="*/ 37 h 110"/>
                <a:gd name="T24" fmla="*/ 0 w 250"/>
                <a:gd name="T25" fmla="*/ 42 h 110"/>
                <a:gd name="T26" fmla="*/ 41 w 250"/>
                <a:gd name="T27" fmla="*/ 84 h 110"/>
                <a:gd name="T28" fmla="*/ 75 w 250"/>
                <a:gd name="T29" fmla="*/ 99 h 110"/>
                <a:gd name="T30" fmla="*/ 119 w 250"/>
                <a:gd name="T31" fmla="*/ 100 h 110"/>
                <a:gd name="T32" fmla="*/ 125 w 250"/>
                <a:gd name="T33" fmla="*/ 99 h 110"/>
                <a:gd name="T34" fmla="*/ 140 w 250"/>
                <a:gd name="T35" fmla="*/ 105 h 110"/>
                <a:gd name="T36" fmla="*/ 151 w 250"/>
                <a:gd name="T37" fmla="*/ 101 h 110"/>
                <a:gd name="T38" fmla="*/ 155 w 250"/>
                <a:gd name="T39" fmla="*/ 103 h 110"/>
                <a:gd name="T40" fmla="*/ 195 w 250"/>
                <a:gd name="T41" fmla="*/ 110 h 110"/>
                <a:gd name="T42" fmla="*/ 235 w 250"/>
                <a:gd name="T43" fmla="*/ 103 h 110"/>
                <a:gd name="T44" fmla="*/ 250 w 250"/>
                <a:gd name="T45" fmla="*/ 96 h 110"/>
                <a:gd name="T46" fmla="*/ 250 w 250"/>
                <a:gd name="T47" fmla="*/ 6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0" h="110">
                  <a:moveTo>
                    <a:pt x="250" y="60"/>
                  </a:moveTo>
                  <a:cubicBezTo>
                    <a:pt x="245" y="57"/>
                    <a:pt x="240" y="55"/>
                    <a:pt x="235" y="53"/>
                  </a:cubicBezTo>
                  <a:cubicBezTo>
                    <a:pt x="222" y="48"/>
                    <a:pt x="208" y="46"/>
                    <a:pt x="195" y="46"/>
                  </a:cubicBezTo>
                  <a:cubicBezTo>
                    <a:pt x="182" y="46"/>
                    <a:pt x="168" y="48"/>
                    <a:pt x="155" y="53"/>
                  </a:cubicBezTo>
                  <a:cubicBezTo>
                    <a:pt x="155" y="53"/>
                    <a:pt x="154" y="53"/>
                    <a:pt x="154" y="53"/>
                  </a:cubicBezTo>
                  <a:cubicBezTo>
                    <a:pt x="154" y="53"/>
                    <a:pt x="153" y="53"/>
                    <a:pt x="153" y="53"/>
                  </a:cubicBezTo>
                  <a:cubicBezTo>
                    <a:pt x="147" y="46"/>
                    <a:pt x="141" y="40"/>
                    <a:pt x="135" y="35"/>
                  </a:cubicBezTo>
                  <a:cubicBezTo>
                    <a:pt x="122" y="26"/>
                    <a:pt x="109" y="20"/>
                    <a:pt x="95" y="17"/>
                  </a:cubicBezTo>
                  <a:cubicBezTo>
                    <a:pt x="88" y="15"/>
                    <a:pt x="81" y="14"/>
                    <a:pt x="74" y="14"/>
                  </a:cubicBezTo>
                  <a:cubicBezTo>
                    <a:pt x="66" y="5"/>
                    <a:pt x="55" y="0"/>
                    <a:pt x="42" y="0"/>
                  </a:cubicBezTo>
                  <a:cubicBezTo>
                    <a:pt x="21" y="0"/>
                    <a:pt x="3" y="16"/>
                    <a:pt x="0" y="37"/>
                  </a:cubicBezTo>
                  <a:cubicBezTo>
                    <a:pt x="0" y="37"/>
                    <a:pt x="0" y="37"/>
                    <a:pt x="0" y="37"/>
                  </a:cubicBezTo>
                  <a:cubicBezTo>
                    <a:pt x="0" y="39"/>
                    <a:pt x="0" y="40"/>
                    <a:pt x="0" y="42"/>
                  </a:cubicBezTo>
                  <a:cubicBezTo>
                    <a:pt x="0" y="64"/>
                    <a:pt x="18" y="83"/>
                    <a:pt x="41" y="84"/>
                  </a:cubicBezTo>
                  <a:cubicBezTo>
                    <a:pt x="52" y="91"/>
                    <a:pt x="63" y="96"/>
                    <a:pt x="75" y="99"/>
                  </a:cubicBezTo>
                  <a:cubicBezTo>
                    <a:pt x="89" y="102"/>
                    <a:pt x="104" y="103"/>
                    <a:pt x="119" y="100"/>
                  </a:cubicBezTo>
                  <a:cubicBezTo>
                    <a:pt x="121" y="100"/>
                    <a:pt x="123" y="99"/>
                    <a:pt x="125" y="99"/>
                  </a:cubicBezTo>
                  <a:cubicBezTo>
                    <a:pt x="129" y="103"/>
                    <a:pt x="134" y="105"/>
                    <a:pt x="140" y="105"/>
                  </a:cubicBezTo>
                  <a:cubicBezTo>
                    <a:pt x="144" y="105"/>
                    <a:pt x="148" y="104"/>
                    <a:pt x="151" y="101"/>
                  </a:cubicBezTo>
                  <a:cubicBezTo>
                    <a:pt x="152" y="102"/>
                    <a:pt x="154" y="102"/>
                    <a:pt x="155" y="103"/>
                  </a:cubicBezTo>
                  <a:cubicBezTo>
                    <a:pt x="168" y="108"/>
                    <a:pt x="182" y="110"/>
                    <a:pt x="195" y="110"/>
                  </a:cubicBezTo>
                  <a:cubicBezTo>
                    <a:pt x="208" y="109"/>
                    <a:pt x="222" y="107"/>
                    <a:pt x="235" y="103"/>
                  </a:cubicBezTo>
                  <a:cubicBezTo>
                    <a:pt x="240" y="101"/>
                    <a:pt x="245" y="99"/>
                    <a:pt x="250" y="96"/>
                  </a:cubicBezTo>
                  <a:lnTo>
                    <a:pt x="250" y="60"/>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24">
              <a:extLst>
                <a:ext uri="{FF2B5EF4-FFF2-40B4-BE49-F238E27FC236}">
                  <a16:creationId xmlns:a16="http://schemas.microsoft.com/office/drawing/2014/main" id="{7A7D9CD9-1AA1-4680-8107-5A95FB13E0CB}"/>
                </a:ext>
              </a:extLst>
            </p:cNvPr>
            <p:cNvSpPr>
              <a:spLocks/>
            </p:cNvSpPr>
            <p:nvPr/>
          </p:nvSpPr>
          <p:spPr bwMode="auto">
            <a:xfrm>
              <a:off x="9660954" y="3843181"/>
              <a:ext cx="117138" cy="149085"/>
            </a:xfrm>
            <a:custGeom>
              <a:avLst/>
              <a:gdLst>
                <a:gd name="T0" fmla="*/ 31 w 33"/>
                <a:gd name="T1" fmla="*/ 42 h 42"/>
                <a:gd name="T2" fmla="*/ 3 w 33"/>
                <a:gd name="T3" fmla="*/ 42 h 42"/>
                <a:gd name="T4" fmla="*/ 0 w 33"/>
                <a:gd name="T5" fmla="*/ 39 h 42"/>
                <a:gd name="T6" fmla="*/ 0 w 33"/>
                <a:gd name="T7" fmla="*/ 3 h 42"/>
                <a:gd name="T8" fmla="*/ 3 w 33"/>
                <a:gd name="T9" fmla="*/ 0 h 42"/>
                <a:gd name="T10" fmla="*/ 31 w 33"/>
                <a:gd name="T11" fmla="*/ 0 h 42"/>
                <a:gd name="T12" fmla="*/ 33 w 33"/>
                <a:gd name="T13" fmla="*/ 3 h 42"/>
                <a:gd name="T14" fmla="*/ 33 w 33"/>
                <a:gd name="T15" fmla="*/ 39 h 42"/>
                <a:gd name="T16" fmla="*/ 31 w 33"/>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2">
                  <a:moveTo>
                    <a:pt x="31" y="42"/>
                  </a:moveTo>
                  <a:cubicBezTo>
                    <a:pt x="3" y="42"/>
                    <a:pt x="3" y="42"/>
                    <a:pt x="3" y="42"/>
                  </a:cubicBezTo>
                  <a:cubicBezTo>
                    <a:pt x="2" y="42"/>
                    <a:pt x="0" y="40"/>
                    <a:pt x="0" y="39"/>
                  </a:cubicBezTo>
                  <a:cubicBezTo>
                    <a:pt x="0" y="3"/>
                    <a:pt x="0" y="3"/>
                    <a:pt x="0" y="3"/>
                  </a:cubicBezTo>
                  <a:cubicBezTo>
                    <a:pt x="0" y="2"/>
                    <a:pt x="2" y="0"/>
                    <a:pt x="3" y="0"/>
                  </a:cubicBezTo>
                  <a:cubicBezTo>
                    <a:pt x="31" y="0"/>
                    <a:pt x="31" y="0"/>
                    <a:pt x="31" y="0"/>
                  </a:cubicBezTo>
                  <a:cubicBezTo>
                    <a:pt x="32" y="0"/>
                    <a:pt x="33" y="2"/>
                    <a:pt x="33" y="3"/>
                  </a:cubicBezTo>
                  <a:cubicBezTo>
                    <a:pt x="33" y="39"/>
                    <a:pt x="33" y="39"/>
                    <a:pt x="33" y="39"/>
                  </a:cubicBezTo>
                  <a:cubicBezTo>
                    <a:pt x="33" y="40"/>
                    <a:pt x="32" y="42"/>
                    <a:pt x="31" y="42"/>
                  </a:cubicBezTo>
                  <a:close/>
                </a:path>
              </a:pathLst>
            </a:custGeom>
            <a:solidFill>
              <a:srgbClr val="E22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25">
              <a:extLst>
                <a:ext uri="{FF2B5EF4-FFF2-40B4-BE49-F238E27FC236}">
                  <a16:creationId xmlns:a16="http://schemas.microsoft.com/office/drawing/2014/main" id="{5E384C69-B390-40B4-A9B4-DF6B20719F74}"/>
                </a:ext>
              </a:extLst>
            </p:cNvPr>
            <p:cNvSpPr>
              <a:spLocks/>
            </p:cNvSpPr>
            <p:nvPr/>
          </p:nvSpPr>
          <p:spPr bwMode="auto">
            <a:xfrm>
              <a:off x="9778092" y="3846731"/>
              <a:ext cx="102940" cy="308820"/>
            </a:xfrm>
            <a:custGeom>
              <a:avLst/>
              <a:gdLst>
                <a:gd name="T0" fmla="*/ 0 w 29"/>
                <a:gd name="T1" fmla="*/ 2 h 87"/>
                <a:gd name="T2" fmla="*/ 20 w 29"/>
                <a:gd name="T3" fmla="*/ 6 h 87"/>
                <a:gd name="T4" fmla="*/ 22 w 29"/>
                <a:gd name="T5" fmla="*/ 19 h 87"/>
                <a:gd name="T6" fmla="*/ 22 w 29"/>
                <a:gd name="T7" fmla="*/ 48 h 87"/>
                <a:gd name="T8" fmla="*/ 25 w 29"/>
                <a:gd name="T9" fmla="*/ 70 h 87"/>
                <a:gd name="T10" fmla="*/ 29 w 29"/>
                <a:gd name="T11" fmla="*/ 79 h 87"/>
                <a:gd name="T12" fmla="*/ 19 w 29"/>
                <a:gd name="T13" fmla="*/ 87 h 87"/>
                <a:gd name="T14" fmla="*/ 18 w 29"/>
                <a:gd name="T15" fmla="*/ 87 h 87"/>
                <a:gd name="T16" fmla="*/ 0 w 29"/>
                <a:gd name="T17" fmla="*/ 68 h 87"/>
                <a:gd name="T18" fmla="*/ 0 w 29"/>
                <a:gd name="T19" fmla="*/ 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87">
                  <a:moveTo>
                    <a:pt x="0" y="2"/>
                  </a:moveTo>
                  <a:cubicBezTo>
                    <a:pt x="7" y="1"/>
                    <a:pt x="15" y="0"/>
                    <a:pt x="20" y="6"/>
                  </a:cubicBezTo>
                  <a:cubicBezTo>
                    <a:pt x="23" y="9"/>
                    <a:pt x="22" y="19"/>
                    <a:pt x="22" y="19"/>
                  </a:cubicBezTo>
                  <a:cubicBezTo>
                    <a:pt x="22" y="29"/>
                    <a:pt x="22" y="39"/>
                    <a:pt x="22" y="48"/>
                  </a:cubicBezTo>
                  <a:cubicBezTo>
                    <a:pt x="22" y="56"/>
                    <a:pt x="22" y="64"/>
                    <a:pt x="25" y="70"/>
                  </a:cubicBezTo>
                  <a:cubicBezTo>
                    <a:pt x="27" y="73"/>
                    <a:pt x="29" y="76"/>
                    <a:pt x="29" y="79"/>
                  </a:cubicBezTo>
                  <a:cubicBezTo>
                    <a:pt x="29" y="84"/>
                    <a:pt x="23" y="87"/>
                    <a:pt x="19" y="87"/>
                  </a:cubicBezTo>
                  <a:cubicBezTo>
                    <a:pt x="18" y="87"/>
                    <a:pt x="18" y="87"/>
                    <a:pt x="18" y="87"/>
                  </a:cubicBezTo>
                  <a:cubicBezTo>
                    <a:pt x="8" y="87"/>
                    <a:pt x="0" y="78"/>
                    <a:pt x="0" y="68"/>
                  </a:cubicBezTo>
                  <a:lnTo>
                    <a:pt x="0" y="2"/>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26">
              <a:extLst>
                <a:ext uri="{FF2B5EF4-FFF2-40B4-BE49-F238E27FC236}">
                  <a16:creationId xmlns:a16="http://schemas.microsoft.com/office/drawing/2014/main" id="{4BCCA57D-49BF-4984-8D09-DEBD488CE83C}"/>
                </a:ext>
              </a:extLst>
            </p:cNvPr>
            <p:cNvSpPr>
              <a:spLocks/>
            </p:cNvSpPr>
            <p:nvPr/>
          </p:nvSpPr>
          <p:spPr bwMode="auto">
            <a:xfrm>
              <a:off x="8984746" y="3239741"/>
              <a:ext cx="342542" cy="404660"/>
            </a:xfrm>
            <a:custGeom>
              <a:avLst/>
              <a:gdLst>
                <a:gd name="T0" fmla="*/ 0 w 97"/>
                <a:gd name="T1" fmla="*/ 98 h 114"/>
                <a:gd name="T2" fmla="*/ 25 w 97"/>
                <a:gd name="T3" fmla="*/ 0 h 114"/>
                <a:gd name="T4" fmla="*/ 97 w 97"/>
                <a:gd name="T5" fmla="*/ 18 h 114"/>
                <a:gd name="T6" fmla="*/ 88 w 97"/>
                <a:gd name="T7" fmla="*/ 56 h 114"/>
                <a:gd name="T8" fmla="*/ 93 w 97"/>
                <a:gd name="T9" fmla="*/ 79 h 114"/>
                <a:gd name="T10" fmla="*/ 79 w 97"/>
                <a:gd name="T11" fmla="*/ 83 h 114"/>
                <a:gd name="T12" fmla="*/ 38 w 97"/>
                <a:gd name="T13" fmla="*/ 108 h 114"/>
              </a:gdLst>
              <a:ahLst/>
              <a:cxnLst>
                <a:cxn ang="0">
                  <a:pos x="T0" y="T1"/>
                </a:cxn>
                <a:cxn ang="0">
                  <a:pos x="T2" y="T3"/>
                </a:cxn>
                <a:cxn ang="0">
                  <a:pos x="T4" y="T5"/>
                </a:cxn>
                <a:cxn ang="0">
                  <a:pos x="T6" y="T7"/>
                </a:cxn>
                <a:cxn ang="0">
                  <a:pos x="T8" y="T9"/>
                </a:cxn>
                <a:cxn ang="0">
                  <a:pos x="T10" y="T11"/>
                </a:cxn>
                <a:cxn ang="0">
                  <a:pos x="T12" y="T13"/>
                </a:cxn>
              </a:cxnLst>
              <a:rect l="0" t="0" r="r" b="b"/>
              <a:pathLst>
                <a:path w="97" h="114">
                  <a:moveTo>
                    <a:pt x="0" y="98"/>
                  </a:moveTo>
                  <a:cubicBezTo>
                    <a:pt x="25" y="0"/>
                    <a:pt x="25" y="0"/>
                    <a:pt x="25" y="0"/>
                  </a:cubicBezTo>
                  <a:cubicBezTo>
                    <a:pt x="97" y="18"/>
                    <a:pt x="97" y="18"/>
                    <a:pt x="97" y="18"/>
                  </a:cubicBezTo>
                  <a:cubicBezTo>
                    <a:pt x="88" y="56"/>
                    <a:pt x="88" y="56"/>
                    <a:pt x="88" y="56"/>
                  </a:cubicBezTo>
                  <a:cubicBezTo>
                    <a:pt x="93" y="79"/>
                    <a:pt x="93" y="79"/>
                    <a:pt x="93" y="79"/>
                  </a:cubicBezTo>
                  <a:cubicBezTo>
                    <a:pt x="79" y="83"/>
                    <a:pt x="79" y="83"/>
                    <a:pt x="79" y="83"/>
                  </a:cubicBezTo>
                  <a:cubicBezTo>
                    <a:pt x="77" y="94"/>
                    <a:pt x="63" y="114"/>
                    <a:pt x="38" y="108"/>
                  </a:cubicBezTo>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27">
              <a:extLst>
                <a:ext uri="{FF2B5EF4-FFF2-40B4-BE49-F238E27FC236}">
                  <a16:creationId xmlns:a16="http://schemas.microsoft.com/office/drawing/2014/main" id="{869B3A40-E168-48AD-A890-DAC9EA79F368}"/>
                </a:ext>
              </a:extLst>
            </p:cNvPr>
            <p:cNvSpPr>
              <a:spLocks/>
            </p:cNvSpPr>
            <p:nvPr/>
          </p:nvSpPr>
          <p:spPr bwMode="auto">
            <a:xfrm>
              <a:off x="8920852" y="3136801"/>
              <a:ext cx="480978" cy="433057"/>
            </a:xfrm>
            <a:custGeom>
              <a:avLst/>
              <a:gdLst>
                <a:gd name="T0" fmla="*/ 80 w 136"/>
                <a:gd name="T1" fmla="*/ 10 h 122"/>
                <a:gd name="T2" fmla="*/ 62 w 136"/>
                <a:gd name="T3" fmla="*/ 5 h 122"/>
                <a:gd name="T4" fmla="*/ 16 w 136"/>
                <a:gd name="T5" fmla="*/ 32 h 122"/>
                <a:gd name="T6" fmla="*/ 12 w 136"/>
                <a:gd name="T7" fmla="*/ 47 h 122"/>
                <a:gd name="T8" fmla="*/ 4 w 136"/>
                <a:gd name="T9" fmla="*/ 80 h 122"/>
                <a:gd name="T10" fmla="*/ 27 w 136"/>
                <a:gd name="T11" fmla="*/ 119 h 122"/>
                <a:gd name="T12" fmla="*/ 27 w 136"/>
                <a:gd name="T13" fmla="*/ 119 h 122"/>
                <a:gd name="T14" fmla="*/ 57 w 136"/>
                <a:gd name="T15" fmla="*/ 101 h 122"/>
                <a:gd name="T16" fmla="*/ 57 w 136"/>
                <a:gd name="T17" fmla="*/ 101 h 122"/>
                <a:gd name="T18" fmla="*/ 49 w 136"/>
                <a:gd name="T19" fmla="*/ 99 h 122"/>
                <a:gd name="T20" fmla="*/ 44 w 136"/>
                <a:gd name="T21" fmla="*/ 90 h 122"/>
                <a:gd name="T22" fmla="*/ 58 w 136"/>
                <a:gd name="T23" fmla="*/ 79 h 122"/>
                <a:gd name="T24" fmla="*/ 62 w 136"/>
                <a:gd name="T25" fmla="*/ 81 h 122"/>
                <a:gd name="T26" fmla="*/ 71 w 136"/>
                <a:gd name="T27" fmla="*/ 47 h 122"/>
                <a:gd name="T28" fmla="*/ 111 w 136"/>
                <a:gd name="T29" fmla="*/ 57 h 122"/>
                <a:gd name="T30" fmla="*/ 133 w 136"/>
                <a:gd name="T31" fmla="*/ 43 h 122"/>
                <a:gd name="T32" fmla="*/ 133 w 136"/>
                <a:gd name="T33" fmla="*/ 43 h 122"/>
                <a:gd name="T34" fmla="*/ 120 w 136"/>
                <a:gd name="T35" fmla="*/ 20 h 122"/>
                <a:gd name="T36" fmla="*/ 80 w 136"/>
                <a:gd name="T37" fmla="*/ 1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122">
                  <a:moveTo>
                    <a:pt x="80" y="10"/>
                  </a:moveTo>
                  <a:cubicBezTo>
                    <a:pt x="62" y="5"/>
                    <a:pt x="62" y="5"/>
                    <a:pt x="62" y="5"/>
                  </a:cubicBezTo>
                  <a:cubicBezTo>
                    <a:pt x="42" y="0"/>
                    <a:pt x="21" y="12"/>
                    <a:pt x="16" y="32"/>
                  </a:cubicBezTo>
                  <a:cubicBezTo>
                    <a:pt x="12" y="47"/>
                    <a:pt x="12" y="47"/>
                    <a:pt x="12" y="47"/>
                  </a:cubicBezTo>
                  <a:cubicBezTo>
                    <a:pt x="4" y="80"/>
                    <a:pt x="4" y="80"/>
                    <a:pt x="4" y="80"/>
                  </a:cubicBezTo>
                  <a:cubicBezTo>
                    <a:pt x="0" y="97"/>
                    <a:pt x="10" y="115"/>
                    <a:pt x="27" y="119"/>
                  </a:cubicBezTo>
                  <a:cubicBezTo>
                    <a:pt x="27" y="119"/>
                    <a:pt x="27" y="119"/>
                    <a:pt x="27" y="119"/>
                  </a:cubicBezTo>
                  <a:cubicBezTo>
                    <a:pt x="40" y="122"/>
                    <a:pt x="54" y="114"/>
                    <a:pt x="57" y="101"/>
                  </a:cubicBezTo>
                  <a:cubicBezTo>
                    <a:pt x="57" y="101"/>
                    <a:pt x="57" y="101"/>
                    <a:pt x="57" y="101"/>
                  </a:cubicBezTo>
                  <a:cubicBezTo>
                    <a:pt x="55" y="101"/>
                    <a:pt x="52" y="101"/>
                    <a:pt x="49" y="99"/>
                  </a:cubicBezTo>
                  <a:cubicBezTo>
                    <a:pt x="46" y="97"/>
                    <a:pt x="44" y="93"/>
                    <a:pt x="44" y="90"/>
                  </a:cubicBezTo>
                  <a:cubicBezTo>
                    <a:pt x="44" y="82"/>
                    <a:pt x="51" y="77"/>
                    <a:pt x="58" y="79"/>
                  </a:cubicBezTo>
                  <a:cubicBezTo>
                    <a:pt x="60" y="79"/>
                    <a:pt x="61" y="80"/>
                    <a:pt x="62" y="81"/>
                  </a:cubicBezTo>
                  <a:cubicBezTo>
                    <a:pt x="71" y="47"/>
                    <a:pt x="71" y="47"/>
                    <a:pt x="71" y="47"/>
                  </a:cubicBezTo>
                  <a:cubicBezTo>
                    <a:pt x="111" y="57"/>
                    <a:pt x="111" y="57"/>
                    <a:pt x="111" y="57"/>
                  </a:cubicBezTo>
                  <a:cubicBezTo>
                    <a:pt x="121" y="59"/>
                    <a:pt x="131" y="53"/>
                    <a:pt x="133" y="43"/>
                  </a:cubicBezTo>
                  <a:cubicBezTo>
                    <a:pt x="133" y="43"/>
                    <a:pt x="133" y="43"/>
                    <a:pt x="133" y="43"/>
                  </a:cubicBezTo>
                  <a:cubicBezTo>
                    <a:pt x="136" y="33"/>
                    <a:pt x="130" y="23"/>
                    <a:pt x="120" y="20"/>
                  </a:cubicBezTo>
                  <a:lnTo>
                    <a:pt x="80" y="10"/>
                  </a:lnTo>
                  <a:close/>
                </a:path>
              </a:pathLst>
            </a:custGeom>
            <a:solidFill>
              <a:srgbClr val="8717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28">
              <a:extLst>
                <a:ext uri="{FF2B5EF4-FFF2-40B4-BE49-F238E27FC236}">
                  <a16:creationId xmlns:a16="http://schemas.microsoft.com/office/drawing/2014/main" id="{C7ABE244-543C-45CD-8849-8715EFD32BF1}"/>
                </a:ext>
              </a:extLst>
            </p:cNvPr>
            <p:cNvSpPr>
              <a:spLocks/>
            </p:cNvSpPr>
            <p:nvPr/>
          </p:nvSpPr>
          <p:spPr bwMode="auto">
            <a:xfrm>
              <a:off x="9055739" y="3257489"/>
              <a:ext cx="267999" cy="117138"/>
            </a:xfrm>
            <a:custGeom>
              <a:avLst/>
              <a:gdLst>
                <a:gd name="T0" fmla="*/ 145 w 151"/>
                <a:gd name="T1" fmla="*/ 66 h 66"/>
                <a:gd name="T2" fmla="*/ 151 w 151"/>
                <a:gd name="T3" fmla="*/ 36 h 66"/>
                <a:gd name="T4" fmla="*/ 8 w 151"/>
                <a:gd name="T5" fmla="*/ 0 h 66"/>
                <a:gd name="T6" fmla="*/ 0 w 151"/>
                <a:gd name="T7" fmla="*/ 30 h 66"/>
                <a:gd name="T8" fmla="*/ 145 w 151"/>
                <a:gd name="T9" fmla="*/ 66 h 66"/>
              </a:gdLst>
              <a:ahLst/>
              <a:cxnLst>
                <a:cxn ang="0">
                  <a:pos x="T0" y="T1"/>
                </a:cxn>
                <a:cxn ang="0">
                  <a:pos x="T2" y="T3"/>
                </a:cxn>
                <a:cxn ang="0">
                  <a:pos x="T4" y="T5"/>
                </a:cxn>
                <a:cxn ang="0">
                  <a:pos x="T6" y="T7"/>
                </a:cxn>
                <a:cxn ang="0">
                  <a:pos x="T8" y="T9"/>
                </a:cxn>
              </a:cxnLst>
              <a:rect l="0" t="0" r="r" b="b"/>
              <a:pathLst>
                <a:path w="151" h="66">
                  <a:moveTo>
                    <a:pt x="145" y="66"/>
                  </a:moveTo>
                  <a:lnTo>
                    <a:pt x="151" y="36"/>
                  </a:lnTo>
                  <a:lnTo>
                    <a:pt x="8" y="0"/>
                  </a:lnTo>
                  <a:lnTo>
                    <a:pt x="0" y="30"/>
                  </a:lnTo>
                  <a:lnTo>
                    <a:pt x="145" y="66"/>
                  </a:lnTo>
                  <a:close/>
                </a:path>
              </a:pathLst>
            </a:custGeom>
            <a:solidFill>
              <a:srgbClr val="E22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29">
              <a:extLst>
                <a:ext uri="{FF2B5EF4-FFF2-40B4-BE49-F238E27FC236}">
                  <a16:creationId xmlns:a16="http://schemas.microsoft.com/office/drawing/2014/main" id="{D3A84779-3C03-4900-841D-8B12E8B107C3}"/>
                </a:ext>
              </a:extLst>
            </p:cNvPr>
            <p:cNvSpPr>
              <a:spLocks noEditPoints="1"/>
            </p:cNvSpPr>
            <p:nvPr/>
          </p:nvSpPr>
          <p:spPr bwMode="auto">
            <a:xfrm>
              <a:off x="7456621" y="3136801"/>
              <a:ext cx="2424411" cy="2353418"/>
            </a:xfrm>
            <a:custGeom>
              <a:avLst/>
              <a:gdLst>
                <a:gd name="T0" fmla="*/ 591 w 684"/>
                <a:gd name="T1" fmla="*/ 655 h 663"/>
                <a:gd name="T2" fmla="*/ 473 w 684"/>
                <a:gd name="T3" fmla="*/ 639 h 663"/>
                <a:gd name="T4" fmla="*/ 30 w 684"/>
                <a:gd name="T5" fmla="*/ 555 h 663"/>
                <a:gd name="T6" fmla="*/ 0 w 684"/>
                <a:gd name="T7" fmla="*/ 649 h 663"/>
                <a:gd name="T8" fmla="*/ 26 w 684"/>
                <a:gd name="T9" fmla="*/ 655 h 663"/>
                <a:gd name="T10" fmla="*/ 56 w 684"/>
                <a:gd name="T11" fmla="*/ 591 h 663"/>
                <a:gd name="T12" fmla="*/ 568 w 684"/>
                <a:gd name="T13" fmla="*/ 145 h 663"/>
                <a:gd name="T14" fmla="*/ 501 w 684"/>
                <a:gd name="T15" fmla="*/ 144 h 663"/>
                <a:gd name="T16" fmla="*/ 622 w 684"/>
                <a:gd name="T17" fmla="*/ 159 h 663"/>
                <a:gd name="T18" fmla="*/ 653 w 684"/>
                <a:gd name="T19" fmla="*/ 198 h 663"/>
                <a:gd name="T20" fmla="*/ 653 w 684"/>
                <a:gd name="T21" fmla="*/ 156 h 663"/>
                <a:gd name="T22" fmla="*/ 677 w 684"/>
                <a:gd name="T23" fmla="*/ 178 h 663"/>
                <a:gd name="T24" fmla="*/ 684 w 684"/>
                <a:gd name="T25" fmla="*/ 117 h 663"/>
                <a:gd name="T26" fmla="*/ 655 w 684"/>
                <a:gd name="T27" fmla="*/ 129 h 663"/>
                <a:gd name="T28" fmla="*/ 28 w 684"/>
                <a:gd name="T29" fmla="*/ 557 h 663"/>
                <a:gd name="T30" fmla="*/ 523 w 684"/>
                <a:gd name="T31" fmla="*/ 191 h 663"/>
                <a:gd name="T32" fmla="*/ 521 w 684"/>
                <a:gd name="T33" fmla="*/ 246 h 663"/>
                <a:gd name="T34" fmla="*/ 539 w 684"/>
                <a:gd name="T35" fmla="*/ 450 h 663"/>
                <a:gd name="T36" fmla="*/ 613 w 684"/>
                <a:gd name="T37" fmla="*/ 442 h 663"/>
                <a:gd name="T38" fmla="*/ 436 w 684"/>
                <a:gd name="T39" fmla="*/ 117 h 663"/>
                <a:gd name="T40" fmla="*/ 345 w 684"/>
                <a:gd name="T41" fmla="*/ 260 h 663"/>
                <a:gd name="T42" fmla="*/ 568 w 684"/>
                <a:gd name="T43" fmla="*/ 188 h 663"/>
                <a:gd name="T44" fmla="*/ 526 w 684"/>
                <a:gd name="T45" fmla="*/ 195 h 663"/>
                <a:gd name="T46" fmla="*/ 447 w 684"/>
                <a:gd name="T47" fmla="*/ 156 h 663"/>
                <a:gd name="T48" fmla="*/ 373 w 684"/>
                <a:gd name="T49" fmla="*/ 179 h 663"/>
                <a:gd name="T50" fmla="*/ 448 w 684"/>
                <a:gd name="T51" fmla="*/ 241 h 663"/>
                <a:gd name="T52" fmla="*/ 513 w 684"/>
                <a:gd name="T53" fmla="*/ 247 h 663"/>
                <a:gd name="T54" fmla="*/ 568 w 684"/>
                <a:gd name="T55" fmla="*/ 252 h 663"/>
                <a:gd name="T56" fmla="*/ 655 w 684"/>
                <a:gd name="T57" fmla="*/ 238 h 663"/>
                <a:gd name="T58" fmla="*/ 625 w 684"/>
                <a:gd name="T59" fmla="*/ 199 h 663"/>
                <a:gd name="T60" fmla="*/ 625 w 684"/>
                <a:gd name="T61" fmla="*/ 241 h 663"/>
                <a:gd name="T62" fmla="*/ 655 w 684"/>
                <a:gd name="T63" fmla="*/ 268 h 663"/>
                <a:gd name="T64" fmla="*/ 684 w 684"/>
                <a:gd name="T65" fmla="*/ 279 h 663"/>
                <a:gd name="T66" fmla="*/ 677 w 684"/>
                <a:gd name="T67" fmla="*/ 219 h 663"/>
                <a:gd name="T68" fmla="*/ 655 w 684"/>
                <a:gd name="T69" fmla="*/ 268 h 663"/>
                <a:gd name="T70" fmla="*/ 469 w 684"/>
                <a:gd name="T71" fmla="*/ 137 h 663"/>
                <a:gd name="T72" fmla="*/ 519 w 684"/>
                <a:gd name="T73" fmla="*/ 85 h 663"/>
                <a:gd name="T74" fmla="*/ 546 w 684"/>
                <a:gd name="T75" fmla="*/ 43 h 663"/>
                <a:gd name="T76" fmla="*/ 493 w 684"/>
                <a:gd name="T77" fmla="*/ 10 h 663"/>
                <a:gd name="T78" fmla="*/ 425 w 684"/>
                <a:gd name="T79" fmla="*/ 47 h 663"/>
                <a:gd name="T80" fmla="*/ 440 w 684"/>
                <a:gd name="T81" fmla="*/ 119 h 663"/>
                <a:gd name="T82" fmla="*/ 462 w 684"/>
                <a:gd name="T83" fmla="*/ 99 h 663"/>
                <a:gd name="T84" fmla="*/ 475 w 684"/>
                <a:gd name="T85" fmla="*/ 81 h 663"/>
                <a:gd name="T86" fmla="*/ 527 w 684"/>
                <a:gd name="T87" fmla="*/ 52 h 663"/>
                <a:gd name="T88" fmla="*/ 457 w 684"/>
                <a:gd name="T89" fmla="*/ 302 h 663"/>
                <a:gd name="T90" fmla="*/ 383 w 684"/>
                <a:gd name="T91" fmla="*/ 309 h 663"/>
                <a:gd name="T92" fmla="*/ 468 w 684"/>
                <a:gd name="T93" fmla="*/ 306 h 663"/>
                <a:gd name="T94" fmla="*/ 457 w 684"/>
                <a:gd name="T95" fmla="*/ 336 h 663"/>
                <a:gd name="T96" fmla="*/ 447 w 684"/>
                <a:gd name="T97" fmla="*/ 307 h 663"/>
                <a:gd name="T98" fmla="*/ 447 w 684"/>
                <a:gd name="T99" fmla="*/ 329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4" h="663">
                  <a:moveTo>
                    <a:pt x="525" y="614"/>
                  </a:moveTo>
                  <a:cubicBezTo>
                    <a:pt x="522" y="623"/>
                    <a:pt x="522" y="623"/>
                    <a:pt x="522" y="623"/>
                  </a:cubicBezTo>
                  <a:cubicBezTo>
                    <a:pt x="591" y="655"/>
                    <a:pt x="591" y="655"/>
                    <a:pt x="591" y="655"/>
                  </a:cubicBezTo>
                  <a:cubicBezTo>
                    <a:pt x="595" y="657"/>
                    <a:pt x="594" y="663"/>
                    <a:pt x="589" y="663"/>
                  </a:cubicBezTo>
                  <a:cubicBezTo>
                    <a:pt x="497" y="663"/>
                    <a:pt x="497" y="663"/>
                    <a:pt x="497" y="663"/>
                  </a:cubicBezTo>
                  <a:cubicBezTo>
                    <a:pt x="484" y="663"/>
                    <a:pt x="473" y="652"/>
                    <a:pt x="473" y="639"/>
                  </a:cubicBezTo>
                  <a:cubicBezTo>
                    <a:pt x="473" y="630"/>
                    <a:pt x="478" y="622"/>
                    <a:pt x="485" y="618"/>
                  </a:cubicBezTo>
                  <a:cubicBezTo>
                    <a:pt x="490" y="602"/>
                    <a:pt x="490" y="602"/>
                    <a:pt x="490" y="602"/>
                  </a:cubicBezTo>
                  <a:moveTo>
                    <a:pt x="30" y="555"/>
                  </a:moveTo>
                  <a:cubicBezTo>
                    <a:pt x="28" y="554"/>
                    <a:pt x="26" y="554"/>
                    <a:pt x="24" y="554"/>
                  </a:cubicBezTo>
                  <a:cubicBezTo>
                    <a:pt x="11" y="554"/>
                    <a:pt x="0" y="565"/>
                    <a:pt x="0" y="578"/>
                  </a:cubicBezTo>
                  <a:cubicBezTo>
                    <a:pt x="0" y="649"/>
                    <a:pt x="0" y="649"/>
                    <a:pt x="0" y="649"/>
                  </a:cubicBezTo>
                  <a:cubicBezTo>
                    <a:pt x="0" y="657"/>
                    <a:pt x="6" y="663"/>
                    <a:pt x="14" y="663"/>
                  </a:cubicBezTo>
                  <a:cubicBezTo>
                    <a:pt x="25" y="663"/>
                    <a:pt x="25" y="663"/>
                    <a:pt x="25" y="663"/>
                  </a:cubicBezTo>
                  <a:cubicBezTo>
                    <a:pt x="29" y="663"/>
                    <a:pt x="30" y="657"/>
                    <a:pt x="26" y="655"/>
                  </a:cubicBezTo>
                  <a:cubicBezTo>
                    <a:pt x="22" y="653"/>
                    <a:pt x="20" y="647"/>
                    <a:pt x="22" y="642"/>
                  </a:cubicBezTo>
                  <a:cubicBezTo>
                    <a:pt x="36" y="611"/>
                    <a:pt x="36" y="611"/>
                    <a:pt x="36" y="611"/>
                  </a:cubicBezTo>
                  <a:cubicBezTo>
                    <a:pt x="56" y="591"/>
                    <a:pt x="56" y="591"/>
                    <a:pt x="56" y="591"/>
                  </a:cubicBezTo>
                  <a:moveTo>
                    <a:pt x="623" y="158"/>
                  </a:moveTo>
                  <a:cubicBezTo>
                    <a:pt x="618" y="156"/>
                    <a:pt x="613" y="154"/>
                    <a:pt x="608" y="152"/>
                  </a:cubicBezTo>
                  <a:cubicBezTo>
                    <a:pt x="595" y="147"/>
                    <a:pt x="581" y="145"/>
                    <a:pt x="568" y="145"/>
                  </a:cubicBezTo>
                  <a:cubicBezTo>
                    <a:pt x="555" y="145"/>
                    <a:pt x="541" y="147"/>
                    <a:pt x="528" y="152"/>
                  </a:cubicBezTo>
                  <a:cubicBezTo>
                    <a:pt x="525" y="153"/>
                    <a:pt x="523" y="154"/>
                    <a:pt x="520" y="155"/>
                  </a:cubicBezTo>
                  <a:cubicBezTo>
                    <a:pt x="514" y="150"/>
                    <a:pt x="508" y="147"/>
                    <a:pt x="501" y="144"/>
                  </a:cubicBezTo>
                  <a:moveTo>
                    <a:pt x="653" y="156"/>
                  </a:moveTo>
                  <a:cubicBezTo>
                    <a:pt x="625" y="156"/>
                    <a:pt x="625" y="156"/>
                    <a:pt x="625" y="156"/>
                  </a:cubicBezTo>
                  <a:cubicBezTo>
                    <a:pt x="624" y="156"/>
                    <a:pt x="622" y="158"/>
                    <a:pt x="622" y="159"/>
                  </a:cubicBezTo>
                  <a:cubicBezTo>
                    <a:pt x="622" y="195"/>
                    <a:pt x="622" y="195"/>
                    <a:pt x="622" y="195"/>
                  </a:cubicBezTo>
                  <a:cubicBezTo>
                    <a:pt x="622" y="196"/>
                    <a:pt x="624" y="198"/>
                    <a:pt x="625" y="198"/>
                  </a:cubicBezTo>
                  <a:cubicBezTo>
                    <a:pt x="653" y="198"/>
                    <a:pt x="653" y="198"/>
                    <a:pt x="653" y="198"/>
                  </a:cubicBezTo>
                  <a:cubicBezTo>
                    <a:pt x="654" y="198"/>
                    <a:pt x="655" y="196"/>
                    <a:pt x="655" y="195"/>
                  </a:cubicBezTo>
                  <a:cubicBezTo>
                    <a:pt x="655" y="159"/>
                    <a:pt x="655" y="159"/>
                    <a:pt x="655" y="159"/>
                  </a:cubicBezTo>
                  <a:cubicBezTo>
                    <a:pt x="655" y="158"/>
                    <a:pt x="654" y="156"/>
                    <a:pt x="653" y="156"/>
                  </a:cubicBezTo>
                  <a:close/>
                  <a:moveTo>
                    <a:pt x="655" y="195"/>
                  </a:moveTo>
                  <a:cubicBezTo>
                    <a:pt x="662" y="196"/>
                    <a:pt x="670" y="196"/>
                    <a:pt x="675" y="191"/>
                  </a:cubicBezTo>
                  <a:cubicBezTo>
                    <a:pt x="678" y="187"/>
                    <a:pt x="677" y="178"/>
                    <a:pt x="677" y="178"/>
                  </a:cubicBezTo>
                  <a:cubicBezTo>
                    <a:pt x="677" y="168"/>
                    <a:pt x="677" y="158"/>
                    <a:pt x="677" y="148"/>
                  </a:cubicBezTo>
                  <a:cubicBezTo>
                    <a:pt x="677" y="141"/>
                    <a:pt x="677" y="133"/>
                    <a:pt x="680" y="126"/>
                  </a:cubicBezTo>
                  <a:cubicBezTo>
                    <a:pt x="682" y="123"/>
                    <a:pt x="684" y="121"/>
                    <a:pt x="684" y="117"/>
                  </a:cubicBezTo>
                  <a:cubicBezTo>
                    <a:pt x="684" y="113"/>
                    <a:pt x="678" y="110"/>
                    <a:pt x="674" y="110"/>
                  </a:cubicBezTo>
                  <a:cubicBezTo>
                    <a:pt x="673" y="110"/>
                    <a:pt x="673" y="110"/>
                    <a:pt x="673" y="110"/>
                  </a:cubicBezTo>
                  <a:cubicBezTo>
                    <a:pt x="663" y="110"/>
                    <a:pt x="655" y="119"/>
                    <a:pt x="655" y="129"/>
                  </a:cubicBezTo>
                  <a:lnTo>
                    <a:pt x="655" y="195"/>
                  </a:lnTo>
                  <a:close/>
                  <a:moveTo>
                    <a:pt x="299" y="338"/>
                  </a:moveTo>
                  <a:cubicBezTo>
                    <a:pt x="28" y="557"/>
                    <a:pt x="28" y="557"/>
                    <a:pt x="28" y="557"/>
                  </a:cubicBezTo>
                  <a:cubicBezTo>
                    <a:pt x="70" y="609"/>
                    <a:pt x="70" y="609"/>
                    <a:pt x="70" y="609"/>
                  </a:cubicBezTo>
                  <a:cubicBezTo>
                    <a:pt x="367" y="369"/>
                    <a:pt x="367" y="369"/>
                    <a:pt x="367" y="369"/>
                  </a:cubicBezTo>
                  <a:moveTo>
                    <a:pt x="523" y="191"/>
                  </a:moveTo>
                  <a:cubicBezTo>
                    <a:pt x="518" y="169"/>
                    <a:pt x="505" y="150"/>
                    <a:pt x="487" y="137"/>
                  </a:cubicBezTo>
                  <a:moveTo>
                    <a:pt x="494" y="286"/>
                  </a:moveTo>
                  <a:cubicBezTo>
                    <a:pt x="506" y="275"/>
                    <a:pt x="515" y="261"/>
                    <a:pt x="521" y="246"/>
                  </a:cubicBezTo>
                  <a:moveTo>
                    <a:pt x="329" y="287"/>
                  </a:moveTo>
                  <a:cubicBezTo>
                    <a:pt x="278" y="328"/>
                    <a:pt x="278" y="328"/>
                    <a:pt x="278" y="328"/>
                  </a:cubicBezTo>
                  <a:cubicBezTo>
                    <a:pt x="539" y="450"/>
                    <a:pt x="539" y="450"/>
                    <a:pt x="539" y="450"/>
                  </a:cubicBezTo>
                  <a:cubicBezTo>
                    <a:pt x="490" y="603"/>
                    <a:pt x="490" y="603"/>
                    <a:pt x="490" y="603"/>
                  </a:cubicBezTo>
                  <a:cubicBezTo>
                    <a:pt x="554" y="624"/>
                    <a:pt x="554" y="624"/>
                    <a:pt x="554" y="624"/>
                  </a:cubicBezTo>
                  <a:cubicBezTo>
                    <a:pt x="613" y="442"/>
                    <a:pt x="613" y="442"/>
                    <a:pt x="613" y="442"/>
                  </a:cubicBezTo>
                  <a:cubicBezTo>
                    <a:pt x="618" y="426"/>
                    <a:pt x="610" y="408"/>
                    <a:pt x="595" y="401"/>
                  </a:cubicBezTo>
                  <a:cubicBezTo>
                    <a:pt x="430" y="326"/>
                    <a:pt x="430" y="326"/>
                    <a:pt x="430" y="326"/>
                  </a:cubicBezTo>
                  <a:moveTo>
                    <a:pt x="436" y="117"/>
                  </a:moveTo>
                  <a:cubicBezTo>
                    <a:pt x="429" y="117"/>
                    <a:pt x="429" y="117"/>
                    <a:pt x="429" y="117"/>
                  </a:cubicBezTo>
                  <a:cubicBezTo>
                    <a:pt x="376" y="117"/>
                    <a:pt x="333" y="161"/>
                    <a:pt x="333" y="214"/>
                  </a:cubicBezTo>
                  <a:cubicBezTo>
                    <a:pt x="333" y="231"/>
                    <a:pt x="337" y="246"/>
                    <a:pt x="345" y="260"/>
                  </a:cubicBezTo>
                  <a:moveTo>
                    <a:pt x="623" y="201"/>
                  </a:moveTo>
                  <a:cubicBezTo>
                    <a:pt x="618" y="199"/>
                    <a:pt x="613" y="197"/>
                    <a:pt x="608" y="195"/>
                  </a:cubicBezTo>
                  <a:cubicBezTo>
                    <a:pt x="595" y="190"/>
                    <a:pt x="581" y="188"/>
                    <a:pt x="568" y="188"/>
                  </a:cubicBezTo>
                  <a:cubicBezTo>
                    <a:pt x="555" y="188"/>
                    <a:pt x="541" y="190"/>
                    <a:pt x="528" y="195"/>
                  </a:cubicBezTo>
                  <a:cubicBezTo>
                    <a:pt x="528" y="195"/>
                    <a:pt x="527" y="195"/>
                    <a:pt x="527" y="195"/>
                  </a:cubicBezTo>
                  <a:cubicBezTo>
                    <a:pt x="527" y="195"/>
                    <a:pt x="526" y="195"/>
                    <a:pt x="526" y="195"/>
                  </a:cubicBezTo>
                  <a:cubicBezTo>
                    <a:pt x="520" y="188"/>
                    <a:pt x="514" y="182"/>
                    <a:pt x="508" y="177"/>
                  </a:cubicBezTo>
                  <a:cubicBezTo>
                    <a:pt x="495" y="168"/>
                    <a:pt x="482" y="162"/>
                    <a:pt x="468" y="159"/>
                  </a:cubicBezTo>
                  <a:cubicBezTo>
                    <a:pt x="461" y="157"/>
                    <a:pt x="454" y="156"/>
                    <a:pt x="447" y="156"/>
                  </a:cubicBezTo>
                  <a:cubicBezTo>
                    <a:pt x="439" y="147"/>
                    <a:pt x="428" y="142"/>
                    <a:pt x="415" y="142"/>
                  </a:cubicBezTo>
                  <a:cubicBezTo>
                    <a:pt x="394" y="142"/>
                    <a:pt x="376" y="158"/>
                    <a:pt x="373" y="179"/>
                  </a:cubicBezTo>
                  <a:cubicBezTo>
                    <a:pt x="373" y="179"/>
                    <a:pt x="373" y="179"/>
                    <a:pt x="373" y="179"/>
                  </a:cubicBezTo>
                  <a:cubicBezTo>
                    <a:pt x="373" y="181"/>
                    <a:pt x="373" y="182"/>
                    <a:pt x="373" y="184"/>
                  </a:cubicBezTo>
                  <a:cubicBezTo>
                    <a:pt x="373" y="206"/>
                    <a:pt x="391" y="225"/>
                    <a:pt x="414" y="226"/>
                  </a:cubicBezTo>
                  <a:cubicBezTo>
                    <a:pt x="425" y="233"/>
                    <a:pt x="436" y="238"/>
                    <a:pt x="448" y="241"/>
                  </a:cubicBezTo>
                  <a:cubicBezTo>
                    <a:pt x="462" y="244"/>
                    <a:pt x="477" y="245"/>
                    <a:pt x="492" y="242"/>
                  </a:cubicBezTo>
                  <a:cubicBezTo>
                    <a:pt x="494" y="242"/>
                    <a:pt x="496" y="241"/>
                    <a:pt x="498" y="241"/>
                  </a:cubicBezTo>
                  <a:cubicBezTo>
                    <a:pt x="502" y="245"/>
                    <a:pt x="507" y="247"/>
                    <a:pt x="513" y="247"/>
                  </a:cubicBezTo>
                  <a:cubicBezTo>
                    <a:pt x="517" y="247"/>
                    <a:pt x="521" y="246"/>
                    <a:pt x="524" y="243"/>
                  </a:cubicBezTo>
                  <a:cubicBezTo>
                    <a:pt x="525" y="244"/>
                    <a:pt x="527" y="244"/>
                    <a:pt x="528" y="245"/>
                  </a:cubicBezTo>
                  <a:cubicBezTo>
                    <a:pt x="541" y="250"/>
                    <a:pt x="555" y="252"/>
                    <a:pt x="568" y="252"/>
                  </a:cubicBezTo>
                  <a:cubicBezTo>
                    <a:pt x="581" y="251"/>
                    <a:pt x="595" y="249"/>
                    <a:pt x="608" y="245"/>
                  </a:cubicBezTo>
                  <a:cubicBezTo>
                    <a:pt x="613" y="243"/>
                    <a:pt x="618" y="241"/>
                    <a:pt x="622" y="239"/>
                  </a:cubicBezTo>
                  <a:moveTo>
                    <a:pt x="655" y="238"/>
                  </a:moveTo>
                  <a:cubicBezTo>
                    <a:pt x="655" y="202"/>
                    <a:pt x="655" y="202"/>
                    <a:pt x="655" y="202"/>
                  </a:cubicBezTo>
                  <a:cubicBezTo>
                    <a:pt x="655" y="201"/>
                    <a:pt x="654" y="199"/>
                    <a:pt x="653" y="199"/>
                  </a:cubicBezTo>
                  <a:cubicBezTo>
                    <a:pt x="625" y="199"/>
                    <a:pt x="625" y="199"/>
                    <a:pt x="625" y="199"/>
                  </a:cubicBezTo>
                  <a:cubicBezTo>
                    <a:pt x="624" y="199"/>
                    <a:pt x="622" y="201"/>
                    <a:pt x="622" y="202"/>
                  </a:cubicBezTo>
                  <a:cubicBezTo>
                    <a:pt x="622" y="238"/>
                    <a:pt x="622" y="238"/>
                    <a:pt x="622" y="238"/>
                  </a:cubicBezTo>
                  <a:cubicBezTo>
                    <a:pt x="622" y="239"/>
                    <a:pt x="624" y="241"/>
                    <a:pt x="625" y="241"/>
                  </a:cubicBezTo>
                  <a:cubicBezTo>
                    <a:pt x="653" y="241"/>
                    <a:pt x="653" y="241"/>
                    <a:pt x="653" y="241"/>
                  </a:cubicBezTo>
                  <a:cubicBezTo>
                    <a:pt x="654" y="241"/>
                    <a:pt x="655" y="239"/>
                    <a:pt x="655" y="238"/>
                  </a:cubicBezTo>
                  <a:close/>
                  <a:moveTo>
                    <a:pt x="655" y="268"/>
                  </a:moveTo>
                  <a:cubicBezTo>
                    <a:pt x="655" y="278"/>
                    <a:pt x="663" y="287"/>
                    <a:pt x="673" y="287"/>
                  </a:cubicBezTo>
                  <a:cubicBezTo>
                    <a:pt x="673" y="287"/>
                    <a:pt x="673" y="287"/>
                    <a:pt x="674" y="287"/>
                  </a:cubicBezTo>
                  <a:cubicBezTo>
                    <a:pt x="678" y="287"/>
                    <a:pt x="684" y="284"/>
                    <a:pt x="684" y="279"/>
                  </a:cubicBezTo>
                  <a:cubicBezTo>
                    <a:pt x="684" y="276"/>
                    <a:pt x="682" y="273"/>
                    <a:pt x="680" y="270"/>
                  </a:cubicBezTo>
                  <a:cubicBezTo>
                    <a:pt x="677" y="264"/>
                    <a:pt x="677" y="256"/>
                    <a:pt x="677" y="248"/>
                  </a:cubicBezTo>
                  <a:cubicBezTo>
                    <a:pt x="677" y="239"/>
                    <a:pt x="677" y="229"/>
                    <a:pt x="677" y="219"/>
                  </a:cubicBezTo>
                  <a:cubicBezTo>
                    <a:pt x="677" y="219"/>
                    <a:pt x="678" y="209"/>
                    <a:pt x="675" y="206"/>
                  </a:cubicBezTo>
                  <a:cubicBezTo>
                    <a:pt x="670" y="200"/>
                    <a:pt x="655" y="202"/>
                    <a:pt x="655" y="202"/>
                  </a:cubicBezTo>
                  <a:lnTo>
                    <a:pt x="655" y="268"/>
                  </a:lnTo>
                  <a:close/>
                  <a:moveTo>
                    <a:pt x="434" y="117"/>
                  </a:moveTo>
                  <a:cubicBezTo>
                    <a:pt x="431" y="127"/>
                    <a:pt x="431" y="127"/>
                    <a:pt x="431" y="127"/>
                  </a:cubicBezTo>
                  <a:cubicBezTo>
                    <a:pt x="469" y="137"/>
                    <a:pt x="469" y="137"/>
                    <a:pt x="469" y="137"/>
                  </a:cubicBezTo>
                  <a:cubicBezTo>
                    <a:pt x="494" y="143"/>
                    <a:pt x="508" y="123"/>
                    <a:pt x="510" y="112"/>
                  </a:cubicBezTo>
                  <a:cubicBezTo>
                    <a:pt x="524" y="108"/>
                    <a:pt x="524" y="108"/>
                    <a:pt x="524" y="108"/>
                  </a:cubicBezTo>
                  <a:cubicBezTo>
                    <a:pt x="519" y="85"/>
                    <a:pt x="519" y="85"/>
                    <a:pt x="519" y="85"/>
                  </a:cubicBezTo>
                  <a:cubicBezTo>
                    <a:pt x="521" y="78"/>
                    <a:pt x="521" y="78"/>
                    <a:pt x="521" y="78"/>
                  </a:cubicBezTo>
                  <a:moveTo>
                    <a:pt x="524" y="57"/>
                  </a:moveTo>
                  <a:cubicBezTo>
                    <a:pt x="534" y="59"/>
                    <a:pt x="544" y="53"/>
                    <a:pt x="546" y="43"/>
                  </a:cubicBezTo>
                  <a:cubicBezTo>
                    <a:pt x="546" y="43"/>
                    <a:pt x="546" y="43"/>
                    <a:pt x="546" y="43"/>
                  </a:cubicBezTo>
                  <a:cubicBezTo>
                    <a:pt x="549" y="33"/>
                    <a:pt x="543" y="23"/>
                    <a:pt x="533" y="20"/>
                  </a:cubicBezTo>
                  <a:cubicBezTo>
                    <a:pt x="493" y="10"/>
                    <a:pt x="493" y="10"/>
                    <a:pt x="493" y="10"/>
                  </a:cubicBezTo>
                  <a:cubicBezTo>
                    <a:pt x="475" y="5"/>
                    <a:pt x="475" y="5"/>
                    <a:pt x="475" y="5"/>
                  </a:cubicBezTo>
                  <a:cubicBezTo>
                    <a:pt x="455" y="0"/>
                    <a:pt x="434" y="12"/>
                    <a:pt x="429" y="32"/>
                  </a:cubicBezTo>
                  <a:cubicBezTo>
                    <a:pt x="425" y="47"/>
                    <a:pt x="425" y="47"/>
                    <a:pt x="425" y="47"/>
                  </a:cubicBezTo>
                  <a:cubicBezTo>
                    <a:pt x="417" y="80"/>
                    <a:pt x="417" y="80"/>
                    <a:pt x="417" y="80"/>
                  </a:cubicBezTo>
                  <a:cubicBezTo>
                    <a:pt x="413" y="97"/>
                    <a:pt x="423" y="115"/>
                    <a:pt x="440" y="119"/>
                  </a:cubicBezTo>
                  <a:cubicBezTo>
                    <a:pt x="440" y="119"/>
                    <a:pt x="440" y="119"/>
                    <a:pt x="440" y="119"/>
                  </a:cubicBezTo>
                  <a:cubicBezTo>
                    <a:pt x="453" y="122"/>
                    <a:pt x="467" y="114"/>
                    <a:pt x="470" y="101"/>
                  </a:cubicBezTo>
                  <a:cubicBezTo>
                    <a:pt x="470" y="101"/>
                    <a:pt x="470" y="101"/>
                    <a:pt x="470" y="101"/>
                  </a:cubicBezTo>
                  <a:cubicBezTo>
                    <a:pt x="468" y="101"/>
                    <a:pt x="465" y="101"/>
                    <a:pt x="462" y="99"/>
                  </a:cubicBezTo>
                  <a:cubicBezTo>
                    <a:pt x="459" y="97"/>
                    <a:pt x="457" y="93"/>
                    <a:pt x="457" y="90"/>
                  </a:cubicBezTo>
                  <a:cubicBezTo>
                    <a:pt x="457" y="82"/>
                    <a:pt x="464" y="77"/>
                    <a:pt x="471" y="79"/>
                  </a:cubicBezTo>
                  <a:cubicBezTo>
                    <a:pt x="473" y="79"/>
                    <a:pt x="474" y="80"/>
                    <a:pt x="475" y="81"/>
                  </a:cubicBezTo>
                  <a:moveTo>
                    <a:pt x="451" y="49"/>
                  </a:moveTo>
                  <a:cubicBezTo>
                    <a:pt x="524" y="67"/>
                    <a:pt x="524" y="67"/>
                    <a:pt x="524" y="67"/>
                  </a:cubicBezTo>
                  <a:cubicBezTo>
                    <a:pt x="527" y="52"/>
                    <a:pt x="527" y="52"/>
                    <a:pt x="527" y="52"/>
                  </a:cubicBezTo>
                  <a:cubicBezTo>
                    <a:pt x="455" y="34"/>
                    <a:pt x="455" y="34"/>
                    <a:pt x="455" y="34"/>
                  </a:cubicBezTo>
                  <a:moveTo>
                    <a:pt x="446" y="332"/>
                  </a:moveTo>
                  <a:cubicBezTo>
                    <a:pt x="457" y="302"/>
                    <a:pt x="457" y="302"/>
                    <a:pt x="457" y="302"/>
                  </a:cubicBezTo>
                  <a:cubicBezTo>
                    <a:pt x="339" y="259"/>
                    <a:pt x="339" y="259"/>
                    <a:pt x="339" y="259"/>
                  </a:cubicBezTo>
                  <a:cubicBezTo>
                    <a:pt x="328" y="289"/>
                    <a:pt x="328" y="289"/>
                    <a:pt x="328" y="289"/>
                  </a:cubicBezTo>
                  <a:cubicBezTo>
                    <a:pt x="383" y="309"/>
                    <a:pt x="383" y="309"/>
                    <a:pt x="383" y="309"/>
                  </a:cubicBezTo>
                  <a:moveTo>
                    <a:pt x="471" y="330"/>
                  </a:moveTo>
                  <a:cubicBezTo>
                    <a:pt x="475" y="321"/>
                    <a:pt x="475" y="321"/>
                    <a:pt x="475" y="321"/>
                  </a:cubicBezTo>
                  <a:cubicBezTo>
                    <a:pt x="477" y="315"/>
                    <a:pt x="474" y="308"/>
                    <a:pt x="468" y="306"/>
                  </a:cubicBezTo>
                  <a:cubicBezTo>
                    <a:pt x="457" y="302"/>
                    <a:pt x="457" y="302"/>
                    <a:pt x="457" y="302"/>
                  </a:cubicBezTo>
                  <a:cubicBezTo>
                    <a:pt x="446" y="332"/>
                    <a:pt x="446" y="332"/>
                    <a:pt x="446" y="332"/>
                  </a:cubicBezTo>
                  <a:cubicBezTo>
                    <a:pt x="457" y="336"/>
                    <a:pt x="457" y="336"/>
                    <a:pt x="457" y="336"/>
                  </a:cubicBezTo>
                  <a:cubicBezTo>
                    <a:pt x="463" y="339"/>
                    <a:pt x="469" y="336"/>
                    <a:pt x="471" y="330"/>
                  </a:cubicBezTo>
                  <a:close/>
                  <a:moveTo>
                    <a:pt x="454" y="310"/>
                  </a:moveTo>
                  <a:cubicBezTo>
                    <a:pt x="447" y="307"/>
                    <a:pt x="447" y="307"/>
                    <a:pt x="447" y="307"/>
                  </a:cubicBezTo>
                  <a:cubicBezTo>
                    <a:pt x="408" y="298"/>
                    <a:pt x="370" y="318"/>
                    <a:pt x="331" y="309"/>
                  </a:cubicBezTo>
                  <a:cubicBezTo>
                    <a:pt x="331" y="318"/>
                    <a:pt x="331" y="325"/>
                    <a:pt x="331" y="330"/>
                  </a:cubicBezTo>
                  <a:cubicBezTo>
                    <a:pt x="370" y="339"/>
                    <a:pt x="408" y="320"/>
                    <a:pt x="447" y="329"/>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8" name="Freeform 13">
              <a:extLst>
                <a:ext uri="{FF2B5EF4-FFF2-40B4-BE49-F238E27FC236}">
                  <a16:creationId xmlns:a16="http://schemas.microsoft.com/office/drawing/2014/main" id="{7519BEB1-8F37-4277-A78D-BE0AB6A2CA6C}"/>
                </a:ext>
              </a:extLst>
            </p:cNvPr>
            <p:cNvSpPr>
              <a:spLocks/>
            </p:cNvSpPr>
            <p:nvPr/>
          </p:nvSpPr>
          <p:spPr bwMode="auto">
            <a:xfrm>
              <a:off x="10534574" y="7505604"/>
              <a:ext cx="360000" cy="360000"/>
            </a:xfrm>
            <a:prstGeom prst="rect">
              <a:avLst/>
            </a:prstGeom>
            <a:no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8" name="Group 7">
            <a:extLst>
              <a:ext uri="{FF2B5EF4-FFF2-40B4-BE49-F238E27FC236}">
                <a16:creationId xmlns:a16="http://schemas.microsoft.com/office/drawing/2014/main" id="{253075FE-379E-4CA5-9A67-41D6A67F56BE}"/>
              </a:ext>
            </a:extLst>
          </p:cNvPr>
          <p:cNvGrpSpPr/>
          <p:nvPr/>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6">
            <a:extLst>
              <a:ext uri="{FF2B5EF4-FFF2-40B4-BE49-F238E27FC236}">
                <a16:creationId xmlns:a16="http://schemas.microsoft.com/office/drawing/2014/main" id="{DBD44CD5-C815-4295-97B2-5698B951DAD9}"/>
              </a:ext>
            </a:extLst>
          </p:cNvPr>
          <p:cNvGrpSpPr/>
          <p:nvPr/>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98" name="Rectangle 97">
            <a:extLst>
              <a:ext uri="{FF2B5EF4-FFF2-40B4-BE49-F238E27FC236}">
                <a16:creationId xmlns:a16="http://schemas.microsoft.com/office/drawing/2014/main" id="{C003BEA6-9B48-413E-9EE8-14BF6DF218F2}"/>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100" name="Title 1">
            <a:extLst>
              <a:ext uri="{FF2B5EF4-FFF2-40B4-BE49-F238E27FC236}">
                <a16:creationId xmlns:a16="http://schemas.microsoft.com/office/drawing/2014/main" id="{20CA71F5-20EC-417D-8D21-AB862FC77AA2}"/>
              </a:ext>
            </a:extLst>
          </p:cNvPr>
          <p:cNvSpPr>
            <a:spLocks noGrp="1"/>
          </p:cNvSpPr>
          <p:nvPr>
            <p:ph type="ctrTitle"/>
          </p:nvPr>
        </p:nvSpPr>
        <p:spPr>
          <a:xfrm>
            <a:off x="542925"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101" name="Subtitle 2">
            <a:extLst>
              <a:ext uri="{FF2B5EF4-FFF2-40B4-BE49-F238E27FC236}">
                <a16:creationId xmlns:a16="http://schemas.microsoft.com/office/drawing/2014/main" id="{D23DEC74-F062-4EFA-9AD9-D083A6D4D36B}"/>
              </a:ext>
            </a:extLst>
          </p:cNvPr>
          <p:cNvSpPr>
            <a:spLocks noGrp="1"/>
          </p:cNvSpPr>
          <p:nvPr>
            <p:ph type="subTitle" idx="1"/>
          </p:nvPr>
        </p:nvSpPr>
        <p:spPr>
          <a:xfrm>
            <a:off x="542925"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79" name="Animate Illustration Here">
            <a:extLst>
              <a:ext uri="{FF2B5EF4-FFF2-40B4-BE49-F238E27FC236}">
                <a16:creationId xmlns:a16="http://schemas.microsoft.com/office/drawing/2014/main" id="{3EF08B85-7E9B-4F2C-AFB2-DE1439D232D8}"/>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9" name="Title Section Line">
            <a:extLst>
              <a:ext uri="{FF2B5EF4-FFF2-40B4-BE49-F238E27FC236}">
                <a16:creationId xmlns:a16="http://schemas.microsoft.com/office/drawing/2014/main" id="{574EEB84-2127-8CC7-8466-7EBBD05BDE87}"/>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6" name="Website/Email">
            <a:extLst>
              <a:ext uri="{FF2B5EF4-FFF2-40B4-BE49-F238E27FC236}">
                <a16:creationId xmlns:a16="http://schemas.microsoft.com/office/drawing/2014/main" id="{7F957691-FA89-E68B-D863-BAD330ADAC15}"/>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12" name="Info Section Line">
            <a:extLst>
              <a:ext uri="{FF2B5EF4-FFF2-40B4-BE49-F238E27FC236}">
                <a16:creationId xmlns:a16="http://schemas.microsoft.com/office/drawing/2014/main" id="{2D2CA72F-32BB-33AA-8D1A-2950EF49462F}"/>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1636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79"/>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1" presetClass="entr" presetSubtype="0" fill="hold" nodeType="withEffect">
                                      <p:stCondLst>
                                        <p:cond delay="600"/>
                                      </p:stCondLst>
                                      <p:childTnLst>
                                        <p:set>
                                          <p:cBhvr>
                                            <p:cTn id="22" dur="1" fill="hold">
                                              <p:stCondLst>
                                                <p:cond delay="0"/>
                                              </p:stCondLst>
                                            </p:cTn>
                                            <p:tgtEl>
                                              <p:spTgt spid="4"/>
                                            </p:tgtEl>
                                            <p:attrNameLst>
                                              <p:attrName>style.visibility</p:attrName>
                                            </p:attrNameLst>
                                          </p:cBhvr>
                                          <p:to>
                                            <p:strVal val="visible"/>
                                          </p:to>
                                        </p:set>
                                      </p:childTnLst>
                                    </p:cTn>
                                  </p:par>
                                  <p:par>
                                    <p:cTn id="23" presetID="8" presetClass="emph" presetSubtype="0" fill="hold" nodeType="withEffect">
                                      <p:stCondLst>
                                        <p:cond delay="590"/>
                                      </p:stCondLst>
                                      <p:childTnLst>
                                        <p:animRot by="-10800000">
                                          <p:cBhvr>
                                            <p:cTn id="24" dur="10" fill="hold"/>
                                            <p:tgtEl>
                                              <p:spTgt spid="4"/>
                                            </p:tgtEl>
                                            <p:attrNameLst>
                                              <p:attrName>r</p:attrName>
                                            </p:attrNameLst>
                                          </p:cBhvr>
                                        </p:animRot>
                                      </p:childTnLst>
                                    </p:cTn>
                                  </p:par>
                                  <p:par>
                                    <p:cTn id="25" presetID="8" presetClass="emph" presetSubtype="0" accel="52000" fill="hold" nodeType="withEffect" p14:presetBounceEnd="50000">
                                      <p:stCondLst>
                                        <p:cond delay="600"/>
                                      </p:stCondLst>
                                      <p:childTnLst>
                                        <p:animRot by="10800000" p14:bounceEnd="50000">
                                          <p:cBhvr>
                                            <p:cTn id="26" dur="1000" fill="hold"/>
                                            <p:tgtEl>
                                              <p:spTgt spid="4"/>
                                            </p:tgtEl>
                                            <p:attrNameLst>
                                              <p:attrName>r</p:attrName>
                                            </p:attrNameLst>
                                          </p:cBhvr>
                                        </p:animRot>
                                      </p:childTnLst>
                                    </p:cTn>
                                  </p:par>
                                  <p:par>
                                    <p:cTn id="27" presetID="64" presetClass="path" presetSubtype="0" accel="50000" decel="50000" fill="hold" nodeType="withEffect">
                                      <p:stCondLst>
                                        <p:cond delay="600"/>
                                      </p:stCondLst>
                                      <p:childTnLst>
                                        <p:animMotion origin="layout" path="M -8.33333E-7 0.04051 L -8.33333E-7 -3.33333E-6 " pathEditMode="relative" rAng="0" ptsTypes="AA">
                                          <p:cBhvr>
                                            <p:cTn id="28" dur="250" fill="hold"/>
                                            <p:tgtEl>
                                              <p:spTgt spid="4"/>
                                            </p:tgtEl>
                                            <p:attrNameLst>
                                              <p:attrName>ppt_x</p:attrName>
                                              <p:attrName>ppt_y</p:attrName>
                                            </p:attrNameLst>
                                          </p:cBhvr>
                                          <p:rCtr x="0" y="-2037"/>
                                        </p:animMotion>
                                      </p:childTnLst>
                                    </p:cTn>
                                  </p:par>
                                  <p:par>
                                    <p:cTn id="29" presetID="23" presetClass="entr" presetSubtype="16" fill="hold" nodeType="withEffect">
                                      <p:stCondLst>
                                        <p:cond delay="1100"/>
                                      </p:stCondLst>
                                      <p:childTnLst>
                                        <p:set>
                                          <p:cBhvr>
                                            <p:cTn id="30" dur="1" fill="hold">
                                              <p:stCondLst>
                                                <p:cond delay="0"/>
                                              </p:stCondLst>
                                            </p:cTn>
                                            <p:tgtEl>
                                              <p:spTgt spid="5"/>
                                            </p:tgtEl>
                                            <p:attrNameLst>
                                              <p:attrName>style.visibility</p:attrName>
                                            </p:attrNameLst>
                                          </p:cBhvr>
                                          <p:to>
                                            <p:strVal val="visible"/>
                                          </p:to>
                                        </p:set>
                                        <p:anim calcmode="lin" valueType="num">
                                          <p:cBhvr>
                                            <p:cTn id="31" dur="200" fill="hold"/>
                                            <p:tgtEl>
                                              <p:spTgt spid="5"/>
                                            </p:tgtEl>
                                            <p:attrNameLst>
                                              <p:attrName>ppt_w</p:attrName>
                                            </p:attrNameLst>
                                          </p:cBhvr>
                                          <p:tavLst>
                                            <p:tav tm="0">
                                              <p:val>
                                                <p:fltVal val="0"/>
                                              </p:val>
                                            </p:tav>
                                            <p:tav tm="100000">
                                              <p:val>
                                                <p:strVal val="#ppt_w"/>
                                              </p:val>
                                            </p:tav>
                                          </p:tavLst>
                                        </p:anim>
                                        <p:anim calcmode="lin" valueType="num">
                                          <p:cBhvr>
                                            <p:cTn id="32" dur="200" fill="hold"/>
                                            <p:tgtEl>
                                              <p:spTgt spid="5"/>
                                            </p:tgtEl>
                                            <p:attrNameLst>
                                              <p:attrName>ppt_h</p:attrName>
                                            </p:attrNameLst>
                                          </p:cBhvr>
                                          <p:tavLst>
                                            <p:tav tm="0">
                                              <p:val>
                                                <p:fltVal val="0"/>
                                              </p:val>
                                            </p:tav>
                                            <p:tav tm="100000">
                                              <p:val>
                                                <p:strVal val="#ppt_h"/>
                                              </p:val>
                                            </p:tav>
                                          </p:tavLst>
                                        </p:anim>
                                      </p:childTnLst>
                                    </p:cTn>
                                  </p:par>
                                  <p:par>
                                    <p:cTn id="33" presetID="6" presetClass="emph" presetSubtype="0" fill="hold" nodeType="withEffect" p14:presetBounceEnd="99000">
                                      <p:stCondLst>
                                        <p:cond delay="1100"/>
                                      </p:stCondLst>
                                      <p:childTnLst>
                                        <p:animScale p14:bounceEnd="99000">
                                          <p:cBhvr>
                                            <p:cTn id="34" dur="1000" fill="hold"/>
                                            <p:tgtEl>
                                              <p:spTgt spid="5"/>
                                            </p:tgtEl>
                                          </p:cBhvr>
                                          <p:by x="110000" y="110000"/>
                                        </p:animScale>
                                      </p:childTnLst>
                                    </p:cTn>
                                  </p:par>
                                  <p:par>
                                    <p:cTn id="35" presetID="64" presetClass="path" presetSubtype="0" decel="100000" fill="hold" nodeType="withEffect">
                                      <p:stCondLst>
                                        <p:cond delay="1100"/>
                                      </p:stCondLst>
                                      <p:childTnLst>
                                        <p:animMotion origin="layout" path="M -0.04961 -3.7037E-6 L 2.91667E-6 -3.7037E-6 " pathEditMode="relative" rAng="0" ptsTypes="AA">
                                          <p:cBhvr>
                                            <p:cTn id="36" dur="750" fill="hold"/>
                                            <p:tgtEl>
                                              <p:spTgt spid="5"/>
                                            </p:tgtEl>
                                            <p:attrNameLst>
                                              <p:attrName>ppt_x</p:attrName>
                                              <p:attrName>ppt_y</p:attrName>
                                            </p:attrNameLst>
                                          </p:cBhvr>
                                          <p:rCtr x="2474" y="0"/>
                                        </p:animMotion>
                                      </p:childTnLst>
                                    </p:cTn>
                                  </p:par>
                                  <p:par>
                                    <p:cTn id="37" presetID="6" presetClass="emph" presetSubtype="0" accel="50000" decel="50000" fill="hold" nodeType="withEffect">
                                      <p:stCondLst>
                                        <p:cond delay="1100"/>
                                      </p:stCondLst>
                                      <p:childTnLst>
                                        <p:animScale>
                                          <p:cBhvr>
                                            <p:cTn id="38" dur="250" fill="hold"/>
                                            <p:tgtEl>
                                              <p:spTgt spid="5"/>
                                            </p:tgtEl>
                                          </p:cBhvr>
                                          <p:by x="91000" y="91000"/>
                                        </p:animScale>
                                      </p:childTnLst>
                                    </p:cTn>
                                  </p:par>
                                  <p:par>
                                    <p:cTn id="39" presetID="23" presetClass="entr" presetSubtype="16" fill="hold" grpId="0" nodeType="withEffect">
                                      <p:stCondLst>
                                        <p:cond delay="1100"/>
                                      </p:stCondLst>
                                      <p:childTnLst>
                                        <p:set>
                                          <p:cBhvr>
                                            <p:cTn id="40" dur="1" fill="hold">
                                              <p:stCondLst>
                                                <p:cond delay="0"/>
                                              </p:stCondLst>
                                            </p:cTn>
                                            <p:tgtEl>
                                              <p:spTgt spid="164"/>
                                            </p:tgtEl>
                                            <p:attrNameLst>
                                              <p:attrName>style.visibility</p:attrName>
                                            </p:attrNameLst>
                                          </p:cBhvr>
                                          <p:to>
                                            <p:strVal val="visible"/>
                                          </p:to>
                                        </p:set>
                                        <p:anim calcmode="lin" valueType="num">
                                          <p:cBhvr>
                                            <p:cTn id="41" dur="250" fill="hold"/>
                                            <p:tgtEl>
                                              <p:spTgt spid="164"/>
                                            </p:tgtEl>
                                            <p:attrNameLst>
                                              <p:attrName>ppt_w</p:attrName>
                                            </p:attrNameLst>
                                          </p:cBhvr>
                                          <p:tavLst>
                                            <p:tav tm="0">
                                              <p:val>
                                                <p:fltVal val="0"/>
                                              </p:val>
                                            </p:tav>
                                            <p:tav tm="100000">
                                              <p:val>
                                                <p:strVal val="#ppt_w"/>
                                              </p:val>
                                            </p:tav>
                                          </p:tavLst>
                                        </p:anim>
                                        <p:anim calcmode="lin" valueType="num">
                                          <p:cBhvr>
                                            <p:cTn id="42" dur="250" fill="hold"/>
                                            <p:tgtEl>
                                              <p:spTgt spid="164"/>
                                            </p:tgtEl>
                                            <p:attrNameLst>
                                              <p:attrName>ppt_h</p:attrName>
                                            </p:attrNameLst>
                                          </p:cBhvr>
                                          <p:tavLst>
                                            <p:tav tm="0">
                                              <p:val>
                                                <p:fltVal val="0"/>
                                              </p:val>
                                            </p:tav>
                                            <p:tav tm="100000">
                                              <p:val>
                                                <p:strVal val="#ppt_h"/>
                                              </p:val>
                                            </p:tav>
                                          </p:tavLst>
                                        </p:anim>
                                      </p:childTnLst>
                                    </p:cTn>
                                  </p:par>
                                  <p:par>
                                    <p:cTn id="43" presetID="6" presetClass="emph" presetSubtype="0" fill="hold" grpId="1" nodeType="withEffect" p14:presetBounceEnd="99000">
                                      <p:stCondLst>
                                        <p:cond delay="1100"/>
                                      </p:stCondLst>
                                      <p:childTnLst>
                                        <p:animScale p14:bounceEnd="99000">
                                          <p:cBhvr>
                                            <p:cTn id="44" dur="1000" fill="hold"/>
                                            <p:tgtEl>
                                              <p:spTgt spid="164"/>
                                            </p:tgtEl>
                                          </p:cBhvr>
                                          <p:by x="110000" y="110000"/>
                                        </p:animScale>
                                      </p:childTnLst>
                                    </p:cTn>
                                  </p:par>
                                  <p:par>
                                    <p:cTn id="45" presetID="6" presetClass="emph" presetSubtype="0" fill="hold" grpId="2" nodeType="withEffect">
                                      <p:stCondLst>
                                        <p:cond delay="1100"/>
                                      </p:stCondLst>
                                      <p:childTnLst>
                                        <p:animScale>
                                          <p:cBhvr>
                                            <p:cTn id="46" dur="250" fill="hold"/>
                                            <p:tgtEl>
                                              <p:spTgt spid="164"/>
                                            </p:tgtEl>
                                          </p:cBhvr>
                                          <p:by x="91000" y="91000"/>
                                        </p:animScale>
                                      </p:childTnLst>
                                    </p:cTn>
                                  </p:par>
                                  <p:par>
                                    <p:cTn id="47" presetID="10" presetClass="entr" presetSubtype="0" fill="hold" grpId="0" nodeType="withEffect">
                                      <p:stCondLst>
                                        <p:cond delay="250"/>
                                      </p:stCondLst>
                                      <p:childTnLst>
                                        <p:set>
                                          <p:cBhvr>
                                            <p:cTn id="48" dur="1" fill="hold">
                                              <p:stCondLst>
                                                <p:cond delay="0"/>
                                              </p:stCondLst>
                                            </p:cTn>
                                            <p:tgtEl>
                                              <p:spTgt spid="100"/>
                                            </p:tgtEl>
                                            <p:attrNameLst>
                                              <p:attrName>style.visibility</p:attrName>
                                            </p:attrNameLst>
                                          </p:cBhvr>
                                          <p:to>
                                            <p:strVal val="visible"/>
                                          </p:to>
                                        </p:set>
                                        <p:animEffect transition="in" filter="fade">
                                          <p:cBhvr>
                                            <p:cTn id="49" dur="500"/>
                                            <p:tgtEl>
                                              <p:spTgt spid="100"/>
                                            </p:tgtEl>
                                          </p:cBhvr>
                                        </p:animEffect>
                                      </p:childTnLst>
                                    </p:cTn>
                                  </p:par>
                                  <p:par>
                                    <p:cTn id="50" presetID="10" presetClass="entr" presetSubtype="0" fill="hold" grpId="0" nodeType="withEffect" nodePh="1">
                                      <p:stCondLst>
                                        <p:cond delay="350"/>
                                      </p:stCondLst>
                                      <p:endCondLst>
                                        <p:cond evt="begin" delay="0">
                                          <p:tn val="50"/>
                                        </p:cond>
                                      </p:endCondLst>
                                      <p:childTnLst>
                                        <p:set>
                                          <p:cBhvr>
                                            <p:cTn id="51" dur="1" fill="hold">
                                              <p:stCondLst>
                                                <p:cond delay="0"/>
                                              </p:stCondLst>
                                            </p:cTn>
                                            <p:tgtEl>
                                              <p:spTgt spid="101"/>
                                            </p:tgtEl>
                                            <p:attrNameLst>
                                              <p:attrName>style.visibility</p:attrName>
                                            </p:attrNameLst>
                                          </p:cBhvr>
                                          <p:to>
                                            <p:strVal val="visible"/>
                                          </p:to>
                                        </p:set>
                                        <p:animEffect transition="in" filter="fade">
                                          <p:cBhvr>
                                            <p:cTn id="52" dur="500"/>
                                            <p:tgtEl>
                                              <p:spTgt spid="101"/>
                                            </p:tgtEl>
                                          </p:cBhvr>
                                        </p:animEffect>
                                      </p:childTnLst>
                                    </p:cTn>
                                  </p:par>
                                  <p:par>
                                    <p:cTn id="53" presetID="17" presetClass="entr" presetSubtype="8" fill="hold" nodeType="withEffect">
                                      <p:stCondLst>
                                        <p:cond delay="30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ppt_x</p:attrName>
                                            </p:attrNameLst>
                                          </p:cBhvr>
                                          <p:tavLst>
                                            <p:tav tm="0">
                                              <p:val>
                                                <p:strVal val="#ppt_x-#ppt_w/2"/>
                                              </p:val>
                                            </p:tav>
                                            <p:tav tm="100000">
                                              <p:val>
                                                <p:strVal val="#ppt_x"/>
                                              </p:val>
                                            </p:tav>
                                          </p:tavLst>
                                        </p:anim>
                                        <p:anim calcmode="lin" valueType="num">
                                          <p:cBhvr>
                                            <p:cTn id="56" dur="500" fill="hold"/>
                                            <p:tgtEl>
                                              <p:spTgt spid="9"/>
                                            </p:tgtEl>
                                            <p:attrNameLst>
                                              <p:attrName>ppt_y</p:attrName>
                                            </p:attrNameLst>
                                          </p:cBhvr>
                                          <p:tavLst>
                                            <p:tav tm="0">
                                              <p:val>
                                                <p:strVal val="#ppt_y"/>
                                              </p:val>
                                            </p:tav>
                                            <p:tav tm="100000">
                                              <p:val>
                                                <p:strVal val="#ppt_y"/>
                                              </p:val>
                                            </p:tav>
                                          </p:tavLst>
                                        </p:anim>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strVal val="#ppt_h"/>
                                              </p:val>
                                            </p:tav>
                                            <p:tav tm="100000">
                                              <p:val>
                                                <p:strVal val="#ppt_h"/>
                                              </p:val>
                                            </p:tav>
                                          </p:tavLst>
                                        </p:anim>
                                      </p:childTnLst>
                                    </p:cTn>
                                  </p:par>
                                  <p:par>
                                    <p:cTn id="59" presetID="16" presetClass="entr" presetSubtype="42" fill="hold" nodeType="withEffect">
                                      <p:stCondLst>
                                        <p:cond delay="300"/>
                                      </p:stCondLst>
                                      <p:childTnLst>
                                        <p:set>
                                          <p:cBhvr>
                                            <p:cTn id="60" dur="1" fill="hold">
                                              <p:stCondLst>
                                                <p:cond delay="0"/>
                                              </p:stCondLst>
                                            </p:cTn>
                                            <p:tgtEl>
                                              <p:spTgt spid="12"/>
                                            </p:tgtEl>
                                            <p:attrNameLst>
                                              <p:attrName>style.visibility</p:attrName>
                                            </p:attrNameLst>
                                          </p:cBhvr>
                                          <p:to>
                                            <p:strVal val="visible"/>
                                          </p:to>
                                        </p:set>
                                        <p:animEffect transition="in" filter="barn(outHorizontal)">
                                          <p:cBhvr>
                                            <p:cTn id="61" dur="250"/>
                                            <p:tgtEl>
                                              <p:spTgt spid="12"/>
                                            </p:tgtEl>
                                          </p:cBhvr>
                                        </p:animEffect>
                                      </p:childTnLst>
                                    </p:cTn>
                                  </p:par>
                                  <p:par>
                                    <p:cTn id="62" presetID="10" presetClass="entr" presetSubtype="0" fill="hold" grpId="2" nodeType="withEffect">
                                      <p:stCondLst>
                                        <p:cond delay="30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500"/>
                                            <p:tgtEl>
                                              <p:spTgt spid="6"/>
                                            </p:tgtEl>
                                          </p:cBhvr>
                                        </p:animEffect>
                                      </p:childTnLst>
                                    </p:cTn>
                                  </p:par>
                                  <p:par>
                                    <p:cTn id="65" presetID="35" presetClass="path" presetSubtype="0" decel="100000" fill="hold" grpId="3" nodeType="withEffect">
                                      <p:stCondLst>
                                        <p:cond delay="300"/>
                                      </p:stCondLst>
                                      <p:childTnLst>
                                        <p:animMotion origin="layout" path="M -1.875E-6 -2.22222E-6 L 0.00938 -2.22222E-6 " pathEditMode="relative" rAng="0" ptsTypes="AA">
                                          <p:cBhvr>
                                            <p:cTn id="66" dur="500" spd="-100000" fill="hold"/>
                                            <p:tgtEl>
                                              <p:spTgt spid="6"/>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animBg="1"/>
          <p:bldP spid="164" grpId="1" animBg="1"/>
          <p:bldP spid="164" grpId="2" animBg="1"/>
          <p:bldP spid="100" grpId="0"/>
          <p:bldP spid="101"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101"/>
                            </p:tgtEl>
                            <p:attrNameLst>
                              <p:attrName>style.visibility</p:attrName>
                            </p:attrNameLst>
                          </p:cBhvr>
                          <p:to>
                            <p:strVal val="visible"/>
                          </p:to>
                        </p:set>
                        <p:animEffect transition="in" filter="fade">
                          <p:cBhvr>
                            <p:cTn dur="500"/>
                            <p:tgtEl>
                              <p:spTgt spid="101"/>
                            </p:tgtEl>
                          </p:cBhvr>
                        </p:animEffect>
                      </p:childTnLst>
                    </p:cTn>
                  </p:par>
                </p:tnLst>
              </p:tmpl>
            </p:tmplLst>
          </p:bldP>
          <p:bldP spid="79" grpId="0"/>
          <p:bldP spid="6" grpId="0"/>
          <p:bldP spid="6" grpId="1"/>
          <p:bldP spid="6" grpId="2"/>
          <p:bldP spid="6"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79"/>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1" presetClass="entr" presetSubtype="0" fill="hold" nodeType="withEffect">
                                      <p:stCondLst>
                                        <p:cond delay="600"/>
                                      </p:stCondLst>
                                      <p:childTnLst>
                                        <p:set>
                                          <p:cBhvr>
                                            <p:cTn id="22" dur="1" fill="hold">
                                              <p:stCondLst>
                                                <p:cond delay="0"/>
                                              </p:stCondLst>
                                            </p:cTn>
                                            <p:tgtEl>
                                              <p:spTgt spid="4"/>
                                            </p:tgtEl>
                                            <p:attrNameLst>
                                              <p:attrName>style.visibility</p:attrName>
                                            </p:attrNameLst>
                                          </p:cBhvr>
                                          <p:to>
                                            <p:strVal val="visible"/>
                                          </p:to>
                                        </p:set>
                                      </p:childTnLst>
                                    </p:cTn>
                                  </p:par>
                                  <p:par>
                                    <p:cTn id="23" presetID="8" presetClass="emph" presetSubtype="0" fill="hold" nodeType="withEffect">
                                      <p:stCondLst>
                                        <p:cond delay="590"/>
                                      </p:stCondLst>
                                      <p:childTnLst>
                                        <p:animRot by="-10800000">
                                          <p:cBhvr>
                                            <p:cTn id="24" dur="10" fill="hold"/>
                                            <p:tgtEl>
                                              <p:spTgt spid="4"/>
                                            </p:tgtEl>
                                            <p:attrNameLst>
                                              <p:attrName>r</p:attrName>
                                            </p:attrNameLst>
                                          </p:cBhvr>
                                        </p:animRot>
                                      </p:childTnLst>
                                    </p:cTn>
                                  </p:par>
                                  <p:par>
                                    <p:cTn id="25" presetID="8" presetClass="emph" presetSubtype="0" accel="52000" fill="hold" nodeType="withEffect">
                                      <p:stCondLst>
                                        <p:cond delay="600"/>
                                      </p:stCondLst>
                                      <p:childTnLst>
                                        <p:animRot by="10800000">
                                          <p:cBhvr>
                                            <p:cTn id="26" dur="1000" fill="hold"/>
                                            <p:tgtEl>
                                              <p:spTgt spid="4"/>
                                            </p:tgtEl>
                                            <p:attrNameLst>
                                              <p:attrName>r</p:attrName>
                                            </p:attrNameLst>
                                          </p:cBhvr>
                                        </p:animRot>
                                      </p:childTnLst>
                                    </p:cTn>
                                  </p:par>
                                  <p:par>
                                    <p:cTn id="27" presetID="64" presetClass="path" presetSubtype="0" accel="50000" decel="50000" fill="hold" nodeType="withEffect">
                                      <p:stCondLst>
                                        <p:cond delay="600"/>
                                      </p:stCondLst>
                                      <p:childTnLst>
                                        <p:animMotion origin="layout" path="M -8.33333E-7 0.04051 L -8.33333E-7 -3.33333E-6 " pathEditMode="relative" rAng="0" ptsTypes="AA">
                                          <p:cBhvr>
                                            <p:cTn id="28" dur="250" fill="hold"/>
                                            <p:tgtEl>
                                              <p:spTgt spid="4"/>
                                            </p:tgtEl>
                                            <p:attrNameLst>
                                              <p:attrName>ppt_x</p:attrName>
                                              <p:attrName>ppt_y</p:attrName>
                                            </p:attrNameLst>
                                          </p:cBhvr>
                                          <p:rCtr x="0" y="-2037"/>
                                        </p:animMotion>
                                      </p:childTnLst>
                                    </p:cTn>
                                  </p:par>
                                  <p:par>
                                    <p:cTn id="29" presetID="23" presetClass="entr" presetSubtype="16" fill="hold" nodeType="withEffect">
                                      <p:stCondLst>
                                        <p:cond delay="1100"/>
                                      </p:stCondLst>
                                      <p:childTnLst>
                                        <p:set>
                                          <p:cBhvr>
                                            <p:cTn id="30" dur="1" fill="hold">
                                              <p:stCondLst>
                                                <p:cond delay="0"/>
                                              </p:stCondLst>
                                            </p:cTn>
                                            <p:tgtEl>
                                              <p:spTgt spid="5"/>
                                            </p:tgtEl>
                                            <p:attrNameLst>
                                              <p:attrName>style.visibility</p:attrName>
                                            </p:attrNameLst>
                                          </p:cBhvr>
                                          <p:to>
                                            <p:strVal val="visible"/>
                                          </p:to>
                                        </p:set>
                                        <p:anim calcmode="lin" valueType="num">
                                          <p:cBhvr>
                                            <p:cTn id="31" dur="200" fill="hold"/>
                                            <p:tgtEl>
                                              <p:spTgt spid="5"/>
                                            </p:tgtEl>
                                            <p:attrNameLst>
                                              <p:attrName>ppt_w</p:attrName>
                                            </p:attrNameLst>
                                          </p:cBhvr>
                                          <p:tavLst>
                                            <p:tav tm="0">
                                              <p:val>
                                                <p:fltVal val="0"/>
                                              </p:val>
                                            </p:tav>
                                            <p:tav tm="100000">
                                              <p:val>
                                                <p:strVal val="#ppt_w"/>
                                              </p:val>
                                            </p:tav>
                                          </p:tavLst>
                                        </p:anim>
                                        <p:anim calcmode="lin" valueType="num">
                                          <p:cBhvr>
                                            <p:cTn id="32" dur="200" fill="hold"/>
                                            <p:tgtEl>
                                              <p:spTgt spid="5"/>
                                            </p:tgtEl>
                                            <p:attrNameLst>
                                              <p:attrName>ppt_h</p:attrName>
                                            </p:attrNameLst>
                                          </p:cBhvr>
                                          <p:tavLst>
                                            <p:tav tm="0">
                                              <p:val>
                                                <p:fltVal val="0"/>
                                              </p:val>
                                            </p:tav>
                                            <p:tav tm="100000">
                                              <p:val>
                                                <p:strVal val="#ppt_h"/>
                                              </p:val>
                                            </p:tav>
                                          </p:tavLst>
                                        </p:anim>
                                      </p:childTnLst>
                                    </p:cTn>
                                  </p:par>
                                  <p:par>
                                    <p:cTn id="33" presetID="6" presetClass="emph" presetSubtype="0" fill="hold" nodeType="withEffect">
                                      <p:stCondLst>
                                        <p:cond delay="1100"/>
                                      </p:stCondLst>
                                      <p:childTnLst>
                                        <p:animScale>
                                          <p:cBhvr>
                                            <p:cTn id="34" dur="1000" fill="hold"/>
                                            <p:tgtEl>
                                              <p:spTgt spid="5"/>
                                            </p:tgtEl>
                                          </p:cBhvr>
                                          <p:by x="110000" y="110000"/>
                                        </p:animScale>
                                      </p:childTnLst>
                                    </p:cTn>
                                  </p:par>
                                  <p:par>
                                    <p:cTn id="35" presetID="64" presetClass="path" presetSubtype="0" decel="100000" fill="hold" nodeType="withEffect">
                                      <p:stCondLst>
                                        <p:cond delay="1100"/>
                                      </p:stCondLst>
                                      <p:childTnLst>
                                        <p:animMotion origin="layout" path="M -0.04961 -3.7037E-6 L 2.91667E-6 -3.7037E-6 " pathEditMode="relative" rAng="0" ptsTypes="AA">
                                          <p:cBhvr>
                                            <p:cTn id="36" dur="750" fill="hold"/>
                                            <p:tgtEl>
                                              <p:spTgt spid="5"/>
                                            </p:tgtEl>
                                            <p:attrNameLst>
                                              <p:attrName>ppt_x</p:attrName>
                                              <p:attrName>ppt_y</p:attrName>
                                            </p:attrNameLst>
                                          </p:cBhvr>
                                          <p:rCtr x="2474" y="0"/>
                                        </p:animMotion>
                                      </p:childTnLst>
                                    </p:cTn>
                                  </p:par>
                                  <p:par>
                                    <p:cTn id="37" presetID="6" presetClass="emph" presetSubtype="0" accel="50000" decel="50000" fill="hold" nodeType="withEffect">
                                      <p:stCondLst>
                                        <p:cond delay="1100"/>
                                      </p:stCondLst>
                                      <p:childTnLst>
                                        <p:animScale>
                                          <p:cBhvr>
                                            <p:cTn id="38" dur="250" fill="hold"/>
                                            <p:tgtEl>
                                              <p:spTgt spid="5"/>
                                            </p:tgtEl>
                                          </p:cBhvr>
                                          <p:by x="91000" y="91000"/>
                                        </p:animScale>
                                      </p:childTnLst>
                                    </p:cTn>
                                  </p:par>
                                  <p:par>
                                    <p:cTn id="39" presetID="23" presetClass="entr" presetSubtype="16" fill="hold" grpId="0" nodeType="withEffect">
                                      <p:stCondLst>
                                        <p:cond delay="1100"/>
                                      </p:stCondLst>
                                      <p:childTnLst>
                                        <p:set>
                                          <p:cBhvr>
                                            <p:cTn id="40" dur="1" fill="hold">
                                              <p:stCondLst>
                                                <p:cond delay="0"/>
                                              </p:stCondLst>
                                            </p:cTn>
                                            <p:tgtEl>
                                              <p:spTgt spid="164"/>
                                            </p:tgtEl>
                                            <p:attrNameLst>
                                              <p:attrName>style.visibility</p:attrName>
                                            </p:attrNameLst>
                                          </p:cBhvr>
                                          <p:to>
                                            <p:strVal val="visible"/>
                                          </p:to>
                                        </p:set>
                                        <p:anim calcmode="lin" valueType="num">
                                          <p:cBhvr>
                                            <p:cTn id="41" dur="250" fill="hold"/>
                                            <p:tgtEl>
                                              <p:spTgt spid="164"/>
                                            </p:tgtEl>
                                            <p:attrNameLst>
                                              <p:attrName>ppt_w</p:attrName>
                                            </p:attrNameLst>
                                          </p:cBhvr>
                                          <p:tavLst>
                                            <p:tav tm="0">
                                              <p:val>
                                                <p:fltVal val="0"/>
                                              </p:val>
                                            </p:tav>
                                            <p:tav tm="100000">
                                              <p:val>
                                                <p:strVal val="#ppt_w"/>
                                              </p:val>
                                            </p:tav>
                                          </p:tavLst>
                                        </p:anim>
                                        <p:anim calcmode="lin" valueType="num">
                                          <p:cBhvr>
                                            <p:cTn id="42" dur="250" fill="hold"/>
                                            <p:tgtEl>
                                              <p:spTgt spid="164"/>
                                            </p:tgtEl>
                                            <p:attrNameLst>
                                              <p:attrName>ppt_h</p:attrName>
                                            </p:attrNameLst>
                                          </p:cBhvr>
                                          <p:tavLst>
                                            <p:tav tm="0">
                                              <p:val>
                                                <p:fltVal val="0"/>
                                              </p:val>
                                            </p:tav>
                                            <p:tav tm="100000">
                                              <p:val>
                                                <p:strVal val="#ppt_h"/>
                                              </p:val>
                                            </p:tav>
                                          </p:tavLst>
                                        </p:anim>
                                      </p:childTnLst>
                                    </p:cTn>
                                  </p:par>
                                  <p:par>
                                    <p:cTn id="43" presetID="6" presetClass="emph" presetSubtype="0" fill="hold" grpId="1" nodeType="withEffect">
                                      <p:stCondLst>
                                        <p:cond delay="1100"/>
                                      </p:stCondLst>
                                      <p:childTnLst>
                                        <p:animScale>
                                          <p:cBhvr>
                                            <p:cTn id="44" dur="1000" fill="hold"/>
                                            <p:tgtEl>
                                              <p:spTgt spid="164"/>
                                            </p:tgtEl>
                                          </p:cBhvr>
                                          <p:by x="110000" y="110000"/>
                                        </p:animScale>
                                      </p:childTnLst>
                                    </p:cTn>
                                  </p:par>
                                  <p:par>
                                    <p:cTn id="45" presetID="6" presetClass="emph" presetSubtype="0" fill="hold" grpId="2" nodeType="withEffect">
                                      <p:stCondLst>
                                        <p:cond delay="1100"/>
                                      </p:stCondLst>
                                      <p:childTnLst>
                                        <p:animScale>
                                          <p:cBhvr>
                                            <p:cTn id="46" dur="250" fill="hold"/>
                                            <p:tgtEl>
                                              <p:spTgt spid="164"/>
                                            </p:tgtEl>
                                          </p:cBhvr>
                                          <p:by x="91000" y="91000"/>
                                        </p:animScale>
                                      </p:childTnLst>
                                    </p:cTn>
                                  </p:par>
                                  <p:par>
                                    <p:cTn id="47" presetID="10" presetClass="entr" presetSubtype="0" fill="hold" grpId="0" nodeType="withEffect">
                                      <p:stCondLst>
                                        <p:cond delay="250"/>
                                      </p:stCondLst>
                                      <p:childTnLst>
                                        <p:set>
                                          <p:cBhvr>
                                            <p:cTn id="48" dur="1" fill="hold">
                                              <p:stCondLst>
                                                <p:cond delay="0"/>
                                              </p:stCondLst>
                                            </p:cTn>
                                            <p:tgtEl>
                                              <p:spTgt spid="100"/>
                                            </p:tgtEl>
                                            <p:attrNameLst>
                                              <p:attrName>style.visibility</p:attrName>
                                            </p:attrNameLst>
                                          </p:cBhvr>
                                          <p:to>
                                            <p:strVal val="visible"/>
                                          </p:to>
                                        </p:set>
                                        <p:animEffect transition="in" filter="fade">
                                          <p:cBhvr>
                                            <p:cTn id="49" dur="500"/>
                                            <p:tgtEl>
                                              <p:spTgt spid="100"/>
                                            </p:tgtEl>
                                          </p:cBhvr>
                                        </p:animEffect>
                                      </p:childTnLst>
                                    </p:cTn>
                                  </p:par>
                                  <p:par>
                                    <p:cTn id="50" presetID="10" presetClass="entr" presetSubtype="0" fill="hold" grpId="0" nodeType="withEffect" nodePh="1">
                                      <p:stCondLst>
                                        <p:cond delay="350"/>
                                      </p:stCondLst>
                                      <p:endCondLst>
                                        <p:cond evt="begin" delay="0">
                                          <p:tn val="50"/>
                                        </p:cond>
                                      </p:endCondLst>
                                      <p:childTnLst>
                                        <p:set>
                                          <p:cBhvr>
                                            <p:cTn id="51" dur="1" fill="hold">
                                              <p:stCondLst>
                                                <p:cond delay="0"/>
                                              </p:stCondLst>
                                            </p:cTn>
                                            <p:tgtEl>
                                              <p:spTgt spid="101"/>
                                            </p:tgtEl>
                                            <p:attrNameLst>
                                              <p:attrName>style.visibility</p:attrName>
                                            </p:attrNameLst>
                                          </p:cBhvr>
                                          <p:to>
                                            <p:strVal val="visible"/>
                                          </p:to>
                                        </p:set>
                                        <p:animEffect transition="in" filter="fade">
                                          <p:cBhvr>
                                            <p:cTn id="52" dur="500"/>
                                            <p:tgtEl>
                                              <p:spTgt spid="101"/>
                                            </p:tgtEl>
                                          </p:cBhvr>
                                        </p:animEffect>
                                      </p:childTnLst>
                                    </p:cTn>
                                  </p:par>
                                  <p:par>
                                    <p:cTn id="53" presetID="17" presetClass="entr" presetSubtype="8" fill="hold" nodeType="withEffect">
                                      <p:stCondLst>
                                        <p:cond delay="30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ppt_x</p:attrName>
                                            </p:attrNameLst>
                                          </p:cBhvr>
                                          <p:tavLst>
                                            <p:tav tm="0">
                                              <p:val>
                                                <p:strVal val="#ppt_x-#ppt_w/2"/>
                                              </p:val>
                                            </p:tav>
                                            <p:tav tm="100000">
                                              <p:val>
                                                <p:strVal val="#ppt_x"/>
                                              </p:val>
                                            </p:tav>
                                          </p:tavLst>
                                        </p:anim>
                                        <p:anim calcmode="lin" valueType="num">
                                          <p:cBhvr>
                                            <p:cTn id="56" dur="500" fill="hold"/>
                                            <p:tgtEl>
                                              <p:spTgt spid="9"/>
                                            </p:tgtEl>
                                            <p:attrNameLst>
                                              <p:attrName>ppt_y</p:attrName>
                                            </p:attrNameLst>
                                          </p:cBhvr>
                                          <p:tavLst>
                                            <p:tav tm="0">
                                              <p:val>
                                                <p:strVal val="#ppt_y"/>
                                              </p:val>
                                            </p:tav>
                                            <p:tav tm="100000">
                                              <p:val>
                                                <p:strVal val="#ppt_y"/>
                                              </p:val>
                                            </p:tav>
                                          </p:tavLst>
                                        </p:anim>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strVal val="#ppt_h"/>
                                              </p:val>
                                            </p:tav>
                                            <p:tav tm="100000">
                                              <p:val>
                                                <p:strVal val="#ppt_h"/>
                                              </p:val>
                                            </p:tav>
                                          </p:tavLst>
                                        </p:anim>
                                      </p:childTnLst>
                                    </p:cTn>
                                  </p:par>
                                  <p:par>
                                    <p:cTn id="59" presetID="16" presetClass="entr" presetSubtype="42" fill="hold" nodeType="withEffect">
                                      <p:stCondLst>
                                        <p:cond delay="300"/>
                                      </p:stCondLst>
                                      <p:childTnLst>
                                        <p:set>
                                          <p:cBhvr>
                                            <p:cTn id="60" dur="1" fill="hold">
                                              <p:stCondLst>
                                                <p:cond delay="0"/>
                                              </p:stCondLst>
                                            </p:cTn>
                                            <p:tgtEl>
                                              <p:spTgt spid="12"/>
                                            </p:tgtEl>
                                            <p:attrNameLst>
                                              <p:attrName>style.visibility</p:attrName>
                                            </p:attrNameLst>
                                          </p:cBhvr>
                                          <p:to>
                                            <p:strVal val="visible"/>
                                          </p:to>
                                        </p:set>
                                        <p:animEffect transition="in" filter="barn(outHorizontal)">
                                          <p:cBhvr>
                                            <p:cTn id="61" dur="250"/>
                                            <p:tgtEl>
                                              <p:spTgt spid="12"/>
                                            </p:tgtEl>
                                          </p:cBhvr>
                                        </p:animEffect>
                                      </p:childTnLst>
                                    </p:cTn>
                                  </p:par>
                                  <p:par>
                                    <p:cTn id="62" presetID="10" presetClass="entr" presetSubtype="0" fill="hold" grpId="2" nodeType="withEffect">
                                      <p:stCondLst>
                                        <p:cond delay="30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500"/>
                                            <p:tgtEl>
                                              <p:spTgt spid="6"/>
                                            </p:tgtEl>
                                          </p:cBhvr>
                                        </p:animEffect>
                                      </p:childTnLst>
                                    </p:cTn>
                                  </p:par>
                                  <p:par>
                                    <p:cTn id="65" presetID="35" presetClass="path" presetSubtype="0" decel="100000" fill="hold" grpId="3" nodeType="withEffect">
                                      <p:stCondLst>
                                        <p:cond delay="300"/>
                                      </p:stCondLst>
                                      <p:childTnLst>
                                        <p:animMotion origin="layout" path="M -1.875E-6 -2.22222E-6 L 0.00938 -2.22222E-6 " pathEditMode="relative" rAng="0" ptsTypes="AA">
                                          <p:cBhvr>
                                            <p:cTn id="66" dur="500" spd="-100000" fill="hold"/>
                                            <p:tgtEl>
                                              <p:spTgt spid="6"/>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animBg="1"/>
          <p:bldP spid="164" grpId="1" animBg="1"/>
          <p:bldP spid="164" grpId="2" animBg="1"/>
          <p:bldP spid="100" grpId="0"/>
          <p:bldP spid="101"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101"/>
                            </p:tgtEl>
                            <p:attrNameLst>
                              <p:attrName>style.visibility</p:attrName>
                            </p:attrNameLst>
                          </p:cBhvr>
                          <p:to>
                            <p:strVal val="visible"/>
                          </p:to>
                        </p:set>
                        <p:animEffect transition="in" filter="fade">
                          <p:cBhvr>
                            <p:cTn dur="500"/>
                            <p:tgtEl>
                              <p:spTgt spid="101"/>
                            </p:tgtEl>
                          </p:cBhvr>
                        </p:animEffect>
                      </p:childTnLst>
                    </p:cTn>
                  </p:par>
                </p:tnLst>
              </p:tmpl>
            </p:tmplLst>
          </p:bldP>
          <p:bldP spid="79" grpId="0"/>
          <p:bldP spid="6" grpId="0"/>
          <p:bldP spid="6" grpId="1"/>
          <p:bldP spid="6" grpId="2"/>
          <p:bldP spid="6" grpId="3"/>
        </p:bldLst>
      </p:timing>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 Team">
    <p:bg>
      <p:bgPr>
        <a:solidFill>
          <a:srgbClr val="51154B"/>
        </a:solidFill>
        <a:effectLst/>
      </p:bgPr>
    </p:bg>
    <p:spTree>
      <p:nvGrpSpPr>
        <p:cNvPr id="1" name=""/>
        <p:cNvGrpSpPr/>
        <p:nvPr/>
      </p:nvGrpSpPr>
      <p:grpSpPr>
        <a:xfrm>
          <a:off x="0" y="0"/>
          <a:ext cx="0" cy="0"/>
          <a:chOff x="0" y="0"/>
          <a:chExt cx="0" cy="0"/>
        </a:xfrm>
      </p:grpSpPr>
      <p:sp>
        <p:nvSpPr>
          <p:cNvPr id="398" name="Freeform: Shape 397">
            <a:extLst>
              <a:ext uri="{FF2B5EF4-FFF2-40B4-BE49-F238E27FC236}">
                <a16:creationId xmlns:a16="http://schemas.microsoft.com/office/drawing/2014/main" id="{09CB082B-AFDA-2B35-2955-C1ED6205590F}"/>
              </a:ext>
            </a:extLst>
          </p:cNvPr>
          <p:cNvSpPr/>
          <p:nvPr userDrawn="1"/>
        </p:nvSpPr>
        <p:spPr>
          <a:xfrm>
            <a:off x="9760563" y="3981353"/>
            <a:ext cx="1618811" cy="1618811"/>
          </a:xfrm>
          <a:custGeom>
            <a:avLst/>
            <a:gdLst>
              <a:gd name="connsiteX0" fmla="*/ 1415542 w 1415542"/>
              <a:gd name="connsiteY0" fmla="*/ 707771 h 1415542"/>
              <a:gd name="connsiteX1" fmla="*/ 707771 w 1415542"/>
              <a:gd name="connsiteY1" fmla="*/ 1415542 h 1415542"/>
              <a:gd name="connsiteX2" fmla="*/ 0 w 1415542"/>
              <a:gd name="connsiteY2" fmla="*/ 707771 h 1415542"/>
              <a:gd name="connsiteX3" fmla="*/ 707771 w 1415542"/>
              <a:gd name="connsiteY3" fmla="*/ 0 h 1415542"/>
              <a:gd name="connsiteX4" fmla="*/ 1415542 w 1415542"/>
              <a:gd name="connsiteY4" fmla="*/ 707771 h 141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542" h="1415542">
                <a:moveTo>
                  <a:pt x="1415542" y="707771"/>
                </a:moveTo>
                <a:cubicBezTo>
                  <a:pt x="1415542" y="1098662"/>
                  <a:pt x="1098662" y="1415542"/>
                  <a:pt x="707771" y="1415542"/>
                </a:cubicBezTo>
                <a:cubicBezTo>
                  <a:pt x="316880" y="1415542"/>
                  <a:pt x="0" y="1098662"/>
                  <a:pt x="0" y="707771"/>
                </a:cubicBezTo>
                <a:cubicBezTo>
                  <a:pt x="0" y="316880"/>
                  <a:pt x="316880" y="0"/>
                  <a:pt x="707771" y="0"/>
                </a:cubicBezTo>
                <a:cubicBezTo>
                  <a:pt x="1098662" y="0"/>
                  <a:pt x="1415542" y="316880"/>
                  <a:pt x="1415542" y="707771"/>
                </a:cubicBezTo>
                <a:close/>
              </a:path>
            </a:pathLst>
          </a:custGeom>
          <a:solidFill>
            <a:srgbClr val="FFF3C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F32246AC-AC75-AACB-CD0B-A04AF96E535E}"/>
              </a:ext>
            </a:extLst>
          </p:cNvPr>
          <p:cNvSpPr/>
          <p:nvPr/>
        </p:nvSpPr>
        <p:spPr>
          <a:xfrm>
            <a:off x="7131988" y="3323250"/>
            <a:ext cx="1415542" cy="1415542"/>
          </a:xfrm>
          <a:custGeom>
            <a:avLst/>
            <a:gdLst>
              <a:gd name="connsiteX0" fmla="*/ 1415542 w 1415542"/>
              <a:gd name="connsiteY0" fmla="*/ 707771 h 1415542"/>
              <a:gd name="connsiteX1" fmla="*/ 707771 w 1415542"/>
              <a:gd name="connsiteY1" fmla="*/ 1415542 h 1415542"/>
              <a:gd name="connsiteX2" fmla="*/ 0 w 1415542"/>
              <a:gd name="connsiteY2" fmla="*/ 707771 h 1415542"/>
              <a:gd name="connsiteX3" fmla="*/ 707771 w 1415542"/>
              <a:gd name="connsiteY3" fmla="*/ 0 h 1415542"/>
              <a:gd name="connsiteX4" fmla="*/ 1415542 w 1415542"/>
              <a:gd name="connsiteY4" fmla="*/ 707771 h 141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542" h="1415542">
                <a:moveTo>
                  <a:pt x="1415542" y="707771"/>
                </a:moveTo>
                <a:cubicBezTo>
                  <a:pt x="1415542" y="1098662"/>
                  <a:pt x="1098662" y="1415542"/>
                  <a:pt x="707771" y="1415542"/>
                </a:cubicBezTo>
                <a:cubicBezTo>
                  <a:pt x="316880" y="1415542"/>
                  <a:pt x="0" y="1098662"/>
                  <a:pt x="0" y="707771"/>
                </a:cubicBezTo>
                <a:cubicBezTo>
                  <a:pt x="0" y="316880"/>
                  <a:pt x="316880" y="0"/>
                  <a:pt x="707771" y="0"/>
                </a:cubicBezTo>
                <a:cubicBezTo>
                  <a:pt x="1098662" y="0"/>
                  <a:pt x="1415542" y="316880"/>
                  <a:pt x="1415542" y="707771"/>
                </a:cubicBezTo>
                <a:close/>
              </a:path>
            </a:pathLst>
          </a:custGeom>
          <a:solidFill>
            <a:srgbClr val="FFF3CF"/>
          </a:solidFill>
          <a:ln w="0" cap="flat">
            <a:noFill/>
            <a:prstDash val="solid"/>
            <a:miter/>
          </a:ln>
        </p:spPr>
        <p:txBody>
          <a:bodyPr rtlCol="0" anchor="ctr"/>
          <a:lstStyle/>
          <a:p>
            <a:endParaRPr lang="en-GB"/>
          </a:p>
        </p:txBody>
      </p:sp>
      <p:grpSp>
        <p:nvGrpSpPr>
          <p:cNvPr id="390" name="Group 389">
            <a:extLst>
              <a:ext uri="{FF2B5EF4-FFF2-40B4-BE49-F238E27FC236}">
                <a16:creationId xmlns:a16="http://schemas.microsoft.com/office/drawing/2014/main" id="{78C029BC-F198-445A-EDDF-E6E10B6C72E8}"/>
              </a:ext>
            </a:extLst>
          </p:cNvPr>
          <p:cNvGrpSpPr/>
          <p:nvPr userDrawn="1"/>
        </p:nvGrpSpPr>
        <p:grpSpPr>
          <a:xfrm>
            <a:off x="7517179" y="3711616"/>
            <a:ext cx="643890" cy="643894"/>
            <a:chOff x="7148322" y="3368689"/>
            <a:chExt cx="643890" cy="643894"/>
          </a:xfrm>
        </p:grpSpPr>
        <p:sp>
          <p:nvSpPr>
            <p:cNvPr id="17" name="Freeform: Shape 16">
              <a:extLst>
                <a:ext uri="{FF2B5EF4-FFF2-40B4-BE49-F238E27FC236}">
                  <a16:creationId xmlns:a16="http://schemas.microsoft.com/office/drawing/2014/main" id="{6DDE8B16-C68E-6CD9-1FBC-306649319B13}"/>
                </a:ext>
              </a:extLst>
            </p:cNvPr>
            <p:cNvSpPr/>
            <p:nvPr/>
          </p:nvSpPr>
          <p:spPr>
            <a:xfrm>
              <a:off x="7148322" y="3368689"/>
              <a:ext cx="643890" cy="643890"/>
            </a:xfrm>
            <a:custGeom>
              <a:avLst/>
              <a:gdLst>
                <a:gd name="connsiteX0" fmla="*/ 643890 w 643890"/>
                <a:gd name="connsiteY0" fmla="*/ 321945 h 643890"/>
                <a:gd name="connsiteX1" fmla="*/ 321945 w 643890"/>
                <a:gd name="connsiteY1" fmla="*/ 643890 h 643890"/>
                <a:gd name="connsiteX2" fmla="*/ 1 w 643890"/>
                <a:gd name="connsiteY2" fmla="*/ 321945 h 643890"/>
                <a:gd name="connsiteX3" fmla="*/ 321945 w 643890"/>
                <a:gd name="connsiteY3" fmla="*/ 0 h 643890"/>
                <a:gd name="connsiteX4" fmla="*/ 643890 w 643890"/>
                <a:gd name="connsiteY4" fmla="*/ 321945 h 64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890" h="643890">
                  <a:moveTo>
                    <a:pt x="643890" y="321945"/>
                  </a:moveTo>
                  <a:cubicBezTo>
                    <a:pt x="643890" y="499750"/>
                    <a:pt x="499750" y="643890"/>
                    <a:pt x="321945" y="643890"/>
                  </a:cubicBezTo>
                  <a:cubicBezTo>
                    <a:pt x="144140" y="643890"/>
                    <a:pt x="1" y="499750"/>
                    <a:pt x="1" y="321945"/>
                  </a:cubicBezTo>
                  <a:cubicBezTo>
                    <a:pt x="1" y="144139"/>
                    <a:pt x="144141" y="0"/>
                    <a:pt x="321945" y="0"/>
                  </a:cubicBezTo>
                  <a:cubicBezTo>
                    <a:pt x="499751" y="0"/>
                    <a:pt x="643890" y="144139"/>
                    <a:pt x="643890" y="321945"/>
                  </a:cubicBez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B6E890D5-1AB6-05E6-A5B0-E9F559D6B424}"/>
                </a:ext>
              </a:extLst>
            </p:cNvPr>
            <p:cNvSpPr/>
            <p:nvPr/>
          </p:nvSpPr>
          <p:spPr>
            <a:xfrm>
              <a:off x="7190613" y="3882022"/>
              <a:ext cx="90296" cy="88391"/>
            </a:xfrm>
            <a:custGeom>
              <a:avLst/>
              <a:gdLst>
                <a:gd name="connsiteX0" fmla="*/ 33909 w 90296"/>
                <a:gd name="connsiteY0" fmla="*/ 0 h 88391"/>
                <a:gd name="connsiteX1" fmla="*/ 0 w 90296"/>
                <a:gd name="connsiteY1" fmla="*/ 88392 h 88391"/>
                <a:gd name="connsiteX2" fmla="*/ 90297 w 90296"/>
                <a:gd name="connsiteY2" fmla="*/ 52451 h 88391"/>
                <a:gd name="connsiteX3" fmla="*/ 33909 w 90296"/>
                <a:gd name="connsiteY3" fmla="*/ 0 h 88391"/>
              </a:gdLst>
              <a:ahLst/>
              <a:cxnLst>
                <a:cxn ang="0">
                  <a:pos x="connsiteX0" y="connsiteY0"/>
                </a:cxn>
                <a:cxn ang="0">
                  <a:pos x="connsiteX1" y="connsiteY1"/>
                </a:cxn>
                <a:cxn ang="0">
                  <a:pos x="connsiteX2" y="connsiteY2"/>
                </a:cxn>
                <a:cxn ang="0">
                  <a:pos x="connsiteX3" y="connsiteY3"/>
                </a:cxn>
              </a:cxnLst>
              <a:rect l="l" t="t" r="r" b="b"/>
              <a:pathLst>
                <a:path w="90296" h="88391">
                  <a:moveTo>
                    <a:pt x="33909" y="0"/>
                  </a:moveTo>
                  <a:lnTo>
                    <a:pt x="0" y="88392"/>
                  </a:lnTo>
                  <a:lnTo>
                    <a:pt x="90297" y="52451"/>
                  </a:lnTo>
                  <a:lnTo>
                    <a:pt x="33909" y="0"/>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7B72FD98-4112-DD54-4314-EB75934A7BFC}"/>
                </a:ext>
              </a:extLst>
            </p:cNvPr>
            <p:cNvSpPr/>
            <p:nvPr/>
          </p:nvSpPr>
          <p:spPr>
            <a:xfrm>
              <a:off x="7148570" y="3368752"/>
              <a:ext cx="625861" cy="643831"/>
            </a:xfrm>
            <a:custGeom>
              <a:avLst/>
              <a:gdLst>
                <a:gd name="connsiteX0" fmla="*/ 625861 w 625861"/>
                <a:gd name="connsiteY0" fmla="*/ 216218 h 643831"/>
                <a:gd name="connsiteX1" fmla="*/ 549408 w 625861"/>
                <a:gd name="connsiteY1" fmla="*/ 94297 h 643831"/>
                <a:gd name="connsiteX2" fmla="*/ 94239 w 625861"/>
                <a:gd name="connsiteY2" fmla="*/ 94297 h 643831"/>
                <a:gd name="connsiteX3" fmla="*/ 73920 w 625861"/>
                <a:gd name="connsiteY3" fmla="*/ 527113 h 643831"/>
                <a:gd name="connsiteX4" fmla="*/ 42170 w 625861"/>
                <a:gd name="connsiteY4" fmla="*/ 601662 h 643831"/>
                <a:gd name="connsiteX5" fmla="*/ 116719 w 625861"/>
                <a:gd name="connsiteY5" fmla="*/ 569912 h 643831"/>
                <a:gd name="connsiteX6" fmla="*/ 549535 w 625861"/>
                <a:gd name="connsiteY6" fmla="*/ 549593 h 643831"/>
                <a:gd name="connsiteX7" fmla="*/ 620020 w 625861"/>
                <a:gd name="connsiteY7" fmla="*/ 443547 h 64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5861" h="643831">
                  <a:moveTo>
                    <a:pt x="625861" y="216218"/>
                  </a:moveTo>
                  <a:cubicBezTo>
                    <a:pt x="610368" y="171640"/>
                    <a:pt x="584968" y="129857"/>
                    <a:pt x="549408" y="94297"/>
                  </a:cubicBezTo>
                  <a:cubicBezTo>
                    <a:pt x="423677" y="-31432"/>
                    <a:pt x="219843" y="-31432"/>
                    <a:pt x="94239" y="94297"/>
                  </a:cubicBezTo>
                  <a:cubicBezTo>
                    <a:pt x="-24252" y="212788"/>
                    <a:pt x="-30982" y="400621"/>
                    <a:pt x="73920" y="527113"/>
                  </a:cubicBezTo>
                  <a:lnTo>
                    <a:pt x="42170" y="601662"/>
                  </a:lnTo>
                  <a:lnTo>
                    <a:pt x="116719" y="569912"/>
                  </a:lnTo>
                  <a:cubicBezTo>
                    <a:pt x="243211" y="674814"/>
                    <a:pt x="431044" y="668083"/>
                    <a:pt x="549535" y="549593"/>
                  </a:cubicBezTo>
                  <a:cubicBezTo>
                    <a:pt x="580776" y="518350"/>
                    <a:pt x="604272" y="482156"/>
                    <a:pt x="620020" y="443547"/>
                  </a:cubicBezTo>
                </a:path>
              </a:pathLst>
            </a:custGeom>
            <a:noFill/>
            <a:ln w="19050" cap="flat">
              <a:solidFill>
                <a:srgbClr val="3D342A"/>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854436D-3687-86C7-D375-D3D7C22E8DC6}"/>
                </a:ext>
              </a:extLst>
            </p:cNvPr>
            <p:cNvSpPr/>
            <p:nvPr/>
          </p:nvSpPr>
          <p:spPr>
            <a:xfrm>
              <a:off x="7304532" y="3900819"/>
              <a:ext cx="331470" cy="12700"/>
            </a:xfrm>
            <a:custGeom>
              <a:avLst/>
              <a:gdLst>
                <a:gd name="connsiteX0" fmla="*/ 331470 w 331470"/>
                <a:gd name="connsiteY0" fmla="*/ 0 h 12700"/>
                <a:gd name="connsiteX1" fmla="*/ 0 w 331470"/>
                <a:gd name="connsiteY1" fmla="*/ 0 h 12700"/>
              </a:gdLst>
              <a:ahLst/>
              <a:cxnLst>
                <a:cxn ang="0">
                  <a:pos x="connsiteX0" y="connsiteY0"/>
                </a:cxn>
                <a:cxn ang="0">
                  <a:pos x="connsiteX1" y="connsiteY1"/>
                </a:cxn>
              </a:cxnLst>
              <a:rect l="l" t="t" r="r" b="b"/>
              <a:pathLst>
                <a:path w="331470" h="12700">
                  <a:moveTo>
                    <a:pt x="331470" y="0"/>
                  </a:moveTo>
                  <a:lnTo>
                    <a:pt x="0" y="0"/>
                  </a:lnTo>
                </a:path>
              </a:pathLst>
            </a:custGeom>
            <a:ln w="19050" cap="flat">
              <a:solidFill>
                <a:srgbClr val="3D342A"/>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63C3665-ED71-118A-E3BF-1C56157EA9EC}"/>
                </a:ext>
              </a:extLst>
            </p:cNvPr>
            <p:cNvSpPr/>
            <p:nvPr/>
          </p:nvSpPr>
          <p:spPr>
            <a:xfrm>
              <a:off x="7256653" y="3850145"/>
              <a:ext cx="277367" cy="12700"/>
            </a:xfrm>
            <a:custGeom>
              <a:avLst/>
              <a:gdLst>
                <a:gd name="connsiteX0" fmla="*/ 277368 w 277367"/>
                <a:gd name="connsiteY0" fmla="*/ 0 h 12700"/>
                <a:gd name="connsiteX1" fmla="*/ 273939 w 277367"/>
                <a:gd name="connsiteY1" fmla="*/ 0 h 12700"/>
                <a:gd name="connsiteX2" fmla="*/ 0 w 277367"/>
                <a:gd name="connsiteY2" fmla="*/ 0 h 12700"/>
              </a:gdLst>
              <a:ahLst/>
              <a:cxnLst>
                <a:cxn ang="0">
                  <a:pos x="connsiteX0" y="connsiteY0"/>
                </a:cxn>
                <a:cxn ang="0">
                  <a:pos x="connsiteX1" y="connsiteY1"/>
                </a:cxn>
                <a:cxn ang="0">
                  <a:pos x="connsiteX2" y="connsiteY2"/>
                </a:cxn>
              </a:cxnLst>
              <a:rect l="l" t="t" r="r" b="b"/>
              <a:pathLst>
                <a:path w="277367" h="12700">
                  <a:moveTo>
                    <a:pt x="277368" y="0"/>
                  </a:moveTo>
                  <a:lnTo>
                    <a:pt x="273939" y="0"/>
                  </a:lnTo>
                  <a:lnTo>
                    <a:pt x="0" y="0"/>
                  </a:lnTo>
                </a:path>
              </a:pathLst>
            </a:custGeom>
            <a:noFill/>
            <a:ln w="19050" cap="flat">
              <a:solidFill>
                <a:srgbClr val="3D342A"/>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0FE2FEC0-8A5C-0CA3-8E79-318159B09DD6}"/>
                </a:ext>
              </a:extLst>
            </p:cNvPr>
            <p:cNvSpPr/>
            <p:nvPr/>
          </p:nvSpPr>
          <p:spPr>
            <a:xfrm>
              <a:off x="7601839" y="3850146"/>
              <a:ext cx="80899" cy="12700"/>
            </a:xfrm>
            <a:custGeom>
              <a:avLst/>
              <a:gdLst>
                <a:gd name="connsiteX0" fmla="*/ 80899 w 80899"/>
                <a:gd name="connsiteY0" fmla="*/ 0 h 12700"/>
                <a:gd name="connsiteX1" fmla="*/ 0 w 80899"/>
                <a:gd name="connsiteY1" fmla="*/ 0 h 12700"/>
              </a:gdLst>
              <a:ahLst/>
              <a:cxnLst>
                <a:cxn ang="0">
                  <a:pos x="connsiteX0" y="connsiteY0"/>
                </a:cxn>
                <a:cxn ang="0">
                  <a:pos x="connsiteX1" y="connsiteY1"/>
                </a:cxn>
              </a:cxnLst>
              <a:rect l="l" t="t" r="r" b="b"/>
              <a:pathLst>
                <a:path w="80899" h="12700">
                  <a:moveTo>
                    <a:pt x="80899" y="0"/>
                  </a:moveTo>
                  <a:lnTo>
                    <a:pt x="0" y="0"/>
                  </a:lnTo>
                </a:path>
              </a:pathLst>
            </a:custGeom>
            <a:ln w="19050" cap="flat">
              <a:solidFill>
                <a:srgbClr val="3D342A"/>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200A5AE8-711A-86D6-2B02-E9163A1EC056}"/>
                </a:ext>
              </a:extLst>
            </p:cNvPr>
            <p:cNvSpPr/>
            <p:nvPr/>
          </p:nvSpPr>
          <p:spPr>
            <a:xfrm>
              <a:off x="7225538" y="3799473"/>
              <a:ext cx="487171" cy="12700"/>
            </a:xfrm>
            <a:custGeom>
              <a:avLst/>
              <a:gdLst>
                <a:gd name="connsiteX0" fmla="*/ 487172 w 487171"/>
                <a:gd name="connsiteY0" fmla="*/ 0 h 12700"/>
                <a:gd name="connsiteX1" fmla="*/ 0 w 487171"/>
                <a:gd name="connsiteY1" fmla="*/ 0 h 12700"/>
              </a:gdLst>
              <a:ahLst/>
              <a:cxnLst>
                <a:cxn ang="0">
                  <a:pos x="connsiteX0" y="connsiteY0"/>
                </a:cxn>
                <a:cxn ang="0">
                  <a:pos x="connsiteX1" y="connsiteY1"/>
                </a:cxn>
              </a:cxnLst>
              <a:rect l="l" t="t" r="r" b="b"/>
              <a:pathLst>
                <a:path w="487171" h="12700">
                  <a:moveTo>
                    <a:pt x="487172" y="0"/>
                  </a:moveTo>
                  <a:lnTo>
                    <a:pt x="0" y="0"/>
                  </a:lnTo>
                </a:path>
              </a:pathLst>
            </a:custGeom>
            <a:ln w="19050" cap="flat">
              <a:solidFill>
                <a:srgbClr val="3D342A"/>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509FAF3B-9BB6-F07D-9A95-B4248A4F4529}"/>
                </a:ext>
              </a:extLst>
            </p:cNvPr>
            <p:cNvSpPr/>
            <p:nvPr/>
          </p:nvSpPr>
          <p:spPr>
            <a:xfrm>
              <a:off x="7380732" y="3748800"/>
              <a:ext cx="349123" cy="12700"/>
            </a:xfrm>
            <a:custGeom>
              <a:avLst/>
              <a:gdLst>
                <a:gd name="connsiteX0" fmla="*/ 349123 w 349123"/>
                <a:gd name="connsiteY0" fmla="*/ 0 h 12700"/>
                <a:gd name="connsiteX1" fmla="*/ 0 w 349123"/>
                <a:gd name="connsiteY1" fmla="*/ 0 h 12700"/>
              </a:gdLst>
              <a:ahLst/>
              <a:cxnLst>
                <a:cxn ang="0">
                  <a:pos x="connsiteX0" y="connsiteY0"/>
                </a:cxn>
                <a:cxn ang="0">
                  <a:pos x="connsiteX1" y="connsiteY1"/>
                </a:cxn>
              </a:cxnLst>
              <a:rect l="l" t="t" r="r" b="b"/>
              <a:pathLst>
                <a:path w="349123" h="12700">
                  <a:moveTo>
                    <a:pt x="349123" y="0"/>
                  </a:moveTo>
                  <a:lnTo>
                    <a:pt x="0" y="0"/>
                  </a:lnTo>
                </a:path>
              </a:pathLst>
            </a:custGeom>
            <a:ln w="19050" cap="flat">
              <a:solidFill>
                <a:srgbClr val="3D342A"/>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969DC515-23D3-821F-97A4-F3B0C95887AF}"/>
                </a:ext>
              </a:extLst>
            </p:cNvPr>
            <p:cNvSpPr/>
            <p:nvPr/>
          </p:nvSpPr>
          <p:spPr>
            <a:xfrm>
              <a:off x="7205853" y="3647453"/>
              <a:ext cx="527939" cy="12700"/>
            </a:xfrm>
            <a:custGeom>
              <a:avLst/>
              <a:gdLst>
                <a:gd name="connsiteX0" fmla="*/ 527939 w 527939"/>
                <a:gd name="connsiteY0" fmla="*/ 0 h 12700"/>
                <a:gd name="connsiteX1" fmla="*/ 0 w 527939"/>
                <a:gd name="connsiteY1" fmla="*/ 0 h 12700"/>
              </a:gdLst>
              <a:ahLst/>
              <a:cxnLst>
                <a:cxn ang="0">
                  <a:pos x="connsiteX0" y="connsiteY0"/>
                </a:cxn>
                <a:cxn ang="0">
                  <a:pos x="connsiteX1" y="connsiteY1"/>
                </a:cxn>
              </a:cxnLst>
              <a:rect l="l" t="t" r="r" b="b"/>
              <a:pathLst>
                <a:path w="527939" h="12700">
                  <a:moveTo>
                    <a:pt x="527939" y="0"/>
                  </a:moveTo>
                  <a:lnTo>
                    <a:pt x="0" y="0"/>
                  </a:lnTo>
                </a:path>
              </a:pathLst>
            </a:custGeom>
            <a:ln w="19050" cap="flat">
              <a:solidFill>
                <a:srgbClr val="3D342A"/>
              </a:solid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ABC2AD8-D09F-80DB-6F98-A8748D061CCC}"/>
                </a:ext>
              </a:extLst>
            </p:cNvPr>
            <p:cNvSpPr/>
            <p:nvPr/>
          </p:nvSpPr>
          <p:spPr>
            <a:xfrm>
              <a:off x="7220966" y="3596781"/>
              <a:ext cx="100329" cy="12700"/>
            </a:xfrm>
            <a:custGeom>
              <a:avLst/>
              <a:gdLst>
                <a:gd name="connsiteX0" fmla="*/ 100330 w 100329"/>
                <a:gd name="connsiteY0" fmla="*/ 0 h 12700"/>
                <a:gd name="connsiteX1" fmla="*/ 0 w 100329"/>
                <a:gd name="connsiteY1" fmla="*/ 0 h 12700"/>
              </a:gdLst>
              <a:ahLst/>
              <a:cxnLst>
                <a:cxn ang="0">
                  <a:pos x="connsiteX0" y="connsiteY0"/>
                </a:cxn>
                <a:cxn ang="0">
                  <a:pos x="connsiteX1" y="connsiteY1"/>
                </a:cxn>
              </a:cxnLst>
              <a:rect l="l" t="t" r="r" b="b"/>
              <a:pathLst>
                <a:path w="100329" h="12700">
                  <a:moveTo>
                    <a:pt x="100330" y="0"/>
                  </a:moveTo>
                  <a:lnTo>
                    <a:pt x="0" y="0"/>
                  </a:lnTo>
                </a:path>
              </a:pathLst>
            </a:custGeom>
            <a:ln w="19050" cap="flat">
              <a:solidFill>
                <a:srgbClr val="3D342A"/>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CF69A6D9-3C1C-2449-B770-6B3077A94EAD}"/>
                </a:ext>
              </a:extLst>
            </p:cNvPr>
            <p:cNvSpPr/>
            <p:nvPr/>
          </p:nvSpPr>
          <p:spPr>
            <a:xfrm>
              <a:off x="7353554" y="3596781"/>
              <a:ext cx="356616" cy="12700"/>
            </a:xfrm>
            <a:custGeom>
              <a:avLst/>
              <a:gdLst>
                <a:gd name="connsiteX0" fmla="*/ 356616 w 356616"/>
                <a:gd name="connsiteY0" fmla="*/ 0 h 12700"/>
                <a:gd name="connsiteX1" fmla="*/ 0 w 356616"/>
                <a:gd name="connsiteY1" fmla="*/ 0 h 12700"/>
              </a:gdLst>
              <a:ahLst/>
              <a:cxnLst>
                <a:cxn ang="0">
                  <a:pos x="connsiteX0" y="connsiteY0"/>
                </a:cxn>
                <a:cxn ang="0">
                  <a:pos x="connsiteX1" y="connsiteY1"/>
                </a:cxn>
              </a:cxnLst>
              <a:rect l="l" t="t" r="r" b="b"/>
              <a:pathLst>
                <a:path w="356616" h="12700">
                  <a:moveTo>
                    <a:pt x="356616" y="0"/>
                  </a:moveTo>
                  <a:lnTo>
                    <a:pt x="0" y="0"/>
                  </a:lnTo>
                </a:path>
              </a:pathLst>
            </a:custGeom>
            <a:ln w="19050" cap="flat">
              <a:solidFill>
                <a:srgbClr val="3D342A"/>
              </a:solid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A3E3F2C-CC52-C482-39F1-8C40457BB906}"/>
                </a:ext>
              </a:extLst>
            </p:cNvPr>
            <p:cNvSpPr/>
            <p:nvPr/>
          </p:nvSpPr>
          <p:spPr>
            <a:xfrm>
              <a:off x="7244842" y="3546108"/>
              <a:ext cx="451992" cy="12700"/>
            </a:xfrm>
            <a:custGeom>
              <a:avLst/>
              <a:gdLst>
                <a:gd name="connsiteX0" fmla="*/ 451993 w 451992"/>
                <a:gd name="connsiteY0" fmla="*/ 0 h 12700"/>
                <a:gd name="connsiteX1" fmla="*/ 288544 w 451992"/>
                <a:gd name="connsiteY1" fmla="*/ 0 h 12700"/>
                <a:gd name="connsiteX2" fmla="*/ 233680 w 451992"/>
                <a:gd name="connsiteY2" fmla="*/ 0 h 12700"/>
                <a:gd name="connsiteX3" fmla="*/ 0 w 451992"/>
                <a:gd name="connsiteY3" fmla="*/ 0 h 12700"/>
              </a:gdLst>
              <a:ahLst/>
              <a:cxnLst>
                <a:cxn ang="0">
                  <a:pos x="connsiteX0" y="connsiteY0"/>
                </a:cxn>
                <a:cxn ang="0">
                  <a:pos x="connsiteX1" y="connsiteY1"/>
                </a:cxn>
                <a:cxn ang="0">
                  <a:pos x="connsiteX2" y="connsiteY2"/>
                </a:cxn>
                <a:cxn ang="0">
                  <a:pos x="connsiteX3" y="connsiteY3"/>
                </a:cxn>
              </a:cxnLst>
              <a:rect l="l" t="t" r="r" b="b"/>
              <a:pathLst>
                <a:path w="451992" h="12700">
                  <a:moveTo>
                    <a:pt x="451993" y="0"/>
                  </a:moveTo>
                  <a:lnTo>
                    <a:pt x="288544" y="0"/>
                  </a:lnTo>
                  <a:lnTo>
                    <a:pt x="233680" y="0"/>
                  </a:lnTo>
                  <a:lnTo>
                    <a:pt x="0" y="0"/>
                  </a:lnTo>
                </a:path>
              </a:pathLst>
            </a:custGeom>
            <a:noFill/>
            <a:ln w="19050" cap="flat">
              <a:solidFill>
                <a:srgbClr val="3D342A"/>
              </a:solid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F4BD4E57-99EC-1F27-5F28-D304A6DF7031}"/>
                </a:ext>
              </a:extLst>
            </p:cNvPr>
            <p:cNvSpPr/>
            <p:nvPr/>
          </p:nvSpPr>
          <p:spPr>
            <a:xfrm>
              <a:off x="7287133" y="3495435"/>
              <a:ext cx="346964" cy="12700"/>
            </a:xfrm>
            <a:custGeom>
              <a:avLst/>
              <a:gdLst>
                <a:gd name="connsiteX0" fmla="*/ 346964 w 346964"/>
                <a:gd name="connsiteY0" fmla="*/ 0 h 12700"/>
                <a:gd name="connsiteX1" fmla="*/ 0 w 346964"/>
                <a:gd name="connsiteY1" fmla="*/ 0 h 12700"/>
              </a:gdLst>
              <a:ahLst/>
              <a:cxnLst>
                <a:cxn ang="0">
                  <a:pos x="connsiteX0" y="connsiteY0"/>
                </a:cxn>
                <a:cxn ang="0">
                  <a:pos x="connsiteX1" y="connsiteY1"/>
                </a:cxn>
              </a:cxnLst>
              <a:rect l="l" t="t" r="r" b="b"/>
              <a:pathLst>
                <a:path w="346964" h="12700">
                  <a:moveTo>
                    <a:pt x="346964" y="0"/>
                  </a:moveTo>
                  <a:lnTo>
                    <a:pt x="0" y="0"/>
                  </a:lnTo>
                </a:path>
              </a:pathLst>
            </a:custGeom>
            <a:ln w="19050" cap="flat">
              <a:solidFill>
                <a:srgbClr val="3D342A"/>
              </a:solidFill>
              <a:prstDash val="solid"/>
              <a:miter/>
            </a:ln>
          </p:spPr>
          <p:txBody>
            <a:bodyPr rtlCol="0" anchor="ctr"/>
            <a:lstStyle/>
            <a:p>
              <a:endParaRPr lang="en-GB"/>
            </a:p>
          </p:txBody>
        </p:sp>
      </p:grpSp>
      <p:grpSp>
        <p:nvGrpSpPr>
          <p:cNvPr id="391" name="Group 390">
            <a:extLst>
              <a:ext uri="{FF2B5EF4-FFF2-40B4-BE49-F238E27FC236}">
                <a16:creationId xmlns:a16="http://schemas.microsoft.com/office/drawing/2014/main" id="{EDF4F0C8-E79D-1D7D-1329-E25801F26A22}"/>
              </a:ext>
            </a:extLst>
          </p:cNvPr>
          <p:cNvGrpSpPr/>
          <p:nvPr userDrawn="1"/>
        </p:nvGrpSpPr>
        <p:grpSpPr>
          <a:xfrm>
            <a:off x="7043247" y="4269018"/>
            <a:ext cx="620100" cy="1221359"/>
            <a:chOff x="6674390" y="3926091"/>
            <a:chExt cx="620100" cy="1221359"/>
          </a:xfrm>
        </p:grpSpPr>
        <p:sp>
          <p:nvSpPr>
            <p:cNvPr id="38" name="Freeform: Shape 37">
              <a:extLst>
                <a:ext uri="{FF2B5EF4-FFF2-40B4-BE49-F238E27FC236}">
                  <a16:creationId xmlns:a16="http://schemas.microsoft.com/office/drawing/2014/main" id="{F0EEC72B-8564-3F98-B3B6-DC438D760266}"/>
                </a:ext>
              </a:extLst>
            </p:cNvPr>
            <p:cNvSpPr/>
            <p:nvPr/>
          </p:nvSpPr>
          <p:spPr>
            <a:xfrm>
              <a:off x="7086981" y="5034928"/>
              <a:ext cx="121411" cy="99567"/>
            </a:xfrm>
            <a:custGeom>
              <a:avLst/>
              <a:gdLst>
                <a:gd name="connsiteX0" fmla="*/ 91821 w 121411"/>
                <a:gd name="connsiteY0" fmla="*/ 62103 h 99567"/>
                <a:gd name="connsiteX1" fmla="*/ 39624 w 121411"/>
                <a:gd name="connsiteY1" fmla="*/ 0 h 99567"/>
                <a:gd name="connsiteX2" fmla="*/ 5334 w 121411"/>
                <a:gd name="connsiteY2" fmla="*/ 6477 h 99567"/>
                <a:gd name="connsiteX3" fmla="*/ 0 w 121411"/>
                <a:gd name="connsiteY3" fmla="*/ 20320 h 99567"/>
                <a:gd name="connsiteX4" fmla="*/ 29972 w 121411"/>
                <a:gd name="connsiteY4" fmla="*/ 85725 h 99567"/>
                <a:gd name="connsiteX5" fmla="*/ 95376 w 121411"/>
                <a:gd name="connsiteY5" fmla="*/ 99568 h 99567"/>
                <a:gd name="connsiteX6" fmla="*/ 121412 w 121411"/>
                <a:gd name="connsiteY6" fmla="*/ 86741 h 99567"/>
                <a:gd name="connsiteX7" fmla="*/ 91821 w 121411"/>
                <a:gd name="connsiteY7" fmla="*/ 62103 h 9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411" h="99567">
                  <a:moveTo>
                    <a:pt x="91821" y="62103"/>
                  </a:moveTo>
                  <a:lnTo>
                    <a:pt x="39624" y="0"/>
                  </a:lnTo>
                  <a:lnTo>
                    <a:pt x="5334" y="6477"/>
                  </a:lnTo>
                  <a:lnTo>
                    <a:pt x="0" y="20320"/>
                  </a:lnTo>
                  <a:lnTo>
                    <a:pt x="29972" y="85725"/>
                  </a:lnTo>
                  <a:lnTo>
                    <a:pt x="95376" y="99568"/>
                  </a:lnTo>
                  <a:lnTo>
                    <a:pt x="121412" y="86741"/>
                  </a:lnTo>
                  <a:lnTo>
                    <a:pt x="91821" y="62103"/>
                  </a:lnTo>
                  <a:close/>
                </a:path>
              </a:pathLst>
            </a:custGeom>
            <a:solidFill>
              <a:srgbClr val="FFDCDC"/>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A57D0C21-EC17-E4DF-B836-B88462537A92}"/>
                </a:ext>
              </a:extLst>
            </p:cNvPr>
            <p:cNvSpPr/>
            <p:nvPr/>
          </p:nvSpPr>
          <p:spPr>
            <a:xfrm>
              <a:off x="6800215" y="3926091"/>
              <a:ext cx="272922" cy="173451"/>
            </a:xfrm>
            <a:custGeom>
              <a:avLst/>
              <a:gdLst>
                <a:gd name="connsiteX0" fmla="*/ 236982 w 272922"/>
                <a:gd name="connsiteY0" fmla="*/ 0 h 173451"/>
                <a:gd name="connsiteX1" fmla="*/ 94234 w 272922"/>
                <a:gd name="connsiteY1" fmla="*/ 0 h 173451"/>
                <a:gd name="connsiteX2" fmla="*/ 70485 w 272922"/>
                <a:gd name="connsiteY2" fmla="*/ 11938 h 173451"/>
                <a:gd name="connsiteX3" fmla="*/ 41402 w 272922"/>
                <a:gd name="connsiteY3" fmla="*/ 0 h 173451"/>
                <a:gd name="connsiteX4" fmla="*/ 0 w 272922"/>
                <a:gd name="connsiteY4" fmla="*/ 41402 h 173451"/>
                <a:gd name="connsiteX5" fmla="*/ 41402 w 272922"/>
                <a:gd name="connsiteY5" fmla="*/ 82804 h 173451"/>
                <a:gd name="connsiteX6" fmla="*/ 64516 w 272922"/>
                <a:gd name="connsiteY6" fmla="*/ 75692 h 173451"/>
                <a:gd name="connsiteX7" fmla="*/ 64516 w 272922"/>
                <a:gd name="connsiteY7" fmla="*/ 110490 h 173451"/>
                <a:gd name="connsiteX8" fmla="*/ 64516 w 272922"/>
                <a:gd name="connsiteY8" fmla="*/ 146177 h 173451"/>
                <a:gd name="connsiteX9" fmla="*/ 119253 w 272922"/>
                <a:gd name="connsiteY9" fmla="*/ 161925 h 173451"/>
                <a:gd name="connsiteX10" fmla="*/ 123444 w 272922"/>
                <a:gd name="connsiteY10" fmla="*/ 155956 h 173451"/>
                <a:gd name="connsiteX11" fmla="*/ 108458 w 272922"/>
                <a:gd name="connsiteY11" fmla="*/ 134112 h 173451"/>
                <a:gd name="connsiteX12" fmla="*/ 125476 w 272922"/>
                <a:gd name="connsiteY12" fmla="*/ 111633 h 173451"/>
                <a:gd name="connsiteX13" fmla="*/ 125222 w 272922"/>
                <a:gd name="connsiteY13" fmla="*/ 56134 h 173451"/>
                <a:gd name="connsiteX14" fmla="*/ 148844 w 272922"/>
                <a:gd name="connsiteY14" fmla="*/ 71755 h 173451"/>
                <a:gd name="connsiteX15" fmla="*/ 237109 w 272922"/>
                <a:gd name="connsiteY15" fmla="*/ 71755 h 173451"/>
                <a:gd name="connsiteX16" fmla="*/ 272923 w 272922"/>
                <a:gd name="connsiteY16" fmla="*/ 35941 h 173451"/>
                <a:gd name="connsiteX17" fmla="*/ 237109 w 272922"/>
                <a:gd name="connsiteY17" fmla="*/ 127 h 17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2922" h="173451">
                  <a:moveTo>
                    <a:pt x="236982" y="0"/>
                  </a:moveTo>
                  <a:lnTo>
                    <a:pt x="94234" y="0"/>
                  </a:lnTo>
                  <a:cubicBezTo>
                    <a:pt x="84455" y="0"/>
                    <a:pt x="75946" y="4699"/>
                    <a:pt x="70485" y="11938"/>
                  </a:cubicBezTo>
                  <a:cubicBezTo>
                    <a:pt x="62992" y="4572"/>
                    <a:pt x="52705" y="0"/>
                    <a:pt x="41402" y="0"/>
                  </a:cubicBezTo>
                  <a:cubicBezTo>
                    <a:pt x="18542" y="0"/>
                    <a:pt x="0" y="18542"/>
                    <a:pt x="0" y="41402"/>
                  </a:cubicBezTo>
                  <a:cubicBezTo>
                    <a:pt x="0" y="64262"/>
                    <a:pt x="18542" y="82804"/>
                    <a:pt x="41402" y="82804"/>
                  </a:cubicBezTo>
                  <a:cubicBezTo>
                    <a:pt x="49911" y="82804"/>
                    <a:pt x="57912" y="80137"/>
                    <a:pt x="64516" y="75692"/>
                  </a:cubicBezTo>
                  <a:lnTo>
                    <a:pt x="64516" y="110490"/>
                  </a:lnTo>
                  <a:cubicBezTo>
                    <a:pt x="64516" y="110490"/>
                    <a:pt x="64516" y="146050"/>
                    <a:pt x="64516" y="146177"/>
                  </a:cubicBezTo>
                  <a:cubicBezTo>
                    <a:pt x="66802" y="173228"/>
                    <a:pt x="102489" y="183261"/>
                    <a:pt x="119253" y="161925"/>
                  </a:cubicBezTo>
                  <a:cubicBezTo>
                    <a:pt x="120777" y="160020"/>
                    <a:pt x="122174" y="157988"/>
                    <a:pt x="123444" y="155956"/>
                  </a:cubicBezTo>
                  <a:cubicBezTo>
                    <a:pt x="114681" y="152527"/>
                    <a:pt x="108458" y="144018"/>
                    <a:pt x="108458" y="134112"/>
                  </a:cubicBezTo>
                  <a:cubicBezTo>
                    <a:pt x="108458" y="123444"/>
                    <a:pt x="115697" y="114554"/>
                    <a:pt x="125476" y="111633"/>
                  </a:cubicBezTo>
                  <a:lnTo>
                    <a:pt x="125222" y="56134"/>
                  </a:lnTo>
                  <a:cubicBezTo>
                    <a:pt x="129159" y="65278"/>
                    <a:pt x="138176" y="71755"/>
                    <a:pt x="148844" y="71755"/>
                  </a:cubicBezTo>
                  <a:lnTo>
                    <a:pt x="237109" y="71755"/>
                  </a:lnTo>
                  <a:cubicBezTo>
                    <a:pt x="256921" y="71755"/>
                    <a:pt x="272923" y="55753"/>
                    <a:pt x="272923" y="35941"/>
                  </a:cubicBezTo>
                  <a:cubicBezTo>
                    <a:pt x="272923" y="16129"/>
                    <a:pt x="256921" y="127"/>
                    <a:pt x="237109" y="127"/>
                  </a:cubicBezTo>
                  <a:close/>
                </a:path>
              </a:pathLst>
            </a:custGeom>
            <a:solidFill>
              <a:srgbClr val="7E6321"/>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FE20BFBA-BA99-7F22-87F9-6FFB2627759A}"/>
                </a:ext>
              </a:extLst>
            </p:cNvPr>
            <p:cNvSpPr/>
            <p:nvPr/>
          </p:nvSpPr>
          <p:spPr>
            <a:xfrm>
              <a:off x="6864857" y="4000640"/>
              <a:ext cx="12700" cy="37465"/>
            </a:xfrm>
            <a:custGeom>
              <a:avLst/>
              <a:gdLst>
                <a:gd name="connsiteX0" fmla="*/ 0 w 12700"/>
                <a:gd name="connsiteY0" fmla="*/ 0 h 37465"/>
                <a:gd name="connsiteX1" fmla="*/ 0 w 12700"/>
                <a:gd name="connsiteY1" fmla="*/ 0 h 37465"/>
                <a:gd name="connsiteX2" fmla="*/ 0 w 12700"/>
                <a:gd name="connsiteY2" fmla="*/ 37465 h 37465"/>
                <a:gd name="connsiteX3" fmla="*/ 0 w 12700"/>
                <a:gd name="connsiteY3" fmla="*/ 35941 h 37465"/>
                <a:gd name="connsiteX4" fmla="*/ 0 w 12700"/>
                <a:gd name="connsiteY4" fmla="*/ 0 h 37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0" h="37465">
                  <a:moveTo>
                    <a:pt x="0" y="0"/>
                  </a:moveTo>
                  <a:cubicBezTo>
                    <a:pt x="0" y="0"/>
                    <a:pt x="0" y="0"/>
                    <a:pt x="0" y="0"/>
                  </a:cubicBezTo>
                  <a:lnTo>
                    <a:pt x="0" y="37465"/>
                  </a:lnTo>
                  <a:cubicBezTo>
                    <a:pt x="0" y="36449"/>
                    <a:pt x="0" y="35941"/>
                    <a:pt x="0" y="35941"/>
                  </a:cubicBezTo>
                  <a:lnTo>
                    <a:pt x="0" y="0"/>
                  </a:lnTo>
                  <a:close/>
                </a:path>
              </a:pathLst>
            </a:custGeom>
            <a:solidFill>
              <a:srgbClr val="FFDCDC"/>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7C738AA-5955-6B41-302D-C33549D3C685}"/>
                </a:ext>
              </a:extLst>
            </p:cNvPr>
            <p:cNvSpPr/>
            <p:nvPr/>
          </p:nvSpPr>
          <p:spPr>
            <a:xfrm>
              <a:off x="6865746" y="3982226"/>
              <a:ext cx="207009" cy="236601"/>
            </a:xfrm>
            <a:custGeom>
              <a:avLst/>
              <a:gdLst>
                <a:gd name="connsiteX0" fmla="*/ 184659 w 207009"/>
                <a:gd name="connsiteY0" fmla="*/ 54483 h 236601"/>
                <a:gd name="connsiteX1" fmla="*/ 184659 w 207009"/>
                <a:gd name="connsiteY1" fmla="*/ 18542 h 236601"/>
                <a:gd name="connsiteX2" fmla="*/ 184404 w 207009"/>
                <a:gd name="connsiteY2" fmla="*/ 13081 h 236601"/>
                <a:gd name="connsiteX3" fmla="*/ 171577 w 207009"/>
                <a:gd name="connsiteY3" fmla="*/ 15621 h 236601"/>
                <a:gd name="connsiteX4" fmla="*/ 83312 w 207009"/>
                <a:gd name="connsiteY4" fmla="*/ 15621 h 236601"/>
                <a:gd name="connsiteX5" fmla="*/ 59690 w 207009"/>
                <a:gd name="connsiteY5" fmla="*/ 0 h 236601"/>
                <a:gd name="connsiteX6" fmla="*/ 59944 w 207009"/>
                <a:gd name="connsiteY6" fmla="*/ 55499 h 236601"/>
                <a:gd name="connsiteX7" fmla="*/ 42926 w 207009"/>
                <a:gd name="connsiteY7" fmla="*/ 77978 h 236601"/>
                <a:gd name="connsiteX8" fmla="*/ 57912 w 207009"/>
                <a:gd name="connsiteY8" fmla="*/ 99822 h 236601"/>
                <a:gd name="connsiteX9" fmla="*/ 53722 w 207009"/>
                <a:gd name="connsiteY9" fmla="*/ 105791 h 236601"/>
                <a:gd name="connsiteX10" fmla="*/ 0 w 207009"/>
                <a:gd name="connsiteY10" fmla="*/ 95758 h 236601"/>
                <a:gd name="connsiteX11" fmla="*/ 23495 w 207009"/>
                <a:gd name="connsiteY11" fmla="*/ 142494 h 236601"/>
                <a:gd name="connsiteX12" fmla="*/ 34925 w 207009"/>
                <a:gd name="connsiteY12" fmla="*/ 161417 h 236601"/>
                <a:gd name="connsiteX13" fmla="*/ 18161 w 207009"/>
                <a:gd name="connsiteY13" fmla="*/ 211836 h 236601"/>
                <a:gd name="connsiteX14" fmla="*/ 79629 w 207009"/>
                <a:gd name="connsiteY14" fmla="*/ 236601 h 236601"/>
                <a:gd name="connsiteX15" fmla="*/ 94488 w 207009"/>
                <a:gd name="connsiteY15" fmla="*/ 189992 h 236601"/>
                <a:gd name="connsiteX16" fmla="*/ 106807 w 207009"/>
                <a:gd name="connsiteY16" fmla="*/ 189992 h 236601"/>
                <a:gd name="connsiteX17" fmla="*/ 180722 w 207009"/>
                <a:gd name="connsiteY17" fmla="*/ 116205 h 236601"/>
                <a:gd name="connsiteX18" fmla="*/ 207010 w 207009"/>
                <a:gd name="connsiteY18" fmla="*/ 100838 h 236601"/>
                <a:gd name="connsiteX19" fmla="*/ 184277 w 207009"/>
                <a:gd name="connsiteY19" fmla="*/ 54483 h 23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7009" h="236601">
                  <a:moveTo>
                    <a:pt x="184659" y="54483"/>
                  </a:moveTo>
                  <a:lnTo>
                    <a:pt x="184659" y="18542"/>
                  </a:lnTo>
                  <a:cubicBezTo>
                    <a:pt x="184659" y="16764"/>
                    <a:pt x="184531" y="14859"/>
                    <a:pt x="184404" y="13081"/>
                  </a:cubicBezTo>
                  <a:cubicBezTo>
                    <a:pt x="180340" y="14605"/>
                    <a:pt x="176149" y="15621"/>
                    <a:pt x="171577" y="15621"/>
                  </a:cubicBezTo>
                  <a:lnTo>
                    <a:pt x="83312" y="15621"/>
                  </a:lnTo>
                  <a:cubicBezTo>
                    <a:pt x="72772" y="15621"/>
                    <a:pt x="63627" y="9144"/>
                    <a:pt x="59690" y="0"/>
                  </a:cubicBezTo>
                  <a:lnTo>
                    <a:pt x="59944" y="55499"/>
                  </a:lnTo>
                  <a:cubicBezTo>
                    <a:pt x="50165" y="58293"/>
                    <a:pt x="42926" y="67310"/>
                    <a:pt x="42926" y="77978"/>
                  </a:cubicBezTo>
                  <a:cubicBezTo>
                    <a:pt x="42926" y="87884"/>
                    <a:pt x="49149" y="96393"/>
                    <a:pt x="57912" y="99822"/>
                  </a:cubicBezTo>
                  <a:cubicBezTo>
                    <a:pt x="56642" y="101854"/>
                    <a:pt x="55245" y="103886"/>
                    <a:pt x="53722" y="105791"/>
                  </a:cubicBezTo>
                  <a:cubicBezTo>
                    <a:pt x="38227" y="125603"/>
                    <a:pt x="6477" y="118364"/>
                    <a:pt x="0" y="95758"/>
                  </a:cubicBezTo>
                  <a:cubicBezTo>
                    <a:pt x="2667" y="113284"/>
                    <a:pt x="10795" y="129794"/>
                    <a:pt x="23495" y="142494"/>
                  </a:cubicBezTo>
                  <a:lnTo>
                    <a:pt x="34925" y="161417"/>
                  </a:lnTo>
                  <a:lnTo>
                    <a:pt x="18161" y="211836"/>
                  </a:lnTo>
                  <a:lnTo>
                    <a:pt x="79629" y="236601"/>
                  </a:lnTo>
                  <a:lnTo>
                    <a:pt x="94488" y="189992"/>
                  </a:lnTo>
                  <a:lnTo>
                    <a:pt x="106807" y="189992"/>
                  </a:lnTo>
                  <a:cubicBezTo>
                    <a:pt x="163830" y="187960"/>
                    <a:pt x="180722" y="139446"/>
                    <a:pt x="180722" y="116205"/>
                  </a:cubicBezTo>
                  <a:lnTo>
                    <a:pt x="207010" y="100838"/>
                  </a:lnTo>
                  <a:lnTo>
                    <a:pt x="184277" y="54483"/>
                  </a:lnTo>
                  <a:close/>
                </a:path>
              </a:pathLst>
            </a:custGeom>
            <a:solidFill>
              <a:srgbClr val="FFDCDC"/>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0E01944-0157-B777-3C23-1439B26D2AAF}"/>
                </a:ext>
              </a:extLst>
            </p:cNvPr>
            <p:cNvSpPr/>
            <p:nvPr/>
          </p:nvSpPr>
          <p:spPr>
            <a:xfrm>
              <a:off x="6674517" y="4340144"/>
              <a:ext cx="483710" cy="421988"/>
            </a:xfrm>
            <a:custGeom>
              <a:avLst/>
              <a:gdLst>
                <a:gd name="connsiteX0" fmla="*/ 451072 w 483710"/>
                <a:gd name="connsiteY0" fmla="*/ 421989 h 421988"/>
                <a:gd name="connsiteX1" fmla="*/ 184372 w 483710"/>
                <a:gd name="connsiteY1" fmla="*/ 421989 h 421988"/>
                <a:gd name="connsiteX2" fmla="*/ 53689 w 483710"/>
                <a:gd name="connsiteY2" fmla="*/ 314165 h 421988"/>
                <a:gd name="connsiteX3" fmla="*/ 602 w 483710"/>
                <a:gd name="connsiteY3" fmla="*/ 38830 h 421988"/>
                <a:gd name="connsiteX4" fmla="*/ 26384 w 483710"/>
                <a:gd name="connsiteY4" fmla="*/ 602 h 421988"/>
                <a:gd name="connsiteX5" fmla="*/ 64611 w 483710"/>
                <a:gd name="connsiteY5" fmla="*/ 26383 h 421988"/>
                <a:gd name="connsiteX6" fmla="*/ 117697 w 483710"/>
                <a:gd name="connsiteY6" fmla="*/ 301720 h 421988"/>
                <a:gd name="connsiteX7" fmla="*/ 184372 w 483710"/>
                <a:gd name="connsiteY7" fmla="*/ 356711 h 421988"/>
                <a:gd name="connsiteX8" fmla="*/ 451072 w 483710"/>
                <a:gd name="connsiteY8" fmla="*/ 356711 h 421988"/>
                <a:gd name="connsiteX9" fmla="*/ 483711 w 483710"/>
                <a:gd name="connsiteY9" fmla="*/ 389350 h 421988"/>
                <a:gd name="connsiteX10" fmla="*/ 451072 w 483710"/>
                <a:gd name="connsiteY10" fmla="*/ 421989 h 421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3710" h="421988">
                  <a:moveTo>
                    <a:pt x="451072" y="421989"/>
                  </a:moveTo>
                  <a:lnTo>
                    <a:pt x="184372" y="421989"/>
                  </a:lnTo>
                  <a:cubicBezTo>
                    <a:pt x="120745" y="421989"/>
                    <a:pt x="65753" y="376650"/>
                    <a:pt x="53689" y="314165"/>
                  </a:cubicBezTo>
                  <a:lnTo>
                    <a:pt x="602" y="38830"/>
                  </a:lnTo>
                  <a:cubicBezTo>
                    <a:pt x="-2826" y="21176"/>
                    <a:pt x="8731" y="4032"/>
                    <a:pt x="26384" y="602"/>
                  </a:cubicBezTo>
                  <a:cubicBezTo>
                    <a:pt x="44037" y="-2826"/>
                    <a:pt x="61182" y="8731"/>
                    <a:pt x="64611" y="26383"/>
                  </a:cubicBezTo>
                  <a:lnTo>
                    <a:pt x="117697" y="301720"/>
                  </a:lnTo>
                  <a:cubicBezTo>
                    <a:pt x="123792" y="333596"/>
                    <a:pt x="151860" y="356711"/>
                    <a:pt x="184372" y="356711"/>
                  </a:cubicBezTo>
                  <a:lnTo>
                    <a:pt x="451072" y="356711"/>
                  </a:lnTo>
                  <a:cubicBezTo>
                    <a:pt x="469106" y="356711"/>
                    <a:pt x="483711" y="371315"/>
                    <a:pt x="483711" y="389350"/>
                  </a:cubicBezTo>
                  <a:cubicBezTo>
                    <a:pt x="483711" y="407383"/>
                    <a:pt x="469106" y="421989"/>
                    <a:pt x="451072" y="421989"/>
                  </a:cubicBezTo>
                  <a:close/>
                </a:path>
              </a:pathLst>
            </a:custGeom>
            <a:solidFill>
              <a:srgbClr val="FFF3CF"/>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33CB666A-E7E9-0394-27F2-D3506F88C892}"/>
                </a:ext>
              </a:extLst>
            </p:cNvPr>
            <p:cNvSpPr/>
            <p:nvPr/>
          </p:nvSpPr>
          <p:spPr>
            <a:xfrm>
              <a:off x="6793865" y="4546614"/>
              <a:ext cx="454786" cy="150367"/>
            </a:xfrm>
            <a:custGeom>
              <a:avLst/>
              <a:gdLst>
                <a:gd name="connsiteX0" fmla="*/ 64897 w 454786"/>
                <a:gd name="connsiteY0" fmla="*/ 150368 h 150367"/>
                <a:gd name="connsiteX1" fmla="*/ 331597 w 454786"/>
                <a:gd name="connsiteY1" fmla="*/ 150368 h 150367"/>
                <a:gd name="connsiteX2" fmla="*/ 454787 w 454786"/>
                <a:gd name="connsiteY2" fmla="*/ 73914 h 150367"/>
                <a:gd name="connsiteX3" fmla="*/ 178943 w 454786"/>
                <a:gd name="connsiteY3" fmla="*/ 0 h 150367"/>
                <a:gd name="connsiteX4" fmla="*/ 0 w 454786"/>
                <a:gd name="connsiteY4" fmla="*/ 101600 h 150367"/>
                <a:gd name="connsiteX5" fmla="*/ 64897 w 454786"/>
                <a:gd name="connsiteY5" fmla="*/ 150368 h 15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786" h="150367">
                  <a:moveTo>
                    <a:pt x="64897" y="150368"/>
                  </a:moveTo>
                  <a:lnTo>
                    <a:pt x="331597" y="150368"/>
                  </a:lnTo>
                  <a:lnTo>
                    <a:pt x="454787" y="73914"/>
                  </a:lnTo>
                  <a:lnTo>
                    <a:pt x="178943" y="0"/>
                  </a:lnTo>
                  <a:lnTo>
                    <a:pt x="0" y="101600"/>
                  </a:lnTo>
                  <a:cubicBezTo>
                    <a:pt x="8382" y="130175"/>
                    <a:pt x="34544" y="150368"/>
                    <a:pt x="64897" y="150368"/>
                  </a:cubicBezTo>
                  <a:close/>
                </a:path>
              </a:pathLst>
            </a:custGeom>
            <a:solidFill>
              <a:srgbClr val="FFE38F"/>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A5DB3541-57E7-1A58-5FCF-03CFC2BA3724}"/>
                </a:ext>
              </a:extLst>
            </p:cNvPr>
            <p:cNvSpPr/>
            <p:nvPr/>
          </p:nvSpPr>
          <p:spPr>
            <a:xfrm>
              <a:off x="7069201" y="4620527"/>
              <a:ext cx="225289" cy="452247"/>
            </a:xfrm>
            <a:custGeom>
              <a:avLst/>
              <a:gdLst>
                <a:gd name="connsiteX0" fmla="*/ 56388 w 225289"/>
                <a:gd name="connsiteY0" fmla="*/ 76200 h 452247"/>
                <a:gd name="connsiteX1" fmla="*/ 121539 w 225289"/>
                <a:gd name="connsiteY1" fmla="*/ 76200 h 452247"/>
                <a:gd name="connsiteX2" fmla="*/ 0 w 225289"/>
                <a:gd name="connsiteY2" fmla="*/ 420878 h 452247"/>
                <a:gd name="connsiteX3" fmla="*/ 40640 w 225289"/>
                <a:gd name="connsiteY3" fmla="*/ 452247 h 452247"/>
                <a:gd name="connsiteX4" fmla="*/ 222631 w 225289"/>
                <a:gd name="connsiteY4" fmla="*/ 64643 h 452247"/>
                <a:gd name="connsiteX5" fmla="*/ 179705 w 225289"/>
                <a:gd name="connsiteY5" fmla="*/ 0 h 452247"/>
                <a:gd name="connsiteX6" fmla="*/ 56515 w 225289"/>
                <a:gd name="connsiteY6" fmla="*/ 76200 h 45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89" h="452247">
                  <a:moveTo>
                    <a:pt x="56388" y="76200"/>
                  </a:moveTo>
                  <a:lnTo>
                    <a:pt x="121539" y="76200"/>
                  </a:lnTo>
                  <a:lnTo>
                    <a:pt x="0" y="420878"/>
                  </a:lnTo>
                  <a:lnTo>
                    <a:pt x="40640" y="452247"/>
                  </a:lnTo>
                  <a:lnTo>
                    <a:pt x="222631" y="64643"/>
                  </a:lnTo>
                  <a:cubicBezTo>
                    <a:pt x="222631" y="64643"/>
                    <a:pt x="241300" y="17907"/>
                    <a:pt x="179705" y="0"/>
                  </a:cubicBezTo>
                  <a:lnTo>
                    <a:pt x="56515" y="76200"/>
                  </a:lnTo>
                  <a:close/>
                </a:path>
              </a:pathLst>
            </a:custGeom>
            <a:solidFill>
              <a:srgbClr val="FFDCDC"/>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A71A37BA-F4E6-9654-B76A-E1F8368F2955}"/>
                </a:ext>
              </a:extLst>
            </p:cNvPr>
            <p:cNvSpPr/>
            <p:nvPr/>
          </p:nvSpPr>
          <p:spPr>
            <a:xfrm>
              <a:off x="7057485" y="5041533"/>
              <a:ext cx="196881" cy="105917"/>
            </a:xfrm>
            <a:custGeom>
              <a:avLst/>
              <a:gdLst>
                <a:gd name="connsiteX0" fmla="*/ 29369 w 196881"/>
                <a:gd name="connsiteY0" fmla="*/ 105791 h 105917"/>
                <a:gd name="connsiteX1" fmla="*/ 14002 w 196881"/>
                <a:gd name="connsiteY1" fmla="*/ 105791 h 105917"/>
                <a:gd name="connsiteX2" fmla="*/ 4858 w 196881"/>
                <a:gd name="connsiteY2" fmla="*/ 79629 h 105917"/>
                <a:gd name="connsiteX3" fmla="*/ 3842 w 196881"/>
                <a:gd name="connsiteY3" fmla="*/ 25400 h 105917"/>
                <a:gd name="connsiteX4" fmla="*/ 11589 w 196881"/>
                <a:gd name="connsiteY4" fmla="*/ 0 h 105917"/>
                <a:gd name="connsiteX5" fmla="*/ 96806 w 196881"/>
                <a:gd name="connsiteY5" fmla="*/ 65659 h 105917"/>
                <a:gd name="connsiteX6" fmla="*/ 119793 w 196881"/>
                <a:gd name="connsiteY6" fmla="*/ 71628 h 105917"/>
                <a:gd name="connsiteX7" fmla="*/ 121444 w 196881"/>
                <a:gd name="connsiteY7" fmla="*/ 55626 h 105917"/>
                <a:gd name="connsiteX8" fmla="*/ 124872 w 196881"/>
                <a:gd name="connsiteY8" fmla="*/ 57531 h 105917"/>
                <a:gd name="connsiteX9" fmla="*/ 165767 w 196881"/>
                <a:gd name="connsiteY9" fmla="*/ 75438 h 105917"/>
                <a:gd name="connsiteX10" fmla="*/ 179356 w 196881"/>
                <a:gd name="connsiteY10" fmla="*/ 80137 h 105917"/>
                <a:gd name="connsiteX11" fmla="*/ 196882 w 196881"/>
                <a:gd name="connsiteY11" fmla="*/ 105918 h 105917"/>
                <a:gd name="connsiteX12" fmla="*/ 67215 w 196881"/>
                <a:gd name="connsiteY12" fmla="*/ 105918 h 105917"/>
                <a:gd name="connsiteX13" fmla="*/ 39783 w 196881"/>
                <a:gd name="connsiteY13" fmla="*/ 89154 h 105917"/>
                <a:gd name="connsiteX14" fmla="*/ 29369 w 196881"/>
                <a:gd name="connsiteY14" fmla="*/ 105918 h 10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6881" h="105917">
                  <a:moveTo>
                    <a:pt x="29369" y="105791"/>
                  </a:moveTo>
                  <a:lnTo>
                    <a:pt x="14002" y="105791"/>
                  </a:lnTo>
                  <a:cubicBezTo>
                    <a:pt x="14002" y="105791"/>
                    <a:pt x="4858" y="79629"/>
                    <a:pt x="4858" y="79629"/>
                  </a:cubicBezTo>
                  <a:cubicBezTo>
                    <a:pt x="-1239" y="62103"/>
                    <a:pt x="-1619" y="43053"/>
                    <a:pt x="3842" y="25400"/>
                  </a:cubicBezTo>
                  <a:lnTo>
                    <a:pt x="11589" y="0"/>
                  </a:lnTo>
                  <a:lnTo>
                    <a:pt x="96806" y="65659"/>
                  </a:lnTo>
                  <a:cubicBezTo>
                    <a:pt x="102267" y="69850"/>
                    <a:pt x="112934" y="73279"/>
                    <a:pt x="119793" y="71628"/>
                  </a:cubicBezTo>
                  <a:cubicBezTo>
                    <a:pt x="125508" y="70231"/>
                    <a:pt x="128683" y="62865"/>
                    <a:pt x="121444" y="55626"/>
                  </a:cubicBezTo>
                  <a:lnTo>
                    <a:pt x="124872" y="57531"/>
                  </a:lnTo>
                  <a:cubicBezTo>
                    <a:pt x="137954" y="64643"/>
                    <a:pt x="151670" y="70612"/>
                    <a:pt x="165767" y="75438"/>
                  </a:cubicBezTo>
                  <a:lnTo>
                    <a:pt x="179356" y="80137"/>
                  </a:lnTo>
                  <a:cubicBezTo>
                    <a:pt x="179356" y="80137"/>
                    <a:pt x="196882" y="84582"/>
                    <a:pt x="196882" y="105918"/>
                  </a:cubicBezTo>
                  <a:lnTo>
                    <a:pt x="67215" y="105918"/>
                  </a:lnTo>
                  <a:cubicBezTo>
                    <a:pt x="67215" y="105918"/>
                    <a:pt x="39783" y="89154"/>
                    <a:pt x="39783" y="89154"/>
                  </a:cubicBezTo>
                  <a:lnTo>
                    <a:pt x="29369" y="105918"/>
                  </a:lnTo>
                  <a:close/>
                </a:path>
              </a:pathLst>
            </a:custGeom>
            <a:solidFill>
              <a:srgbClr val="FFC20E"/>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3382D8E3-E2D8-E1BC-F18C-10DB9F04C02B}"/>
                </a:ext>
              </a:extLst>
            </p:cNvPr>
            <p:cNvSpPr/>
            <p:nvPr/>
          </p:nvSpPr>
          <p:spPr>
            <a:xfrm>
              <a:off x="7087743" y="4531501"/>
              <a:ext cx="102466" cy="72008"/>
            </a:xfrm>
            <a:custGeom>
              <a:avLst/>
              <a:gdLst>
                <a:gd name="connsiteX0" fmla="*/ 98044 w 102466"/>
                <a:gd name="connsiteY0" fmla="*/ 72009 h 72008"/>
                <a:gd name="connsiteX1" fmla="*/ 0 w 102466"/>
                <a:gd name="connsiteY1" fmla="*/ 45720 h 72008"/>
                <a:gd name="connsiteX2" fmla="*/ 12192 w 102466"/>
                <a:gd name="connsiteY2" fmla="*/ 0 h 72008"/>
                <a:gd name="connsiteX3" fmla="*/ 89408 w 102466"/>
                <a:gd name="connsiteY3" fmla="*/ 32639 h 72008"/>
                <a:gd name="connsiteX4" fmla="*/ 101726 w 102466"/>
                <a:gd name="connsiteY4" fmla="*/ 57912 h 72008"/>
                <a:gd name="connsiteX5" fmla="*/ 97917 w 102466"/>
                <a:gd name="connsiteY5" fmla="*/ 72009 h 72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466" h="72008">
                  <a:moveTo>
                    <a:pt x="98044" y="72009"/>
                  </a:moveTo>
                  <a:lnTo>
                    <a:pt x="0" y="45720"/>
                  </a:lnTo>
                  <a:lnTo>
                    <a:pt x="12192" y="0"/>
                  </a:lnTo>
                  <a:lnTo>
                    <a:pt x="89408" y="32639"/>
                  </a:lnTo>
                  <a:cubicBezTo>
                    <a:pt x="99187" y="36830"/>
                    <a:pt x="104521" y="47498"/>
                    <a:pt x="101726" y="57912"/>
                  </a:cubicBezTo>
                  <a:lnTo>
                    <a:pt x="97917" y="72009"/>
                  </a:lnTo>
                  <a:close/>
                </a:path>
              </a:pathLst>
            </a:custGeom>
            <a:solidFill>
              <a:srgbClr val="FFDCDC"/>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C232F29C-F2F8-7038-D61E-C1782EF57C77}"/>
                </a:ext>
              </a:extLst>
            </p:cNvPr>
            <p:cNvSpPr/>
            <p:nvPr/>
          </p:nvSpPr>
          <p:spPr>
            <a:xfrm>
              <a:off x="6784316" y="4210064"/>
              <a:ext cx="318539" cy="438276"/>
            </a:xfrm>
            <a:custGeom>
              <a:avLst/>
              <a:gdLst>
                <a:gd name="connsiteX0" fmla="*/ 318540 w 318539"/>
                <a:gd name="connsiteY0" fmla="*/ 310261 h 438276"/>
                <a:gd name="connsiteX1" fmla="*/ 154075 w 318539"/>
                <a:gd name="connsiteY1" fmla="*/ 266192 h 438276"/>
                <a:gd name="connsiteX2" fmla="*/ 146201 w 318539"/>
                <a:gd name="connsiteY2" fmla="*/ 229489 h 438276"/>
                <a:gd name="connsiteX3" fmla="*/ 209574 w 318539"/>
                <a:gd name="connsiteY3" fmla="*/ 130048 h 438276"/>
                <a:gd name="connsiteX4" fmla="*/ 187476 w 318539"/>
                <a:gd name="connsiteY4" fmla="*/ 51943 h 438276"/>
                <a:gd name="connsiteX5" fmla="*/ 84225 w 318539"/>
                <a:gd name="connsiteY5" fmla="*/ 0 h 438276"/>
                <a:gd name="connsiteX6" fmla="*/ 9294 w 318539"/>
                <a:gd name="connsiteY6" fmla="*/ 438277 h 438276"/>
                <a:gd name="connsiteX7" fmla="*/ 188491 w 318539"/>
                <a:gd name="connsiteY7" fmla="*/ 336550 h 438276"/>
                <a:gd name="connsiteX8" fmla="*/ 186714 w 318539"/>
                <a:gd name="connsiteY8" fmla="*/ 335915 h 438276"/>
                <a:gd name="connsiteX9" fmla="*/ 303300 w 318539"/>
                <a:gd name="connsiteY9" fmla="*/ 367157 h 438276"/>
                <a:gd name="connsiteX10" fmla="*/ 318540 w 318539"/>
                <a:gd name="connsiteY10" fmla="*/ 310261 h 43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8539" h="438276">
                  <a:moveTo>
                    <a:pt x="318540" y="310261"/>
                  </a:moveTo>
                  <a:lnTo>
                    <a:pt x="154075" y="266192"/>
                  </a:lnTo>
                  <a:lnTo>
                    <a:pt x="146201" y="229489"/>
                  </a:lnTo>
                  <a:cubicBezTo>
                    <a:pt x="166393" y="185674"/>
                    <a:pt x="209574" y="165735"/>
                    <a:pt x="209574" y="130048"/>
                  </a:cubicBezTo>
                  <a:cubicBezTo>
                    <a:pt x="209574" y="116078"/>
                    <a:pt x="202462" y="82423"/>
                    <a:pt x="187476" y="51943"/>
                  </a:cubicBezTo>
                  <a:lnTo>
                    <a:pt x="84225" y="0"/>
                  </a:lnTo>
                  <a:cubicBezTo>
                    <a:pt x="31774" y="22479"/>
                    <a:pt x="-22074" y="114554"/>
                    <a:pt x="9294" y="438277"/>
                  </a:cubicBezTo>
                  <a:lnTo>
                    <a:pt x="188491" y="336550"/>
                  </a:lnTo>
                  <a:cubicBezTo>
                    <a:pt x="188491" y="336550"/>
                    <a:pt x="187729" y="336296"/>
                    <a:pt x="186714" y="335915"/>
                  </a:cubicBezTo>
                  <a:lnTo>
                    <a:pt x="303300" y="367157"/>
                  </a:lnTo>
                  <a:lnTo>
                    <a:pt x="318540" y="310261"/>
                  </a:lnTo>
                  <a:close/>
                </a:path>
              </a:pathLst>
            </a:custGeom>
            <a:solidFill>
              <a:srgbClr val="FFFFFF"/>
            </a:solid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679B2DA2-6FE4-4EB0-614C-B9410A89D144}"/>
                </a:ext>
              </a:extLst>
            </p:cNvPr>
            <p:cNvSpPr/>
            <p:nvPr/>
          </p:nvSpPr>
          <p:spPr>
            <a:xfrm>
              <a:off x="6864857" y="4187331"/>
              <a:ext cx="109855" cy="76327"/>
            </a:xfrm>
            <a:custGeom>
              <a:avLst/>
              <a:gdLst>
                <a:gd name="connsiteX0" fmla="*/ 109855 w 109855"/>
                <a:gd name="connsiteY0" fmla="*/ 76327 h 76327"/>
                <a:gd name="connsiteX1" fmla="*/ 106553 w 109855"/>
                <a:gd name="connsiteY1" fmla="*/ 38100 h 76327"/>
                <a:gd name="connsiteX2" fmla="*/ 2922 w 109855"/>
                <a:gd name="connsiteY2" fmla="*/ 0 h 76327"/>
                <a:gd name="connsiteX3" fmla="*/ 0 w 109855"/>
                <a:gd name="connsiteY3" fmla="*/ 20701 h 76327"/>
                <a:gd name="connsiteX4" fmla="*/ 109855 w 109855"/>
                <a:gd name="connsiteY4" fmla="*/ 76327 h 76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855" h="76327">
                  <a:moveTo>
                    <a:pt x="109855" y="76327"/>
                  </a:moveTo>
                  <a:lnTo>
                    <a:pt x="106553" y="38100"/>
                  </a:lnTo>
                  <a:lnTo>
                    <a:pt x="2922" y="0"/>
                  </a:lnTo>
                  <a:lnTo>
                    <a:pt x="0" y="20701"/>
                  </a:lnTo>
                  <a:lnTo>
                    <a:pt x="109855" y="76327"/>
                  </a:lnTo>
                  <a:close/>
                </a:path>
              </a:pathLst>
            </a:custGeom>
            <a:solidFill>
              <a:srgbClr val="FFE38F"/>
            </a:solid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0277ADB0-57DF-23FC-624F-40B9823705F1}"/>
                </a:ext>
              </a:extLst>
            </p:cNvPr>
            <p:cNvSpPr/>
            <p:nvPr/>
          </p:nvSpPr>
          <p:spPr>
            <a:xfrm>
              <a:off x="6674390" y="3926091"/>
              <a:ext cx="620007" cy="1221232"/>
            </a:xfrm>
            <a:custGeom>
              <a:avLst/>
              <a:gdLst>
                <a:gd name="connsiteX0" fmla="*/ 190467 w 620007"/>
                <a:gd name="connsiteY0" fmla="*/ 75819 h 1221232"/>
                <a:gd name="connsiteX1" fmla="*/ 167353 w 620007"/>
                <a:gd name="connsiteY1" fmla="*/ 82931 h 1221232"/>
                <a:gd name="connsiteX2" fmla="*/ 125952 w 620007"/>
                <a:gd name="connsiteY2" fmla="*/ 41529 h 1221232"/>
                <a:gd name="connsiteX3" fmla="*/ 167353 w 620007"/>
                <a:gd name="connsiteY3" fmla="*/ 127 h 1221232"/>
                <a:gd name="connsiteX4" fmla="*/ 196436 w 620007"/>
                <a:gd name="connsiteY4" fmla="*/ 12065 h 1221232"/>
                <a:gd name="connsiteX5" fmla="*/ 190594 w 620007"/>
                <a:gd name="connsiteY5" fmla="*/ 62230 h 1221232"/>
                <a:gd name="connsiteX6" fmla="*/ 190848 w 620007"/>
                <a:gd name="connsiteY6" fmla="*/ 146304 h 1221232"/>
                <a:gd name="connsiteX7" fmla="*/ 222091 w 620007"/>
                <a:gd name="connsiteY7" fmla="*/ 174371 h 1221232"/>
                <a:gd name="connsiteX8" fmla="*/ 251173 w 620007"/>
                <a:gd name="connsiteY8" fmla="*/ 92837 h 1221232"/>
                <a:gd name="connsiteX9" fmla="*/ 251173 w 620007"/>
                <a:gd name="connsiteY9" fmla="*/ 57912 h 1221232"/>
                <a:gd name="connsiteX10" fmla="*/ 251935 w 620007"/>
                <a:gd name="connsiteY10" fmla="*/ 57785 h 1221232"/>
                <a:gd name="connsiteX11" fmla="*/ 274668 w 620007"/>
                <a:gd name="connsiteY11" fmla="*/ 71628 h 1221232"/>
                <a:gd name="connsiteX12" fmla="*/ 362933 w 620007"/>
                <a:gd name="connsiteY12" fmla="*/ 71628 h 1221232"/>
                <a:gd name="connsiteX13" fmla="*/ 398620 w 620007"/>
                <a:gd name="connsiteY13" fmla="*/ 32258 h 1221232"/>
                <a:gd name="connsiteX14" fmla="*/ 361409 w 620007"/>
                <a:gd name="connsiteY14" fmla="*/ 0 h 1221232"/>
                <a:gd name="connsiteX15" fmla="*/ 250919 w 620007"/>
                <a:gd name="connsiteY15" fmla="*/ 0 h 1221232"/>
                <a:gd name="connsiteX16" fmla="*/ 220312 w 620007"/>
                <a:gd name="connsiteY16" fmla="*/ 0 h 1221232"/>
                <a:gd name="connsiteX17" fmla="*/ 190594 w 620007"/>
                <a:gd name="connsiteY17" fmla="*/ 29718 h 1221232"/>
                <a:gd name="connsiteX18" fmla="*/ 190594 w 620007"/>
                <a:gd name="connsiteY18" fmla="*/ 45974 h 1221232"/>
                <a:gd name="connsiteX19" fmla="*/ 257904 w 620007"/>
                <a:gd name="connsiteY19" fmla="*/ 157480 h 1221232"/>
                <a:gd name="connsiteX20" fmla="*/ 234409 w 620007"/>
                <a:gd name="connsiteY20" fmla="*/ 133985 h 1221232"/>
                <a:gd name="connsiteX21" fmla="*/ 257904 w 620007"/>
                <a:gd name="connsiteY21" fmla="*/ 110490 h 1221232"/>
                <a:gd name="connsiteX22" fmla="*/ 376141 w 620007"/>
                <a:gd name="connsiteY22" fmla="*/ 110490 h 1221232"/>
                <a:gd name="connsiteX23" fmla="*/ 376141 w 620007"/>
                <a:gd name="connsiteY23" fmla="*/ 89154 h 1221232"/>
                <a:gd name="connsiteX24" fmla="*/ 376141 w 620007"/>
                <a:gd name="connsiteY24" fmla="*/ 135890 h 1221232"/>
                <a:gd name="connsiteX25" fmla="*/ 390873 w 620007"/>
                <a:gd name="connsiteY25" fmla="*/ 140716 h 1221232"/>
                <a:gd name="connsiteX26" fmla="*/ 398747 w 620007"/>
                <a:gd name="connsiteY26" fmla="*/ 156845 h 1221232"/>
                <a:gd name="connsiteX27" fmla="*/ 372458 w 620007"/>
                <a:gd name="connsiteY27" fmla="*/ 172212 h 1221232"/>
                <a:gd name="connsiteX28" fmla="*/ 298544 w 620007"/>
                <a:gd name="connsiteY28" fmla="*/ 245999 h 1221232"/>
                <a:gd name="connsiteX29" fmla="*/ 286225 w 620007"/>
                <a:gd name="connsiteY29" fmla="*/ 245999 h 1221232"/>
                <a:gd name="connsiteX30" fmla="*/ 271366 w 620007"/>
                <a:gd name="connsiteY30" fmla="*/ 292608 h 1221232"/>
                <a:gd name="connsiteX31" fmla="*/ 190975 w 620007"/>
                <a:gd name="connsiteY31" fmla="*/ 148209 h 1221232"/>
                <a:gd name="connsiteX32" fmla="*/ 215105 w 620007"/>
                <a:gd name="connsiteY32" fmla="*/ 198501 h 1221232"/>
                <a:gd name="connsiteX33" fmla="*/ 215105 w 620007"/>
                <a:gd name="connsiteY33" fmla="*/ 198501 h 1221232"/>
                <a:gd name="connsiteX34" fmla="*/ 226535 w 620007"/>
                <a:gd name="connsiteY34" fmla="*/ 217424 h 1221232"/>
                <a:gd name="connsiteX35" fmla="*/ 209771 w 620007"/>
                <a:gd name="connsiteY35" fmla="*/ 267843 h 1221232"/>
                <a:gd name="connsiteX36" fmla="*/ 397223 w 620007"/>
                <a:gd name="connsiteY36" fmla="*/ 1221232 h 1221232"/>
                <a:gd name="connsiteX37" fmla="*/ 100805 w 620007"/>
                <a:gd name="connsiteY37" fmla="*/ 1221232 h 1221232"/>
                <a:gd name="connsiteX38" fmla="*/ 68928 w 620007"/>
                <a:gd name="connsiteY38" fmla="*/ 1176782 h 1221232"/>
                <a:gd name="connsiteX39" fmla="*/ 184498 w 620007"/>
                <a:gd name="connsiteY39" fmla="*/ 836295 h 1221232"/>
                <a:gd name="connsiteX40" fmla="*/ 366490 w 620007"/>
                <a:gd name="connsiteY40" fmla="*/ 836295 h 1221232"/>
                <a:gd name="connsiteX41" fmla="*/ 428592 w 620007"/>
                <a:gd name="connsiteY41" fmla="*/ 1019429 h 1221232"/>
                <a:gd name="connsiteX42" fmla="*/ 425671 w 620007"/>
                <a:gd name="connsiteY42" fmla="*/ 605409 h 1221232"/>
                <a:gd name="connsiteX43" fmla="*/ 502887 w 620007"/>
                <a:gd name="connsiteY43" fmla="*/ 638048 h 1221232"/>
                <a:gd name="connsiteX44" fmla="*/ 515206 w 620007"/>
                <a:gd name="connsiteY44" fmla="*/ 663321 h 1221232"/>
                <a:gd name="connsiteX45" fmla="*/ 511396 w 620007"/>
                <a:gd name="connsiteY45" fmla="*/ 677418 h 1221232"/>
                <a:gd name="connsiteX46" fmla="*/ 413353 w 620007"/>
                <a:gd name="connsiteY46" fmla="*/ 651129 h 1221232"/>
                <a:gd name="connsiteX47" fmla="*/ 235044 w 620007"/>
                <a:gd name="connsiteY47" fmla="*/ 603377 h 1221232"/>
                <a:gd name="connsiteX48" fmla="*/ 209517 w 620007"/>
                <a:gd name="connsiteY48" fmla="*/ 576453 h 1221232"/>
                <a:gd name="connsiteX49" fmla="*/ 174719 w 620007"/>
                <a:gd name="connsiteY49" fmla="*/ 414020 h 1221232"/>
                <a:gd name="connsiteX50" fmla="*/ 419067 w 620007"/>
                <a:gd name="connsiteY50" fmla="*/ 629666 h 1221232"/>
                <a:gd name="connsiteX51" fmla="*/ 428592 w 620007"/>
                <a:gd name="connsiteY51" fmla="*/ 594233 h 1221232"/>
                <a:gd name="connsiteX52" fmla="*/ 264128 w 620007"/>
                <a:gd name="connsiteY52" fmla="*/ 550164 h 1221232"/>
                <a:gd name="connsiteX53" fmla="*/ 227805 w 620007"/>
                <a:gd name="connsiteY53" fmla="*/ 380492 h 1221232"/>
                <a:gd name="connsiteX54" fmla="*/ 119474 w 620007"/>
                <a:gd name="connsiteY54" fmla="*/ 722249 h 1221232"/>
                <a:gd name="connsiteX55" fmla="*/ 242029 w 620007"/>
                <a:gd name="connsiteY55" fmla="*/ 652653 h 1221232"/>
                <a:gd name="connsiteX56" fmla="*/ 297655 w 620007"/>
                <a:gd name="connsiteY56" fmla="*/ 335915 h 1221232"/>
                <a:gd name="connsiteX57" fmla="*/ 319753 w 620007"/>
                <a:gd name="connsiteY57" fmla="*/ 414020 h 1221232"/>
                <a:gd name="connsiteX58" fmla="*/ 256253 w 620007"/>
                <a:gd name="connsiteY58" fmla="*/ 513334 h 1221232"/>
                <a:gd name="connsiteX59" fmla="*/ 574389 w 620007"/>
                <a:gd name="connsiteY59" fmla="*/ 694436 h 1221232"/>
                <a:gd name="connsiteX60" fmla="*/ 515841 w 620007"/>
                <a:gd name="connsiteY60" fmla="*/ 730631 h 1221232"/>
                <a:gd name="connsiteX61" fmla="*/ 298544 w 620007"/>
                <a:gd name="connsiteY61" fmla="*/ 620522 h 1221232"/>
                <a:gd name="connsiteX62" fmla="*/ 298544 w 620007"/>
                <a:gd name="connsiteY62" fmla="*/ 620522 h 1221232"/>
                <a:gd name="connsiteX63" fmla="*/ 298544 w 620007"/>
                <a:gd name="connsiteY63" fmla="*/ 620522 h 1221232"/>
                <a:gd name="connsiteX64" fmla="*/ 574389 w 620007"/>
                <a:gd name="connsiteY64" fmla="*/ 694436 h 1221232"/>
                <a:gd name="connsiteX65" fmla="*/ 617315 w 620007"/>
                <a:gd name="connsiteY65" fmla="*/ 759079 h 1221232"/>
                <a:gd name="connsiteX66" fmla="*/ 452215 w 620007"/>
                <a:gd name="connsiteY66" fmla="*/ 1110869 h 1221232"/>
                <a:gd name="connsiteX67" fmla="*/ 504539 w 620007"/>
                <a:gd name="connsiteY67" fmla="*/ 1170940 h 1221232"/>
                <a:gd name="connsiteX68" fmla="*/ 507967 w 620007"/>
                <a:gd name="connsiteY68" fmla="*/ 1172845 h 1221232"/>
                <a:gd name="connsiteX69" fmla="*/ 548861 w 620007"/>
                <a:gd name="connsiteY69" fmla="*/ 1190752 h 1221232"/>
                <a:gd name="connsiteX70" fmla="*/ 562450 w 620007"/>
                <a:gd name="connsiteY70" fmla="*/ 1195451 h 1221232"/>
                <a:gd name="connsiteX71" fmla="*/ 579977 w 620007"/>
                <a:gd name="connsiteY71" fmla="*/ 1221232 h 1221232"/>
                <a:gd name="connsiteX72" fmla="*/ 450309 w 620007"/>
                <a:gd name="connsiteY72" fmla="*/ 1221232 h 1221232"/>
                <a:gd name="connsiteX73" fmla="*/ 422878 w 620007"/>
                <a:gd name="connsiteY73" fmla="*/ 1204468 h 1221232"/>
                <a:gd name="connsiteX74" fmla="*/ 412464 w 620007"/>
                <a:gd name="connsiteY74" fmla="*/ 1221232 h 1221232"/>
                <a:gd name="connsiteX75" fmla="*/ 397096 w 620007"/>
                <a:gd name="connsiteY75" fmla="*/ 1221232 h 1221232"/>
                <a:gd name="connsiteX76" fmla="*/ 387953 w 620007"/>
                <a:gd name="connsiteY76" fmla="*/ 1195070 h 1221232"/>
                <a:gd name="connsiteX77" fmla="*/ 386936 w 620007"/>
                <a:gd name="connsiteY77" fmla="*/ 1140841 h 1221232"/>
                <a:gd name="connsiteX78" fmla="*/ 394683 w 620007"/>
                <a:gd name="connsiteY78" fmla="*/ 1115441 h 1221232"/>
                <a:gd name="connsiteX79" fmla="*/ 516222 w 620007"/>
                <a:gd name="connsiteY79" fmla="*/ 770763 h 1221232"/>
                <a:gd name="connsiteX80" fmla="*/ 451453 w 620007"/>
                <a:gd name="connsiteY80" fmla="*/ 770763 h 1221232"/>
                <a:gd name="connsiteX81" fmla="*/ 451071 w 620007"/>
                <a:gd name="connsiteY81" fmla="*/ 771017 h 1221232"/>
                <a:gd name="connsiteX82" fmla="*/ 184371 w 620007"/>
                <a:gd name="connsiteY82" fmla="*/ 771017 h 1221232"/>
                <a:gd name="connsiteX83" fmla="*/ 119728 w 620007"/>
                <a:gd name="connsiteY83" fmla="*/ 722757 h 1221232"/>
                <a:gd name="connsiteX84" fmla="*/ 119728 w 620007"/>
                <a:gd name="connsiteY84" fmla="*/ 722757 h 1221232"/>
                <a:gd name="connsiteX85" fmla="*/ 194278 w 620007"/>
                <a:gd name="connsiteY85" fmla="*/ 284099 h 1221232"/>
                <a:gd name="connsiteX86" fmla="*/ 197706 w 620007"/>
                <a:gd name="connsiteY86" fmla="*/ 282702 h 1221232"/>
                <a:gd name="connsiteX87" fmla="*/ 184371 w 620007"/>
                <a:gd name="connsiteY87" fmla="*/ 771017 h 1221232"/>
                <a:gd name="connsiteX88" fmla="*/ 451071 w 620007"/>
                <a:gd name="connsiteY88" fmla="*/ 771017 h 1221232"/>
                <a:gd name="connsiteX89" fmla="*/ 483710 w 620007"/>
                <a:gd name="connsiteY89" fmla="*/ 803656 h 1221232"/>
                <a:gd name="connsiteX90" fmla="*/ 451071 w 620007"/>
                <a:gd name="connsiteY90" fmla="*/ 836295 h 1221232"/>
                <a:gd name="connsiteX91" fmla="*/ 184371 w 620007"/>
                <a:gd name="connsiteY91" fmla="*/ 836295 h 1221232"/>
                <a:gd name="connsiteX92" fmla="*/ 53688 w 620007"/>
                <a:gd name="connsiteY92" fmla="*/ 728472 h 1221232"/>
                <a:gd name="connsiteX93" fmla="*/ 603 w 620007"/>
                <a:gd name="connsiteY93" fmla="*/ 453136 h 1221232"/>
                <a:gd name="connsiteX94" fmla="*/ 26383 w 620007"/>
                <a:gd name="connsiteY94" fmla="*/ 414909 h 1221232"/>
                <a:gd name="connsiteX95" fmla="*/ 64610 w 620007"/>
                <a:gd name="connsiteY95" fmla="*/ 440690 h 1221232"/>
                <a:gd name="connsiteX96" fmla="*/ 190341 w 620007"/>
                <a:gd name="connsiteY96" fmla="*/ 282194 h 1221232"/>
                <a:gd name="connsiteX97" fmla="*/ 193388 w 620007"/>
                <a:gd name="connsiteY97" fmla="*/ 261493 h 1221232"/>
                <a:gd name="connsiteX98" fmla="*/ 203041 w 620007"/>
                <a:gd name="connsiteY98" fmla="*/ 265049 h 1221232"/>
                <a:gd name="connsiteX99" fmla="*/ 296893 w 620007"/>
                <a:gd name="connsiteY99" fmla="*/ 299593 h 1221232"/>
                <a:gd name="connsiteX100" fmla="*/ 300195 w 620007"/>
                <a:gd name="connsiteY100" fmla="*/ 337820 h 1221232"/>
                <a:gd name="connsiteX101" fmla="*/ 190213 w 620007"/>
                <a:gd name="connsiteY101" fmla="*/ 282194 h 1221232"/>
                <a:gd name="connsiteX102" fmla="*/ 250919 w 620007"/>
                <a:gd name="connsiteY102" fmla="*/ 91059 h 1221232"/>
                <a:gd name="connsiteX103" fmla="*/ 250919 w 620007"/>
                <a:gd name="connsiteY103" fmla="*/ 58420 h 1221232"/>
                <a:gd name="connsiteX104" fmla="*/ 233266 w 620007"/>
                <a:gd name="connsiteY104" fmla="*/ 40767 h 1221232"/>
                <a:gd name="connsiteX105" fmla="*/ 233266 w 620007"/>
                <a:gd name="connsiteY105" fmla="*/ 40767 h 1221232"/>
                <a:gd name="connsiteX0" fmla="*/ 190467 w 620007"/>
                <a:gd name="connsiteY0" fmla="*/ 75819 h 1221232"/>
                <a:gd name="connsiteX1" fmla="*/ 167353 w 620007"/>
                <a:gd name="connsiteY1" fmla="*/ 82931 h 1221232"/>
                <a:gd name="connsiteX2" fmla="*/ 125952 w 620007"/>
                <a:gd name="connsiteY2" fmla="*/ 41529 h 1221232"/>
                <a:gd name="connsiteX3" fmla="*/ 167353 w 620007"/>
                <a:gd name="connsiteY3" fmla="*/ 127 h 1221232"/>
                <a:gd name="connsiteX4" fmla="*/ 196436 w 620007"/>
                <a:gd name="connsiteY4" fmla="*/ 12065 h 1221232"/>
                <a:gd name="connsiteX5" fmla="*/ 190594 w 620007"/>
                <a:gd name="connsiteY5" fmla="*/ 62230 h 1221232"/>
                <a:gd name="connsiteX6" fmla="*/ 190848 w 620007"/>
                <a:gd name="connsiteY6" fmla="*/ 146304 h 1221232"/>
                <a:gd name="connsiteX7" fmla="*/ 222091 w 620007"/>
                <a:gd name="connsiteY7" fmla="*/ 174371 h 1221232"/>
                <a:gd name="connsiteX8" fmla="*/ 251173 w 620007"/>
                <a:gd name="connsiteY8" fmla="*/ 92837 h 1221232"/>
                <a:gd name="connsiteX9" fmla="*/ 251173 w 620007"/>
                <a:gd name="connsiteY9" fmla="*/ 57912 h 1221232"/>
                <a:gd name="connsiteX10" fmla="*/ 251935 w 620007"/>
                <a:gd name="connsiteY10" fmla="*/ 57785 h 1221232"/>
                <a:gd name="connsiteX11" fmla="*/ 274668 w 620007"/>
                <a:gd name="connsiteY11" fmla="*/ 71628 h 1221232"/>
                <a:gd name="connsiteX12" fmla="*/ 362933 w 620007"/>
                <a:gd name="connsiteY12" fmla="*/ 71628 h 1221232"/>
                <a:gd name="connsiteX13" fmla="*/ 398620 w 620007"/>
                <a:gd name="connsiteY13" fmla="*/ 32258 h 1221232"/>
                <a:gd name="connsiteX14" fmla="*/ 361409 w 620007"/>
                <a:gd name="connsiteY14" fmla="*/ 0 h 1221232"/>
                <a:gd name="connsiteX15" fmla="*/ 250919 w 620007"/>
                <a:gd name="connsiteY15" fmla="*/ 0 h 1221232"/>
                <a:gd name="connsiteX16" fmla="*/ 220312 w 620007"/>
                <a:gd name="connsiteY16" fmla="*/ 0 h 1221232"/>
                <a:gd name="connsiteX17" fmla="*/ 190594 w 620007"/>
                <a:gd name="connsiteY17" fmla="*/ 29718 h 1221232"/>
                <a:gd name="connsiteX18" fmla="*/ 190594 w 620007"/>
                <a:gd name="connsiteY18" fmla="*/ 45974 h 1221232"/>
                <a:gd name="connsiteX19" fmla="*/ 257904 w 620007"/>
                <a:gd name="connsiteY19" fmla="*/ 157480 h 1221232"/>
                <a:gd name="connsiteX20" fmla="*/ 234409 w 620007"/>
                <a:gd name="connsiteY20" fmla="*/ 133985 h 1221232"/>
                <a:gd name="connsiteX21" fmla="*/ 257904 w 620007"/>
                <a:gd name="connsiteY21" fmla="*/ 110490 h 1221232"/>
                <a:gd name="connsiteX22" fmla="*/ 376141 w 620007"/>
                <a:gd name="connsiteY22" fmla="*/ 110490 h 1221232"/>
                <a:gd name="connsiteX23" fmla="*/ 376141 w 620007"/>
                <a:gd name="connsiteY23" fmla="*/ 89154 h 1221232"/>
                <a:gd name="connsiteX24" fmla="*/ 376141 w 620007"/>
                <a:gd name="connsiteY24" fmla="*/ 135890 h 1221232"/>
                <a:gd name="connsiteX25" fmla="*/ 390873 w 620007"/>
                <a:gd name="connsiteY25" fmla="*/ 140716 h 1221232"/>
                <a:gd name="connsiteX26" fmla="*/ 398747 w 620007"/>
                <a:gd name="connsiteY26" fmla="*/ 156845 h 1221232"/>
                <a:gd name="connsiteX27" fmla="*/ 372458 w 620007"/>
                <a:gd name="connsiteY27" fmla="*/ 172212 h 1221232"/>
                <a:gd name="connsiteX28" fmla="*/ 298544 w 620007"/>
                <a:gd name="connsiteY28" fmla="*/ 245999 h 1221232"/>
                <a:gd name="connsiteX29" fmla="*/ 286225 w 620007"/>
                <a:gd name="connsiteY29" fmla="*/ 245999 h 1221232"/>
                <a:gd name="connsiteX30" fmla="*/ 271366 w 620007"/>
                <a:gd name="connsiteY30" fmla="*/ 292608 h 1221232"/>
                <a:gd name="connsiteX31" fmla="*/ 190975 w 620007"/>
                <a:gd name="connsiteY31" fmla="*/ 148209 h 1221232"/>
                <a:gd name="connsiteX32" fmla="*/ 215105 w 620007"/>
                <a:gd name="connsiteY32" fmla="*/ 198501 h 1221232"/>
                <a:gd name="connsiteX33" fmla="*/ 215105 w 620007"/>
                <a:gd name="connsiteY33" fmla="*/ 198501 h 1221232"/>
                <a:gd name="connsiteX34" fmla="*/ 226535 w 620007"/>
                <a:gd name="connsiteY34" fmla="*/ 217424 h 1221232"/>
                <a:gd name="connsiteX35" fmla="*/ 209771 w 620007"/>
                <a:gd name="connsiteY35" fmla="*/ 267843 h 1221232"/>
                <a:gd name="connsiteX36" fmla="*/ 397223 w 620007"/>
                <a:gd name="connsiteY36" fmla="*/ 1221232 h 1221232"/>
                <a:gd name="connsiteX37" fmla="*/ 100805 w 620007"/>
                <a:gd name="connsiteY37" fmla="*/ 1221232 h 1221232"/>
                <a:gd name="connsiteX38" fmla="*/ 68928 w 620007"/>
                <a:gd name="connsiteY38" fmla="*/ 1176782 h 1221232"/>
                <a:gd name="connsiteX39" fmla="*/ 184498 w 620007"/>
                <a:gd name="connsiteY39" fmla="*/ 836295 h 1221232"/>
                <a:gd name="connsiteX40" fmla="*/ 366490 w 620007"/>
                <a:gd name="connsiteY40" fmla="*/ 836295 h 1221232"/>
                <a:gd name="connsiteX41" fmla="*/ 428592 w 620007"/>
                <a:gd name="connsiteY41" fmla="*/ 1019429 h 1221232"/>
                <a:gd name="connsiteX42" fmla="*/ 425671 w 620007"/>
                <a:gd name="connsiteY42" fmla="*/ 605409 h 1221232"/>
                <a:gd name="connsiteX43" fmla="*/ 502887 w 620007"/>
                <a:gd name="connsiteY43" fmla="*/ 638048 h 1221232"/>
                <a:gd name="connsiteX44" fmla="*/ 515206 w 620007"/>
                <a:gd name="connsiteY44" fmla="*/ 663321 h 1221232"/>
                <a:gd name="connsiteX45" fmla="*/ 511396 w 620007"/>
                <a:gd name="connsiteY45" fmla="*/ 677418 h 1221232"/>
                <a:gd name="connsiteX46" fmla="*/ 413353 w 620007"/>
                <a:gd name="connsiteY46" fmla="*/ 651129 h 1221232"/>
                <a:gd name="connsiteX47" fmla="*/ 235044 w 620007"/>
                <a:gd name="connsiteY47" fmla="*/ 603377 h 1221232"/>
                <a:gd name="connsiteX48" fmla="*/ 209517 w 620007"/>
                <a:gd name="connsiteY48" fmla="*/ 576453 h 1221232"/>
                <a:gd name="connsiteX49" fmla="*/ 174719 w 620007"/>
                <a:gd name="connsiteY49" fmla="*/ 414020 h 1221232"/>
                <a:gd name="connsiteX50" fmla="*/ 419067 w 620007"/>
                <a:gd name="connsiteY50" fmla="*/ 629666 h 1221232"/>
                <a:gd name="connsiteX51" fmla="*/ 428592 w 620007"/>
                <a:gd name="connsiteY51" fmla="*/ 594233 h 1221232"/>
                <a:gd name="connsiteX52" fmla="*/ 264128 w 620007"/>
                <a:gd name="connsiteY52" fmla="*/ 550164 h 1221232"/>
                <a:gd name="connsiteX53" fmla="*/ 227805 w 620007"/>
                <a:gd name="connsiteY53" fmla="*/ 380492 h 1221232"/>
                <a:gd name="connsiteX54" fmla="*/ 119474 w 620007"/>
                <a:gd name="connsiteY54" fmla="*/ 722249 h 1221232"/>
                <a:gd name="connsiteX55" fmla="*/ 242029 w 620007"/>
                <a:gd name="connsiteY55" fmla="*/ 652653 h 1221232"/>
                <a:gd name="connsiteX56" fmla="*/ 297655 w 620007"/>
                <a:gd name="connsiteY56" fmla="*/ 335915 h 1221232"/>
                <a:gd name="connsiteX57" fmla="*/ 319753 w 620007"/>
                <a:gd name="connsiteY57" fmla="*/ 414020 h 1221232"/>
                <a:gd name="connsiteX58" fmla="*/ 256253 w 620007"/>
                <a:gd name="connsiteY58" fmla="*/ 513334 h 1221232"/>
                <a:gd name="connsiteX59" fmla="*/ 574389 w 620007"/>
                <a:gd name="connsiteY59" fmla="*/ 694436 h 1221232"/>
                <a:gd name="connsiteX60" fmla="*/ 515841 w 620007"/>
                <a:gd name="connsiteY60" fmla="*/ 730631 h 1221232"/>
                <a:gd name="connsiteX61" fmla="*/ 298544 w 620007"/>
                <a:gd name="connsiteY61" fmla="*/ 620522 h 1221232"/>
                <a:gd name="connsiteX62" fmla="*/ 298544 w 620007"/>
                <a:gd name="connsiteY62" fmla="*/ 620522 h 1221232"/>
                <a:gd name="connsiteX63" fmla="*/ 298544 w 620007"/>
                <a:gd name="connsiteY63" fmla="*/ 620522 h 1221232"/>
                <a:gd name="connsiteX64" fmla="*/ 574389 w 620007"/>
                <a:gd name="connsiteY64" fmla="*/ 694436 h 1221232"/>
                <a:gd name="connsiteX65" fmla="*/ 617315 w 620007"/>
                <a:gd name="connsiteY65" fmla="*/ 759079 h 1221232"/>
                <a:gd name="connsiteX66" fmla="*/ 452215 w 620007"/>
                <a:gd name="connsiteY66" fmla="*/ 1110869 h 1221232"/>
                <a:gd name="connsiteX67" fmla="*/ 504539 w 620007"/>
                <a:gd name="connsiteY67" fmla="*/ 1170940 h 1221232"/>
                <a:gd name="connsiteX68" fmla="*/ 507967 w 620007"/>
                <a:gd name="connsiteY68" fmla="*/ 1172845 h 1221232"/>
                <a:gd name="connsiteX69" fmla="*/ 548861 w 620007"/>
                <a:gd name="connsiteY69" fmla="*/ 1190752 h 1221232"/>
                <a:gd name="connsiteX70" fmla="*/ 562450 w 620007"/>
                <a:gd name="connsiteY70" fmla="*/ 1195451 h 1221232"/>
                <a:gd name="connsiteX71" fmla="*/ 579977 w 620007"/>
                <a:gd name="connsiteY71" fmla="*/ 1221232 h 1221232"/>
                <a:gd name="connsiteX72" fmla="*/ 450309 w 620007"/>
                <a:gd name="connsiteY72" fmla="*/ 1221232 h 1221232"/>
                <a:gd name="connsiteX73" fmla="*/ 422878 w 620007"/>
                <a:gd name="connsiteY73" fmla="*/ 1204468 h 1221232"/>
                <a:gd name="connsiteX74" fmla="*/ 412464 w 620007"/>
                <a:gd name="connsiteY74" fmla="*/ 1221232 h 1221232"/>
                <a:gd name="connsiteX75" fmla="*/ 397096 w 620007"/>
                <a:gd name="connsiteY75" fmla="*/ 1221232 h 1221232"/>
                <a:gd name="connsiteX76" fmla="*/ 387953 w 620007"/>
                <a:gd name="connsiteY76" fmla="*/ 1195070 h 1221232"/>
                <a:gd name="connsiteX77" fmla="*/ 386936 w 620007"/>
                <a:gd name="connsiteY77" fmla="*/ 1140841 h 1221232"/>
                <a:gd name="connsiteX78" fmla="*/ 394683 w 620007"/>
                <a:gd name="connsiteY78" fmla="*/ 1115441 h 1221232"/>
                <a:gd name="connsiteX79" fmla="*/ 516222 w 620007"/>
                <a:gd name="connsiteY79" fmla="*/ 770763 h 1221232"/>
                <a:gd name="connsiteX80" fmla="*/ 451453 w 620007"/>
                <a:gd name="connsiteY80" fmla="*/ 770763 h 1221232"/>
                <a:gd name="connsiteX81" fmla="*/ 451071 w 620007"/>
                <a:gd name="connsiteY81" fmla="*/ 771017 h 1221232"/>
                <a:gd name="connsiteX82" fmla="*/ 184371 w 620007"/>
                <a:gd name="connsiteY82" fmla="*/ 771017 h 1221232"/>
                <a:gd name="connsiteX83" fmla="*/ 119728 w 620007"/>
                <a:gd name="connsiteY83" fmla="*/ 722757 h 1221232"/>
                <a:gd name="connsiteX84" fmla="*/ 119728 w 620007"/>
                <a:gd name="connsiteY84" fmla="*/ 722757 h 1221232"/>
                <a:gd name="connsiteX85" fmla="*/ 194278 w 620007"/>
                <a:gd name="connsiteY85" fmla="*/ 284099 h 1221232"/>
                <a:gd name="connsiteX86" fmla="*/ 197706 w 620007"/>
                <a:gd name="connsiteY86" fmla="*/ 282702 h 1221232"/>
                <a:gd name="connsiteX87" fmla="*/ 184371 w 620007"/>
                <a:gd name="connsiteY87" fmla="*/ 771017 h 1221232"/>
                <a:gd name="connsiteX88" fmla="*/ 451071 w 620007"/>
                <a:gd name="connsiteY88" fmla="*/ 771017 h 1221232"/>
                <a:gd name="connsiteX89" fmla="*/ 483710 w 620007"/>
                <a:gd name="connsiteY89" fmla="*/ 803656 h 1221232"/>
                <a:gd name="connsiteX90" fmla="*/ 451071 w 620007"/>
                <a:gd name="connsiteY90" fmla="*/ 836295 h 1221232"/>
                <a:gd name="connsiteX91" fmla="*/ 184371 w 620007"/>
                <a:gd name="connsiteY91" fmla="*/ 836295 h 1221232"/>
                <a:gd name="connsiteX92" fmla="*/ 53688 w 620007"/>
                <a:gd name="connsiteY92" fmla="*/ 728472 h 1221232"/>
                <a:gd name="connsiteX93" fmla="*/ 603 w 620007"/>
                <a:gd name="connsiteY93" fmla="*/ 453136 h 1221232"/>
                <a:gd name="connsiteX94" fmla="*/ 26383 w 620007"/>
                <a:gd name="connsiteY94" fmla="*/ 414909 h 1221232"/>
                <a:gd name="connsiteX95" fmla="*/ 64610 w 620007"/>
                <a:gd name="connsiteY95" fmla="*/ 440690 h 1221232"/>
                <a:gd name="connsiteX96" fmla="*/ 190213 w 620007"/>
                <a:gd name="connsiteY96" fmla="*/ 282194 h 1221232"/>
                <a:gd name="connsiteX97" fmla="*/ 193388 w 620007"/>
                <a:gd name="connsiteY97" fmla="*/ 261493 h 1221232"/>
                <a:gd name="connsiteX98" fmla="*/ 203041 w 620007"/>
                <a:gd name="connsiteY98" fmla="*/ 265049 h 1221232"/>
                <a:gd name="connsiteX99" fmla="*/ 296893 w 620007"/>
                <a:gd name="connsiteY99" fmla="*/ 299593 h 1221232"/>
                <a:gd name="connsiteX100" fmla="*/ 300195 w 620007"/>
                <a:gd name="connsiteY100" fmla="*/ 337820 h 1221232"/>
                <a:gd name="connsiteX101" fmla="*/ 190213 w 620007"/>
                <a:gd name="connsiteY101" fmla="*/ 282194 h 1221232"/>
                <a:gd name="connsiteX102" fmla="*/ 250919 w 620007"/>
                <a:gd name="connsiteY102" fmla="*/ 91059 h 1221232"/>
                <a:gd name="connsiteX103" fmla="*/ 250919 w 620007"/>
                <a:gd name="connsiteY103" fmla="*/ 58420 h 1221232"/>
                <a:gd name="connsiteX104" fmla="*/ 233266 w 620007"/>
                <a:gd name="connsiteY104" fmla="*/ 40767 h 1221232"/>
                <a:gd name="connsiteX105" fmla="*/ 233266 w 620007"/>
                <a:gd name="connsiteY105" fmla="*/ 40767 h 122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620007" h="1221232">
                  <a:moveTo>
                    <a:pt x="190467" y="75819"/>
                  </a:moveTo>
                  <a:cubicBezTo>
                    <a:pt x="183863" y="80264"/>
                    <a:pt x="175862" y="82931"/>
                    <a:pt x="167353" y="82931"/>
                  </a:cubicBezTo>
                  <a:cubicBezTo>
                    <a:pt x="144493" y="82931"/>
                    <a:pt x="125952" y="64389"/>
                    <a:pt x="125952" y="41529"/>
                  </a:cubicBezTo>
                  <a:cubicBezTo>
                    <a:pt x="125952" y="18669"/>
                    <a:pt x="144493" y="127"/>
                    <a:pt x="167353" y="127"/>
                  </a:cubicBezTo>
                  <a:cubicBezTo>
                    <a:pt x="178656" y="127"/>
                    <a:pt x="188943" y="4699"/>
                    <a:pt x="196436" y="12065"/>
                  </a:cubicBezTo>
                  <a:moveTo>
                    <a:pt x="190594" y="62230"/>
                  </a:moveTo>
                  <a:cubicBezTo>
                    <a:pt x="190679" y="90255"/>
                    <a:pt x="190763" y="118279"/>
                    <a:pt x="190848" y="146304"/>
                  </a:cubicBezTo>
                  <a:cubicBezTo>
                    <a:pt x="192245" y="163576"/>
                    <a:pt x="207104" y="174625"/>
                    <a:pt x="222091" y="174371"/>
                  </a:cubicBezTo>
                  <a:moveTo>
                    <a:pt x="251173" y="92837"/>
                  </a:moveTo>
                  <a:lnTo>
                    <a:pt x="251173" y="57912"/>
                  </a:lnTo>
                  <a:cubicBezTo>
                    <a:pt x="251173" y="57912"/>
                    <a:pt x="251808" y="57277"/>
                    <a:pt x="251935" y="57785"/>
                  </a:cubicBezTo>
                  <a:cubicBezTo>
                    <a:pt x="256253" y="66040"/>
                    <a:pt x="264762" y="71628"/>
                    <a:pt x="274668" y="71628"/>
                  </a:cubicBezTo>
                  <a:lnTo>
                    <a:pt x="362933" y="71628"/>
                  </a:lnTo>
                  <a:cubicBezTo>
                    <a:pt x="383889" y="71628"/>
                    <a:pt x="400653" y="53721"/>
                    <a:pt x="398620" y="32258"/>
                  </a:cubicBezTo>
                  <a:cubicBezTo>
                    <a:pt x="396842" y="13589"/>
                    <a:pt x="380205" y="0"/>
                    <a:pt x="361409" y="0"/>
                  </a:cubicBezTo>
                  <a:lnTo>
                    <a:pt x="250919" y="0"/>
                  </a:lnTo>
                  <a:lnTo>
                    <a:pt x="220312" y="0"/>
                  </a:lnTo>
                  <a:cubicBezTo>
                    <a:pt x="203929" y="0"/>
                    <a:pt x="190594" y="13335"/>
                    <a:pt x="190594" y="29718"/>
                  </a:cubicBezTo>
                  <a:lnTo>
                    <a:pt x="190594" y="45974"/>
                  </a:lnTo>
                  <a:moveTo>
                    <a:pt x="257904" y="157480"/>
                  </a:moveTo>
                  <a:cubicBezTo>
                    <a:pt x="244950" y="157480"/>
                    <a:pt x="234409" y="146939"/>
                    <a:pt x="234409" y="133985"/>
                  </a:cubicBezTo>
                  <a:cubicBezTo>
                    <a:pt x="234409" y="121031"/>
                    <a:pt x="244950" y="110490"/>
                    <a:pt x="257904" y="110490"/>
                  </a:cubicBezTo>
                  <a:lnTo>
                    <a:pt x="376141" y="110490"/>
                  </a:lnTo>
                  <a:moveTo>
                    <a:pt x="376141" y="89154"/>
                  </a:moveTo>
                  <a:lnTo>
                    <a:pt x="376141" y="135890"/>
                  </a:lnTo>
                  <a:moveTo>
                    <a:pt x="390873" y="140716"/>
                  </a:moveTo>
                  <a:lnTo>
                    <a:pt x="398747" y="156845"/>
                  </a:lnTo>
                  <a:lnTo>
                    <a:pt x="372458" y="172212"/>
                  </a:lnTo>
                  <a:cubicBezTo>
                    <a:pt x="372458" y="195326"/>
                    <a:pt x="355694" y="243967"/>
                    <a:pt x="298544" y="245999"/>
                  </a:cubicBezTo>
                  <a:lnTo>
                    <a:pt x="286225" y="245999"/>
                  </a:lnTo>
                  <a:lnTo>
                    <a:pt x="271366" y="292608"/>
                  </a:lnTo>
                  <a:moveTo>
                    <a:pt x="190975" y="148209"/>
                  </a:moveTo>
                  <a:cubicBezTo>
                    <a:pt x="193007" y="167132"/>
                    <a:pt x="201516" y="184912"/>
                    <a:pt x="215105" y="198501"/>
                  </a:cubicBezTo>
                  <a:lnTo>
                    <a:pt x="215105" y="198501"/>
                  </a:lnTo>
                  <a:lnTo>
                    <a:pt x="226535" y="217424"/>
                  </a:lnTo>
                  <a:lnTo>
                    <a:pt x="209771" y="267843"/>
                  </a:lnTo>
                  <a:moveTo>
                    <a:pt x="397223" y="1221232"/>
                  </a:moveTo>
                  <a:lnTo>
                    <a:pt x="100805" y="1221232"/>
                  </a:lnTo>
                  <a:cubicBezTo>
                    <a:pt x="77818" y="1221232"/>
                    <a:pt x="61562" y="1198626"/>
                    <a:pt x="68928" y="1176782"/>
                  </a:cubicBezTo>
                  <a:lnTo>
                    <a:pt x="184498" y="836295"/>
                  </a:lnTo>
                  <a:lnTo>
                    <a:pt x="366490" y="836295"/>
                  </a:lnTo>
                  <a:lnTo>
                    <a:pt x="428592" y="1019429"/>
                  </a:lnTo>
                  <a:moveTo>
                    <a:pt x="425671" y="605409"/>
                  </a:moveTo>
                  <a:lnTo>
                    <a:pt x="502887" y="638048"/>
                  </a:lnTo>
                  <a:cubicBezTo>
                    <a:pt x="512666" y="642239"/>
                    <a:pt x="518000" y="652907"/>
                    <a:pt x="515206" y="663321"/>
                  </a:cubicBezTo>
                  <a:lnTo>
                    <a:pt x="511396" y="677418"/>
                  </a:lnTo>
                  <a:lnTo>
                    <a:pt x="413353" y="651129"/>
                  </a:lnTo>
                  <a:lnTo>
                    <a:pt x="235044" y="603377"/>
                  </a:lnTo>
                  <a:cubicBezTo>
                    <a:pt x="222091" y="599948"/>
                    <a:pt x="212311" y="589534"/>
                    <a:pt x="209517" y="576453"/>
                  </a:cubicBezTo>
                  <a:lnTo>
                    <a:pt x="174719" y="414020"/>
                  </a:lnTo>
                  <a:moveTo>
                    <a:pt x="419067" y="629666"/>
                  </a:moveTo>
                  <a:lnTo>
                    <a:pt x="428592" y="594233"/>
                  </a:lnTo>
                  <a:lnTo>
                    <a:pt x="264128" y="550164"/>
                  </a:lnTo>
                  <a:lnTo>
                    <a:pt x="227805" y="380492"/>
                  </a:lnTo>
                  <a:moveTo>
                    <a:pt x="119474" y="722249"/>
                  </a:moveTo>
                  <a:lnTo>
                    <a:pt x="242029" y="652653"/>
                  </a:lnTo>
                  <a:moveTo>
                    <a:pt x="297655" y="335915"/>
                  </a:moveTo>
                  <a:cubicBezTo>
                    <a:pt x="312641" y="366395"/>
                    <a:pt x="319753" y="400177"/>
                    <a:pt x="319753" y="414020"/>
                  </a:cubicBezTo>
                  <a:cubicBezTo>
                    <a:pt x="319753" y="449707"/>
                    <a:pt x="276573" y="469519"/>
                    <a:pt x="256253" y="513334"/>
                  </a:cubicBezTo>
                  <a:moveTo>
                    <a:pt x="574389" y="694436"/>
                  </a:moveTo>
                  <a:lnTo>
                    <a:pt x="515841" y="730631"/>
                  </a:lnTo>
                  <a:moveTo>
                    <a:pt x="298544" y="620522"/>
                  </a:moveTo>
                  <a:lnTo>
                    <a:pt x="298544" y="620522"/>
                  </a:lnTo>
                  <a:lnTo>
                    <a:pt x="298544" y="620522"/>
                  </a:lnTo>
                  <a:lnTo>
                    <a:pt x="574389" y="694436"/>
                  </a:lnTo>
                  <a:cubicBezTo>
                    <a:pt x="636110" y="712343"/>
                    <a:pt x="617315" y="759079"/>
                    <a:pt x="617315" y="759079"/>
                  </a:cubicBezTo>
                  <a:lnTo>
                    <a:pt x="452215" y="1110869"/>
                  </a:lnTo>
                  <a:lnTo>
                    <a:pt x="504539" y="1170940"/>
                  </a:lnTo>
                  <a:lnTo>
                    <a:pt x="507967" y="1172845"/>
                  </a:lnTo>
                  <a:cubicBezTo>
                    <a:pt x="521048" y="1179957"/>
                    <a:pt x="534765" y="1185926"/>
                    <a:pt x="548861" y="1190752"/>
                  </a:cubicBezTo>
                  <a:lnTo>
                    <a:pt x="562450" y="1195451"/>
                  </a:lnTo>
                  <a:cubicBezTo>
                    <a:pt x="562450" y="1195451"/>
                    <a:pt x="579977" y="1199896"/>
                    <a:pt x="579977" y="1221232"/>
                  </a:cubicBezTo>
                  <a:lnTo>
                    <a:pt x="450309" y="1221232"/>
                  </a:lnTo>
                  <a:lnTo>
                    <a:pt x="422878" y="1204468"/>
                  </a:lnTo>
                  <a:lnTo>
                    <a:pt x="412464" y="1221232"/>
                  </a:lnTo>
                  <a:lnTo>
                    <a:pt x="397096" y="1221232"/>
                  </a:lnTo>
                  <a:lnTo>
                    <a:pt x="387953" y="1195070"/>
                  </a:lnTo>
                  <a:cubicBezTo>
                    <a:pt x="381856" y="1177544"/>
                    <a:pt x="381475" y="1158494"/>
                    <a:pt x="386936" y="1140841"/>
                  </a:cubicBezTo>
                  <a:lnTo>
                    <a:pt x="394683" y="1115441"/>
                  </a:lnTo>
                  <a:lnTo>
                    <a:pt x="516222" y="770763"/>
                  </a:lnTo>
                  <a:lnTo>
                    <a:pt x="451453" y="770763"/>
                  </a:lnTo>
                  <a:lnTo>
                    <a:pt x="451071" y="771017"/>
                  </a:lnTo>
                  <a:lnTo>
                    <a:pt x="184371" y="771017"/>
                  </a:lnTo>
                  <a:cubicBezTo>
                    <a:pt x="154272" y="771017"/>
                    <a:pt x="128365" y="751078"/>
                    <a:pt x="119728" y="722757"/>
                  </a:cubicBezTo>
                  <a:lnTo>
                    <a:pt x="119728" y="722757"/>
                  </a:lnTo>
                  <a:cubicBezTo>
                    <a:pt x="88359" y="399034"/>
                    <a:pt x="141953" y="306832"/>
                    <a:pt x="194278" y="284099"/>
                  </a:cubicBezTo>
                  <a:cubicBezTo>
                    <a:pt x="195420" y="283591"/>
                    <a:pt x="196563" y="283083"/>
                    <a:pt x="197706" y="282702"/>
                  </a:cubicBezTo>
                  <a:moveTo>
                    <a:pt x="184371" y="771017"/>
                  </a:moveTo>
                  <a:lnTo>
                    <a:pt x="451071" y="771017"/>
                  </a:lnTo>
                  <a:cubicBezTo>
                    <a:pt x="469105" y="771017"/>
                    <a:pt x="483710" y="785622"/>
                    <a:pt x="483710" y="803656"/>
                  </a:cubicBezTo>
                  <a:cubicBezTo>
                    <a:pt x="483710" y="821690"/>
                    <a:pt x="469105" y="836295"/>
                    <a:pt x="451071" y="836295"/>
                  </a:cubicBezTo>
                  <a:lnTo>
                    <a:pt x="184371" y="836295"/>
                  </a:lnTo>
                  <a:cubicBezTo>
                    <a:pt x="120744" y="836295"/>
                    <a:pt x="65753" y="790956"/>
                    <a:pt x="53688" y="728472"/>
                  </a:cubicBezTo>
                  <a:lnTo>
                    <a:pt x="603" y="453136"/>
                  </a:lnTo>
                  <a:cubicBezTo>
                    <a:pt x="-2827" y="435483"/>
                    <a:pt x="8730" y="418338"/>
                    <a:pt x="26383" y="414909"/>
                  </a:cubicBezTo>
                  <a:cubicBezTo>
                    <a:pt x="44036" y="411480"/>
                    <a:pt x="61181" y="423037"/>
                    <a:pt x="64610" y="440690"/>
                  </a:cubicBezTo>
                  <a:moveTo>
                    <a:pt x="190213" y="282194"/>
                  </a:moveTo>
                  <a:lnTo>
                    <a:pt x="193388" y="261493"/>
                  </a:lnTo>
                  <a:lnTo>
                    <a:pt x="203041" y="265049"/>
                  </a:lnTo>
                  <a:lnTo>
                    <a:pt x="296893" y="299593"/>
                  </a:lnTo>
                  <a:lnTo>
                    <a:pt x="300195" y="337820"/>
                  </a:lnTo>
                  <a:lnTo>
                    <a:pt x="190213" y="282194"/>
                  </a:lnTo>
                  <a:close/>
                  <a:moveTo>
                    <a:pt x="250919" y="91059"/>
                  </a:moveTo>
                  <a:lnTo>
                    <a:pt x="250919" y="58420"/>
                  </a:lnTo>
                  <a:cubicBezTo>
                    <a:pt x="250919" y="48641"/>
                    <a:pt x="243045" y="40767"/>
                    <a:pt x="233266" y="40767"/>
                  </a:cubicBezTo>
                  <a:lnTo>
                    <a:pt x="233266" y="40767"/>
                  </a:lnTo>
                </a:path>
              </a:pathLst>
            </a:custGeom>
            <a:noFill/>
            <a:ln w="19050" cap="flat">
              <a:solidFill>
                <a:srgbClr val="3D342A"/>
              </a:solidFill>
              <a:prstDash val="solid"/>
              <a:miter/>
            </a:ln>
          </p:spPr>
          <p:txBody>
            <a:bodyPr rtlCol="0" anchor="ctr"/>
            <a:lstStyle/>
            <a:p>
              <a:endParaRPr lang="en-GB"/>
            </a:p>
          </p:txBody>
        </p:sp>
      </p:grpSp>
      <p:sp>
        <p:nvSpPr>
          <p:cNvPr id="62" name="Freeform: Shape 61">
            <a:extLst>
              <a:ext uri="{FF2B5EF4-FFF2-40B4-BE49-F238E27FC236}">
                <a16:creationId xmlns:a16="http://schemas.microsoft.com/office/drawing/2014/main" id="{9AE08B49-EB52-94AB-C426-2E61B260A309}"/>
              </a:ext>
            </a:extLst>
          </p:cNvPr>
          <p:cNvSpPr/>
          <p:nvPr/>
        </p:nvSpPr>
        <p:spPr>
          <a:xfrm>
            <a:off x="8610964" y="2568298"/>
            <a:ext cx="2074672" cy="2074672"/>
          </a:xfrm>
          <a:custGeom>
            <a:avLst/>
            <a:gdLst>
              <a:gd name="connsiteX0" fmla="*/ 1806702 w 1806702"/>
              <a:gd name="connsiteY0" fmla="*/ 903351 h 1806702"/>
              <a:gd name="connsiteX1" fmla="*/ 903351 w 1806702"/>
              <a:gd name="connsiteY1" fmla="*/ 1806702 h 1806702"/>
              <a:gd name="connsiteX2" fmla="*/ 0 w 1806702"/>
              <a:gd name="connsiteY2" fmla="*/ 903351 h 1806702"/>
              <a:gd name="connsiteX3" fmla="*/ 903351 w 1806702"/>
              <a:gd name="connsiteY3" fmla="*/ 0 h 1806702"/>
              <a:gd name="connsiteX4" fmla="*/ 1806702 w 1806702"/>
              <a:gd name="connsiteY4" fmla="*/ 903351 h 1806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6702" h="1806702">
                <a:moveTo>
                  <a:pt x="1806702" y="903351"/>
                </a:moveTo>
                <a:cubicBezTo>
                  <a:pt x="1806702" y="1402258"/>
                  <a:pt x="1402258" y="1806702"/>
                  <a:pt x="903351" y="1806702"/>
                </a:cubicBezTo>
                <a:cubicBezTo>
                  <a:pt x="404445" y="1806702"/>
                  <a:pt x="0" y="1402258"/>
                  <a:pt x="0" y="903351"/>
                </a:cubicBezTo>
                <a:cubicBezTo>
                  <a:pt x="0" y="404444"/>
                  <a:pt x="404445" y="0"/>
                  <a:pt x="903351" y="0"/>
                </a:cubicBezTo>
                <a:cubicBezTo>
                  <a:pt x="1402258" y="0"/>
                  <a:pt x="1806702" y="404444"/>
                  <a:pt x="1806702" y="903351"/>
                </a:cubicBezTo>
                <a:close/>
              </a:path>
            </a:pathLst>
          </a:custGeom>
          <a:solidFill>
            <a:srgbClr val="FFDCF7"/>
          </a:solidFill>
          <a:ln w="0" cap="flat">
            <a:noFill/>
            <a:prstDash val="solid"/>
            <a:miter/>
          </a:ln>
        </p:spPr>
        <p:txBody>
          <a:bodyPr rtlCol="0" anchor="ctr"/>
          <a:lstStyle/>
          <a:p>
            <a:endParaRPr lang="en-GB"/>
          </a:p>
        </p:txBody>
      </p:sp>
      <p:grpSp>
        <p:nvGrpSpPr>
          <p:cNvPr id="394" name="Group 393">
            <a:extLst>
              <a:ext uri="{FF2B5EF4-FFF2-40B4-BE49-F238E27FC236}">
                <a16:creationId xmlns:a16="http://schemas.microsoft.com/office/drawing/2014/main" id="{1A8EE7A5-E8E5-36B1-9786-61224204B92B}"/>
              </a:ext>
            </a:extLst>
          </p:cNvPr>
          <p:cNvGrpSpPr/>
          <p:nvPr userDrawn="1"/>
        </p:nvGrpSpPr>
        <p:grpSpPr>
          <a:xfrm>
            <a:off x="9287432" y="2984326"/>
            <a:ext cx="506221" cy="1484463"/>
            <a:chOff x="8918575" y="2641399"/>
            <a:chExt cx="506221" cy="1484463"/>
          </a:xfrm>
        </p:grpSpPr>
        <p:sp>
          <p:nvSpPr>
            <p:cNvPr id="88" name="Freeform: Shape 87">
              <a:extLst>
                <a:ext uri="{FF2B5EF4-FFF2-40B4-BE49-F238E27FC236}">
                  <a16:creationId xmlns:a16="http://schemas.microsoft.com/office/drawing/2014/main" id="{63AA6592-8B6E-FA78-552D-D500A376BC4C}"/>
                </a:ext>
              </a:extLst>
            </p:cNvPr>
            <p:cNvSpPr/>
            <p:nvPr/>
          </p:nvSpPr>
          <p:spPr>
            <a:xfrm>
              <a:off x="9035542" y="2952256"/>
              <a:ext cx="256920" cy="375539"/>
            </a:xfrm>
            <a:custGeom>
              <a:avLst/>
              <a:gdLst>
                <a:gd name="connsiteX0" fmla="*/ 239522 w 256920"/>
                <a:gd name="connsiteY0" fmla="*/ 347599 h 375539"/>
                <a:gd name="connsiteX1" fmla="*/ 246380 w 256920"/>
                <a:gd name="connsiteY1" fmla="*/ 375539 h 375539"/>
                <a:gd name="connsiteX2" fmla="*/ 10414 w 256920"/>
                <a:gd name="connsiteY2" fmla="*/ 375539 h 375539"/>
                <a:gd name="connsiteX3" fmla="*/ 17272 w 256920"/>
                <a:gd name="connsiteY3" fmla="*/ 347599 h 375539"/>
                <a:gd name="connsiteX4" fmla="*/ 26924 w 256920"/>
                <a:gd name="connsiteY4" fmla="*/ 251968 h 375539"/>
                <a:gd name="connsiteX5" fmla="*/ 17272 w 256920"/>
                <a:gd name="connsiteY5" fmla="*/ 113157 h 375539"/>
                <a:gd name="connsiteX6" fmla="*/ 0 w 256920"/>
                <a:gd name="connsiteY6" fmla="*/ 23876 h 375539"/>
                <a:gd name="connsiteX7" fmla="*/ 60960 w 256920"/>
                <a:gd name="connsiteY7" fmla="*/ 0 h 375539"/>
                <a:gd name="connsiteX8" fmla="*/ 74549 w 256920"/>
                <a:gd name="connsiteY8" fmla="*/ 18288 h 375539"/>
                <a:gd name="connsiteX9" fmla="*/ 128397 w 256920"/>
                <a:gd name="connsiteY9" fmla="*/ 40767 h 375539"/>
                <a:gd name="connsiteX10" fmla="*/ 195834 w 256920"/>
                <a:gd name="connsiteY10" fmla="*/ 0 h 375539"/>
                <a:gd name="connsiteX11" fmla="*/ 256921 w 256920"/>
                <a:gd name="connsiteY11" fmla="*/ 24003 h 375539"/>
                <a:gd name="connsiteX12" fmla="*/ 239649 w 256920"/>
                <a:gd name="connsiteY12" fmla="*/ 113284 h 375539"/>
                <a:gd name="connsiteX13" fmla="*/ 229997 w 256920"/>
                <a:gd name="connsiteY13" fmla="*/ 252095 h 375539"/>
                <a:gd name="connsiteX14" fmla="*/ 239649 w 256920"/>
                <a:gd name="connsiteY14" fmla="*/ 347726 h 375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920" h="375539">
                  <a:moveTo>
                    <a:pt x="239522" y="347599"/>
                  </a:moveTo>
                  <a:cubicBezTo>
                    <a:pt x="242062" y="356362"/>
                    <a:pt x="244348" y="365760"/>
                    <a:pt x="246380" y="375539"/>
                  </a:cubicBezTo>
                  <a:lnTo>
                    <a:pt x="10414" y="375539"/>
                  </a:lnTo>
                  <a:cubicBezTo>
                    <a:pt x="12446" y="365760"/>
                    <a:pt x="14732" y="356235"/>
                    <a:pt x="17272" y="347599"/>
                  </a:cubicBezTo>
                  <a:lnTo>
                    <a:pt x="26924" y="251968"/>
                  </a:lnTo>
                  <a:lnTo>
                    <a:pt x="17272" y="113157"/>
                  </a:lnTo>
                  <a:lnTo>
                    <a:pt x="0" y="23876"/>
                  </a:lnTo>
                  <a:lnTo>
                    <a:pt x="60960" y="0"/>
                  </a:lnTo>
                  <a:cubicBezTo>
                    <a:pt x="64515" y="6731"/>
                    <a:pt x="69088" y="12954"/>
                    <a:pt x="74549" y="18288"/>
                  </a:cubicBezTo>
                  <a:cubicBezTo>
                    <a:pt x="88264" y="32131"/>
                    <a:pt x="107442" y="40767"/>
                    <a:pt x="128397" y="40767"/>
                  </a:cubicBezTo>
                  <a:cubicBezTo>
                    <a:pt x="157607" y="40767"/>
                    <a:pt x="183007" y="24257"/>
                    <a:pt x="195834" y="0"/>
                  </a:cubicBezTo>
                  <a:lnTo>
                    <a:pt x="256921" y="24003"/>
                  </a:lnTo>
                  <a:lnTo>
                    <a:pt x="239649" y="113284"/>
                  </a:lnTo>
                  <a:lnTo>
                    <a:pt x="229997" y="252095"/>
                  </a:lnTo>
                  <a:lnTo>
                    <a:pt x="239649" y="347726"/>
                  </a:lnTo>
                  <a:close/>
                </a:path>
              </a:pathLst>
            </a:custGeom>
            <a:solidFill>
              <a:srgbClr val="EC66C7"/>
            </a:solidFill>
            <a:ln w="0" cap="flat">
              <a:noFill/>
              <a:prstDash val="solid"/>
              <a:miter/>
            </a:ln>
          </p:spPr>
          <p:txBody>
            <a:bodyPr rtlCol="0" anchor="ctr"/>
            <a:lstStyle/>
            <a:p>
              <a:endParaRPr lang="en-GB"/>
            </a:p>
          </p:txBody>
        </p:sp>
        <p:sp>
          <p:nvSpPr>
            <p:cNvPr id="164" name="Freeform: Shape 163">
              <a:extLst>
                <a:ext uri="{FF2B5EF4-FFF2-40B4-BE49-F238E27FC236}">
                  <a16:creationId xmlns:a16="http://schemas.microsoft.com/office/drawing/2014/main" id="{220BB7B4-0156-BBEB-D537-25373BC4B41C}"/>
                </a:ext>
              </a:extLst>
            </p:cNvPr>
            <p:cNvSpPr/>
            <p:nvPr/>
          </p:nvSpPr>
          <p:spPr>
            <a:xfrm>
              <a:off x="9022076" y="2641526"/>
              <a:ext cx="283466" cy="317841"/>
            </a:xfrm>
            <a:custGeom>
              <a:avLst/>
              <a:gdLst>
                <a:gd name="connsiteX0" fmla="*/ 283467 w 283466"/>
                <a:gd name="connsiteY0" fmla="*/ 243419 h 317841"/>
                <a:gd name="connsiteX1" fmla="*/ 282579 w 283466"/>
                <a:gd name="connsiteY1" fmla="*/ 234148 h 317841"/>
                <a:gd name="connsiteX2" fmla="*/ 263274 w 283466"/>
                <a:gd name="connsiteY2" fmla="*/ 198842 h 317841"/>
                <a:gd name="connsiteX3" fmla="*/ 259592 w 283466"/>
                <a:gd name="connsiteY3" fmla="*/ 145121 h 317841"/>
                <a:gd name="connsiteX4" fmla="*/ 252987 w 283466"/>
                <a:gd name="connsiteY4" fmla="*/ 98639 h 317841"/>
                <a:gd name="connsiteX5" fmla="*/ 189615 w 283466"/>
                <a:gd name="connsiteY5" fmla="*/ 4024 h 317841"/>
                <a:gd name="connsiteX6" fmla="*/ 141735 w 283466"/>
                <a:gd name="connsiteY6" fmla="*/ 4532 h 317841"/>
                <a:gd name="connsiteX7" fmla="*/ 93856 w 283466"/>
                <a:gd name="connsiteY7" fmla="*/ 4024 h 317841"/>
                <a:gd name="connsiteX8" fmla="*/ 30483 w 283466"/>
                <a:gd name="connsiteY8" fmla="*/ 98639 h 317841"/>
                <a:gd name="connsiteX9" fmla="*/ 23880 w 283466"/>
                <a:gd name="connsiteY9" fmla="*/ 145121 h 317841"/>
                <a:gd name="connsiteX10" fmla="*/ 20196 w 283466"/>
                <a:gd name="connsiteY10" fmla="*/ 198842 h 317841"/>
                <a:gd name="connsiteX11" fmla="*/ 892 w 283466"/>
                <a:gd name="connsiteY11" fmla="*/ 234148 h 317841"/>
                <a:gd name="connsiteX12" fmla="*/ 4 w 283466"/>
                <a:gd name="connsiteY12" fmla="*/ 243419 h 317841"/>
                <a:gd name="connsiteX13" fmla="*/ 8512 w 283466"/>
                <a:gd name="connsiteY13" fmla="*/ 296251 h 317841"/>
                <a:gd name="connsiteX14" fmla="*/ 4 w 283466"/>
                <a:gd name="connsiteY14" fmla="*/ 317841 h 317841"/>
                <a:gd name="connsiteX15" fmla="*/ 283086 w 283466"/>
                <a:gd name="connsiteY15" fmla="*/ 317841 h 317841"/>
                <a:gd name="connsiteX16" fmla="*/ 274578 w 283466"/>
                <a:gd name="connsiteY16" fmla="*/ 296251 h 317841"/>
                <a:gd name="connsiteX17" fmla="*/ 283086 w 283466"/>
                <a:gd name="connsiteY17" fmla="*/ 243419 h 317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3466" h="317841">
                  <a:moveTo>
                    <a:pt x="283467" y="243419"/>
                  </a:moveTo>
                  <a:cubicBezTo>
                    <a:pt x="283467" y="240625"/>
                    <a:pt x="283214" y="237577"/>
                    <a:pt x="282579" y="234148"/>
                  </a:cubicBezTo>
                  <a:cubicBezTo>
                    <a:pt x="279277" y="214336"/>
                    <a:pt x="270386" y="209002"/>
                    <a:pt x="263274" y="198842"/>
                  </a:cubicBezTo>
                  <a:cubicBezTo>
                    <a:pt x="269243" y="182205"/>
                    <a:pt x="265053" y="162901"/>
                    <a:pt x="259592" y="145121"/>
                  </a:cubicBezTo>
                  <a:cubicBezTo>
                    <a:pt x="255019" y="130135"/>
                    <a:pt x="255019" y="114133"/>
                    <a:pt x="252987" y="98639"/>
                  </a:cubicBezTo>
                  <a:cubicBezTo>
                    <a:pt x="247399" y="54697"/>
                    <a:pt x="228604" y="16978"/>
                    <a:pt x="189615" y="4024"/>
                  </a:cubicBezTo>
                  <a:cubicBezTo>
                    <a:pt x="179455" y="595"/>
                    <a:pt x="154690" y="-3215"/>
                    <a:pt x="141735" y="4532"/>
                  </a:cubicBezTo>
                  <a:cubicBezTo>
                    <a:pt x="128908" y="-3215"/>
                    <a:pt x="104017" y="595"/>
                    <a:pt x="93856" y="4024"/>
                  </a:cubicBezTo>
                  <a:cubicBezTo>
                    <a:pt x="54994" y="16978"/>
                    <a:pt x="36071" y="54824"/>
                    <a:pt x="30483" y="98639"/>
                  </a:cubicBezTo>
                  <a:cubicBezTo>
                    <a:pt x="28452" y="114133"/>
                    <a:pt x="28452" y="130135"/>
                    <a:pt x="23880" y="145121"/>
                  </a:cubicBezTo>
                  <a:cubicBezTo>
                    <a:pt x="18418" y="163028"/>
                    <a:pt x="14228" y="182205"/>
                    <a:pt x="20196" y="198842"/>
                  </a:cubicBezTo>
                  <a:cubicBezTo>
                    <a:pt x="13211" y="209002"/>
                    <a:pt x="4194" y="214336"/>
                    <a:pt x="892" y="234148"/>
                  </a:cubicBezTo>
                  <a:cubicBezTo>
                    <a:pt x="384" y="237577"/>
                    <a:pt x="4" y="240625"/>
                    <a:pt x="4" y="243419"/>
                  </a:cubicBezTo>
                  <a:cubicBezTo>
                    <a:pt x="-251" y="264755"/>
                    <a:pt x="12830" y="270089"/>
                    <a:pt x="8512" y="296251"/>
                  </a:cubicBezTo>
                  <a:cubicBezTo>
                    <a:pt x="6861" y="306411"/>
                    <a:pt x="3686" y="312634"/>
                    <a:pt x="4" y="317841"/>
                  </a:cubicBezTo>
                  <a:lnTo>
                    <a:pt x="283086" y="317841"/>
                  </a:lnTo>
                  <a:cubicBezTo>
                    <a:pt x="279530" y="312761"/>
                    <a:pt x="276355" y="306411"/>
                    <a:pt x="274578" y="296251"/>
                  </a:cubicBezTo>
                  <a:cubicBezTo>
                    <a:pt x="270259" y="270089"/>
                    <a:pt x="283341" y="264755"/>
                    <a:pt x="283086" y="243419"/>
                  </a:cubicBezTo>
                  <a:close/>
                </a:path>
              </a:pathLst>
            </a:custGeom>
            <a:solidFill>
              <a:srgbClr val="87176C"/>
            </a:solidFill>
            <a:ln w="0" cap="flat">
              <a:noFill/>
              <a:prstDash val="solid"/>
              <a:miter/>
            </a:ln>
          </p:spPr>
          <p:txBody>
            <a:bodyPr rtlCol="0" anchor="ctr"/>
            <a:lstStyle/>
            <a:p>
              <a:endParaRPr lang="en-GB"/>
            </a:p>
          </p:txBody>
        </p:sp>
        <p:sp>
          <p:nvSpPr>
            <p:cNvPr id="165" name="Freeform: Shape 164">
              <a:extLst>
                <a:ext uri="{FF2B5EF4-FFF2-40B4-BE49-F238E27FC236}">
                  <a16:creationId xmlns:a16="http://schemas.microsoft.com/office/drawing/2014/main" id="{E79F04CE-44F3-7576-D223-F85005F115C2}"/>
                </a:ext>
              </a:extLst>
            </p:cNvPr>
            <p:cNvSpPr/>
            <p:nvPr/>
          </p:nvSpPr>
          <p:spPr>
            <a:xfrm>
              <a:off x="9247695" y="2974227"/>
              <a:ext cx="164003" cy="514349"/>
            </a:xfrm>
            <a:custGeom>
              <a:avLst/>
              <a:gdLst>
                <a:gd name="connsiteX0" fmla="*/ 94425 w 164003"/>
                <a:gd name="connsiteY0" fmla="*/ 250317 h 514349"/>
                <a:gd name="connsiteX1" fmla="*/ 110427 w 164003"/>
                <a:gd name="connsiteY1" fmla="*/ 434212 h 514349"/>
                <a:gd name="connsiteX2" fmla="*/ 94171 w 164003"/>
                <a:gd name="connsiteY2" fmla="*/ 476123 h 514349"/>
                <a:gd name="connsiteX3" fmla="*/ 109030 w 164003"/>
                <a:gd name="connsiteY3" fmla="*/ 483869 h 514349"/>
                <a:gd name="connsiteX4" fmla="*/ 114110 w 164003"/>
                <a:gd name="connsiteY4" fmla="*/ 476376 h 514349"/>
                <a:gd name="connsiteX5" fmla="*/ 115380 w 164003"/>
                <a:gd name="connsiteY5" fmla="*/ 492125 h 514349"/>
                <a:gd name="connsiteX6" fmla="*/ 139637 w 164003"/>
                <a:gd name="connsiteY6" fmla="*/ 514350 h 514349"/>
                <a:gd name="connsiteX7" fmla="*/ 141796 w 164003"/>
                <a:gd name="connsiteY7" fmla="*/ 514350 h 514349"/>
                <a:gd name="connsiteX8" fmla="*/ 163894 w 164003"/>
                <a:gd name="connsiteY8" fmla="*/ 487933 h 514349"/>
                <a:gd name="connsiteX9" fmla="*/ 142431 w 164003"/>
                <a:gd name="connsiteY9" fmla="*/ 242188 h 514349"/>
                <a:gd name="connsiteX10" fmla="*/ 141415 w 164003"/>
                <a:gd name="connsiteY10" fmla="*/ 237489 h 514349"/>
                <a:gd name="connsiteX11" fmla="*/ 140653 w 164003"/>
                <a:gd name="connsiteY11" fmla="*/ 235204 h 514349"/>
                <a:gd name="connsiteX12" fmla="*/ 62548 w 164003"/>
                <a:gd name="connsiteY12" fmla="*/ 21081 h 514349"/>
                <a:gd name="connsiteX13" fmla="*/ 2858 w 164003"/>
                <a:gd name="connsiteY13" fmla="*/ 45211 h 514349"/>
                <a:gd name="connsiteX14" fmla="*/ 94044 w 164003"/>
                <a:gd name="connsiteY14" fmla="*/ 250443 h 51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4003" h="514349">
                  <a:moveTo>
                    <a:pt x="94425" y="250317"/>
                  </a:moveTo>
                  <a:lnTo>
                    <a:pt x="110427" y="434212"/>
                  </a:lnTo>
                  <a:lnTo>
                    <a:pt x="94171" y="476123"/>
                  </a:lnTo>
                  <a:cubicBezTo>
                    <a:pt x="90488" y="485393"/>
                    <a:pt x="103696" y="492125"/>
                    <a:pt x="109030" y="483869"/>
                  </a:cubicBezTo>
                  <a:lnTo>
                    <a:pt x="114110" y="476376"/>
                  </a:lnTo>
                  <a:lnTo>
                    <a:pt x="115380" y="492125"/>
                  </a:lnTo>
                  <a:cubicBezTo>
                    <a:pt x="116523" y="504825"/>
                    <a:pt x="127191" y="514350"/>
                    <a:pt x="139637" y="514350"/>
                  </a:cubicBezTo>
                  <a:cubicBezTo>
                    <a:pt x="140399" y="514350"/>
                    <a:pt x="141034" y="514350"/>
                    <a:pt x="141796" y="514350"/>
                  </a:cubicBezTo>
                  <a:cubicBezTo>
                    <a:pt x="155258" y="513206"/>
                    <a:pt x="165164" y="501268"/>
                    <a:pt x="163894" y="487933"/>
                  </a:cubicBezTo>
                  <a:lnTo>
                    <a:pt x="142431" y="242188"/>
                  </a:lnTo>
                  <a:cubicBezTo>
                    <a:pt x="142304" y="240537"/>
                    <a:pt x="142050" y="239013"/>
                    <a:pt x="141415" y="237489"/>
                  </a:cubicBezTo>
                  <a:cubicBezTo>
                    <a:pt x="141288" y="236727"/>
                    <a:pt x="141034" y="235838"/>
                    <a:pt x="140653" y="235204"/>
                  </a:cubicBezTo>
                  <a:lnTo>
                    <a:pt x="62548" y="21081"/>
                  </a:lnTo>
                  <a:cubicBezTo>
                    <a:pt x="46038" y="-19686"/>
                    <a:pt x="-13652" y="4317"/>
                    <a:pt x="2858" y="45211"/>
                  </a:cubicBezTo>
                  <a:lnTo>
                    <a:pt x="94044" y="250443"/>
                  </a:lnTo>
                  <a:close/>
                </a:path>
              </a:pathLst>
            </a:custGeom>
            <a:solidFill>
              <a:srgbClr val="E6B8B4"/>
            </a:solidFill>
            <a:ln w="0" cap="flat">
              <a:noFill/>
              <a:prstDash val="solid"/>
              <a:miter/>
            </a:ln>
          </p:spPr>
          <p:txBody>
            <a:bodyPr rtlCol="0" anchor="ctr"/>
            <a:lstStyle/>
            <a:p>
              <a:endParaRPr lang="en-GB"/>
            </a:p>
          </p:txBody>
        </p:sp>
        <p:sp>
          <p:nvSpPr>
            <p:cNvPr id="166" name="Freeform: Shape 165">
              <a:extLst>
                <a:ext uri="{FF2B5EF4-FFF2-40B4-BE49-F238E27FC236}">
                  <a16:creationId xmlns:a16="http://schemas.microsoft.com/office/drawing/2014/main" id="{10DA9D95-73E4-FAA9-70C6-79C1F93462B7}"/>
                </a:ext>
              </a:extLst>
            </p:cNvPr>
            <p:cNvSpPr/>
            <p:nvPr/>
          </p:nvSpPr>
          <p:spPr>
            <a:xfrm>
              <a:off x="9096375" y="2869071"/>
              <a:ext cx="134873" cy="123698"/>
            </a:xfrm>
            <a:custGeom>
              <a:avLst/>
              <a:gdLst>
                <a:gd name="connsiteX0" fmla="*/ 134874 w 134873"/>
                <a:gd name="connsiteY0" fmla="*/ 82931 h 123698"/>
                <a:gd name="connsiteX1" fmla="*/ 67437 w 134873"/>
                <a:gd name="connsiteY1" fmla="*/ 123698 h 123698"/>
                <a:gd name="connsiteX2" fmla="*/ 13589 w 134873"/>
                <a:gd name="connsiteY2" fmla="*/ 101219 h 123698"/>
                <a:gd name="connsiteX3" fmla="*/ 0 w 134873"/>
                <a:gd name="connsiteY3" fmla="*/ 82931 h 123698"/>
                <a:gd name="connsiteX4" fmla="*/ 30734 w 134873"/>
                <a:gd name="connsiteY4" fmla="*/ 70866 h 123698"/>
                <a:gd name="connsiteX5" fmla="*/ 30734 w 134873"/>
                <a:gd name="connsiteY5" fmla="*/ 0 h 123698"/>
                <a:gd name="connsiteX6" fmla="*/ 104267 w 134873"/>
                <a:gd name="connsiteY6" fmla="*/ 0 h 123698"/>
                <a:gd name="connsiteX7" fmla="*/ 104267 w 134873"/>
                <a:gd name="connsiteY7" fmla="*/ 70866 h 123698"/>
                <a:gd name="connsiteX8" fmla="*/ 134747 w 134873"/>
                <a:gd name="connsiteY8" fmla="*/ 82804 h 123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73" h="123698">
                  <a:moveTo>
                    <a:pt x="134874" y="82931"/>
                  </a:moveTo>
                  <a:cubicBezTo>
                    <a:pt x="122047" y="107188"/>
                    <a:pt x="96647" y="123698"/>
                    <a:pt x="67437" y="123698"/>
                  </a:cubicBezTo>
                  <a:cubicBezTo>
                    <a:pt x="46482" y="123698"/>
                    <a:pt x="27432" y="115062"/>
                    <a:pt x="13589" y="101219"/>
                  </a:cubicBezTo>
                  <a:cubicBezTo>
                    <a:pt x="8128" y="95885"/>
                    <a:pt x="3683" y="89662"/>
                    <a:pt x="0" y="82931"/>
                  </a:cubicBezTo>
                  <a:lnTo>
                    <a:pt x="30734" y="70866"/>
                  </a:lnTo>
                  <a:lnTo>
                    <a:pt x="30734" y="0"/>
                  </a:lnTo>
                  <a:lnTo>
                    <a:pt x="104267" y="0"/>
                  </a:lnTo>
                  <a:lnTo>
                    <a:pt x="104267" y="70866"/>
                  </a:lnTo>
                  <a:lnTo>
                    <a:pt x="134747" y="82804"/>
                  </a:lnTo>
                  <a:close/>
                </a:path>
              </a:pathLst>
            </a:custGeom>
            <a:solidFill>
              <a:srgbClr val="E6B8B4"/>
            </a:solidFill>
            <a:ln w="0" cap="flat">
              <a:noFill/>
              <a:prstDash val="solid"/>
              <a:miter/>
            </a:ln>
          </p:spPr>
          <p:txBody>
            <a:bodyPr rtlCol="0" anchor="ctr"/>
            <a:lstStyle/>
            <a:p>
              <a:endParaRPr lang="en-GB"/>
            </a:p>
          </p:txBody>
        </p:sp>
        <p:sp>
          <p:nvSpPr>
            <p:cNvPr id="167" name="Freeform: Shape 166">
              <a:extLst>
                <a:ext uri="{FF2B5EF4-FFF2-40B4-BE49-F238E27FC236}">
                  <a16:creationId xmlns:a16="http://schemas.microsoft.com/office/drawing/2014/main" id="{5C1CF7FE-4173-2F2C-7810-39B31A687151}"/>
                </a:ext>
              </a:extLst>
            </p:cNvPr>
            <p:cNvSpPr/>
            <p:nvPr/>
          </p:nvSpPr>
          <p:spPr>
            <a:xfrm>
              <a:off x="8919464" y="2939682"/>
              <a:ext cx="185801" cy="334644"/>
            </a:xfrm>
            <a:custGeom>
              <a:avLst/>
              <a:gdLst>
                <a:gd name="connsiteX0" fmla="*/ 185801 w 185801"/>
                <a:gd name="connsiteY0" fmla="*/ 325501 h 334644"/>
                <a:gd name="connsiteX1" fmla="*/ 185801 w 185801"/>
                <a:gd name="connsiteY1" fmla="*/ 49657 h 334644"/>
                <a:gd name="connsiteX2" fmla="*/ 160147 w 185801"/>
                <a:gd name="connsiteY2" fmla="*/ 0 h 334644"/>
                <a:gd name="connsiteX3" fmla="*/ 107442 w 185801"/>
                <a:gd name="connsiteY3" fmla="*/ 20701 h 334644"/>
                <a:gd name="connsiteX4" fmla="*/ 107442 w 185801"/>
                <a:gd name="connsiteY4" fmla="*/ 20701 h 334644"/>
                <a:gd name="connsiteX5" fmla="*/ 80899 w 185801"/>
                <a:gd name="connsiteY5" fmla="*/ 49530 h 334644"/>
                <a:gd name="connsiteX6" fmla="*/ 2921 w 185801"/>
                <a:gd name="connsiteY6" fmla="*/ 263398 h 334644"/>
                <a:gd name="connsiteX7" fmla="*/ 1651 w 185801"/>
                <a:gd name="connsiteY7" fmla="*/ 267081 h 334644"/>
                <a:gd name="connsiteX8" fmla="*/ 0 w 185801"/>
                <a:gd name="connsiteY8" fmla="*/ 275209 h 334644"/>
                <a:gd name="connsiteX9" fmla="*/ 83312 w 185801"/>
                <a:gd name="connsiteY9" fmla="*/ 289433 h 334644"/>
                <a:gd name="connsiteX10" fmla="*/ 121031 w 185801"/>
                <a:gd name="connsiteY10" fmla="*/ 204470 h 334644"/>
                <a:gd name="connsiteX11" fmla="*/ 125222 w 185801"/>
                <a:gd name="connsiteY11" fmla="*/ 264414 h 334644"/>
                <a:gd name="connsiteX12" fmla="*/ 135890 w 185801"/>
                <a:gd name="connsiteY12" fmla="*/ 334645 h 334644"/>
                <a:gd name="connsiteX13" fmla="*/ 176911 w 185801"/>
                <a:gd name="connsiteY13" fmla="*/ 334645 h 334644"/>
                <a:gd name="connsiteX14" fmla="*/ 185801 w 185801"/>
                <a:gd name="connsiteY14" fmla="*/ 325755 h 33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801" h="334644">
                  <a:moveTo>
                    <a:pt x="185801" y="325501"/>
                  </a:moveTo>
                  <a:lnTo>
                    <a:pt x="185801" y="49657"/>
                  </a:lnTo>
                  <a:lnTo>
                    <a:pt x="160147" y="0"/>
                  </a:lnTo>
                  <a:lnTo>
                    <a:pt x="107442" y="20701"/>
                  </a:lnTo>
                  <a:lnTo>
                    <a:pt x="107442" y="20701"/>
                  </a:lnTo>
                  <a:cubicBezTo>
                    <a:pt x="95758" y="25908"/>
                    <a:pt x="86360" y="35814"/>
                    <a:pt x="80899" y="49530"/>
                  </a:cubicBezTo>
                  <a:lnTo>
                    <a:pt x="2921" y="263398"/>
                  </a:lnTo>
                  <a:cubicBezTo>
                    <a:pt x="2540" y="264414"/>
                    <a:pt x="2032" y="265811"/>
                    <a:pt x="1651" y="267081"/>
                  </a:cubicBezTo>
                  <a:cubicBezTo>
                    <a:pt x="762" y="270129"/>
                    <a:pt x="381" y="272923"/>
                    <a:pt x="0" y="275209"/>
                  </a:cubicBezTo>
                  <a:lnTo>
                    <a:pt x="83312" y="289433"/>
                  </a:lnTo>
                  <a:lnTo>
                    <a:pt x="121031" y="204470"/>
                  </a:lnTo>
                  <a:lnTo>
                    <a:pt x="125222" y="264414"/>
                  </a:lnTo>
                  <a:lnTo>
                    <a:pt x="135890" y="334645"/>
                  </a:lnTo>
                  <a:lnTo>
                    <a:pt x="176911" y="334645"/>
                  </a:lnTo>
                  <a:cubicBezTo>
                    <a:pt x="181864" y="334645"/>
                    <a:pt x="185801" y="330708"/>
                    <a:pt x="185801" y="325755"/>
                  </a:cubicBezTo>
                  <a:close/>
                </a:path>
              </a:pathLst>
            </a:custGeom>
            <a:solidFill>
              <a:srgbClr val="EC66C7"/>
            </a:solidFill>
            <a:ln w="0" cap="flat">
              <a:noFill/>
              <a:prstDash val="solid"/>
              <a:miter/>
            </a:ln>
          </p:spPr>
          <p:txBody>
            <a:bodyPr rtlCol="0" anchor="ctr"/>
            <a:lstStyle/>
            <a:p>
              <a:endParaRPr lang="en-GB"/>
            </a:p>
          </p:txBody>
        </p:sp>
        <p:sp>
          <p:nvSpPr>
            <p:cNvPr id="168" name="Freeform: Shape 167">
              <a:extLst>
                <a:ext uri="{FF2B5EF4-FFF2-40B4-BE49-F238E27FC236}">
                  <a16:creationId xmlns:a16="http://schemas.microsoft.com/office/drawing/2014/main" id="{B3752EEE-5AAD-9197-6DCF-069400CBC528}"/>
                </a:ext>
              </a:extLst>
            </p:cNvPr>
            <p:cNvSpPr/>
            <p:nvPr/>
          </p:nvSpPr>
          <p:spPr>
            <a:xfrm rot="16200000">
              <a:off x="8977947" y="3120213"/>
              <a:ext cx="76454" cy="193675"/>
            </a:xfrm>
            <a:custGeom>
              <a:avLst/>
              <a:gdLst>
                <a:gd name="connsiteX0" fmla="*/ 38227 w 76454"/>
                <a:gd name="connsiteY0" fmla="*/ 0 h 193675"/>
                <a:gd name="connsiteX1" fmla="*/ 38227 w 76454"/>
                <a:gd name="connsiteY1" fmla="*/ 0 h 193675"/>
                <a:gd name="connsiteX2" fmla="*/ 76454 w 76454"/>
                <a:gd name="connsiteY2" fmla="*/ 38227 h 193675"/>
                <a:gd name="connsiteX3" fmla="*/ 76454 w 76454"/>
                <a:gd name="connsiteY3" fmla="*/ 193675 h 193675"/>
                <a:gd name="connsiteX4" fmla="*/ 0 w 76454"/>
                <a:gd name="connsiteY4" fmla="*/ 193675 h 193675"/>
                <a:gd name="connsiteX5" fmla="*/ 0 w 76454"/>
                <a:gd name="connsiteY5" fmla="*/ 38227 h 193675"/>
                <a:gd name="connsiteX6" fmla="*/ 38227 w 76454"/>
                <a:gd name="connsiteY6" fmla="*/ 0 h 19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54" h="193675">
                  <a:moveTo>
                    <a:pt x="38227" y="0"/>
                  </a:moveTo>
                  <a:lnTo>
                    <a:pt x="38227" y="0"/>
                  </a:lnTo>
                  <a:cubicBezTo>
                    <a:pt x="59309" y="0"/>
                    <a:pt x="76454" y="17145"/>
                    <a:pt x="76454" y="38227"/>
                  </a:cubicBezTo>
                  <a:lnTo>
                    <a:pt x="76454" y="193675"/>
                  </a:lnTo>
                  <a:lnTo>
                    <a:pt x="0" y="193675"/>
                  </a:lnTo>
                  <a:lnTo>
                    <a:pt x="0" y="38227"/>
                  </a:lnTo>
                  <a:cubicBezTo>
                    <a:pt x="0" y="17145"/>
                    <a:pt x="17145" y="0"/>
                    <a:pt x="38227" y="0"/>
                  </a:cubicBezTo>
                  <a:close/>
                </a:path>
              </a:pathLst>
            </a:custGeom>
            <a:solidFill>
              <a:srgbClr val="EC66C7"/>
            </a:solidFill>
            <a:ln w="0" cap="flat">
              <a:noFill/>
              <a:prstDash val="solid"/>
              <a:miter/>
            </a:ln>
          </p:spPr>
          <p:txBody>
            <a:bodyPr rtlCol="0" anchor="ctr"/>
            <a:lstStyle/>
            <a:p>
              <a:endParaRPr lang="en-GB"/>
            </a:p>
          </p:txBody>
        </p:sp>
        <p:sp>
          <p:nvSpPr>
            <p:cNvPr id="169" name="Freeform: Shape 168">
              <a:extLst>
                <a:ext uri="{FF2B5EF4-FFF2-40B4-BE49-F238E27FC236}">
                  <a16:creationId xmlns:a16="http://schemas.microsoft.com/office/drawing/2014/main" id="{F7BEC519-4560-2A0B-22AB-C6918D59DA5A}"/>
                </a:ext>
              </a:extLst>
            </p:cNvPr>
            <p:cNvSpPr/>
            <p:nvPr/>
          </p:nvSpPr>
          <p:spPr>
            <a:xfrm>
              <a:off x="9222613" y="2939556"/>
              <a:ext cx="202183" cy="470027"/>
            </a:xfrm>
            <a:custGeom>
              <a:avLst/>
              <a:gdLst>
                <a:gd name="connsiteX0" fmla="*/ 185801 w 202183"/>
                <a:gd name="connsiteY0" fmla="*/ 275209 h 470027"/>
                <a:gd name="connsiteX1" fmla="*/ 184150 w 202183"/>
                <a:gd name="connsiteY1" fmla="*/ 267081 h 470027"/>
                <a:gd name="connsiteX2" fmla="*/ 182880 w 202183"/>
                <a:gd name="connsiteY2" fmla="*/ 263398 h 470027"/>
                <a:gd name="connsiteX3" fmla="*/ 104902 w 202183"/>
                <a:gd name="connsiteY3" fmla="*/ 49530 h 470027"/>
                <a:gd name="connsiteX4" fmla="*/ 89535 w 202183"/>
                <a:gd name="connsiteY4" fmla="*/ 27686 h 470027"/>
                <a:gd name="connsiteX5" fmla="*/ 77089 w 202183"/>
                <a:gd name="connsiteY5" fmla="*/ 20193 h 470027"/>
                <a:gd name="connsiteX6" fmla="*/ 25654 w 202183"/>
                <a:gd name="connsiteY6" fmla="*/ 0 h 470027"/>
                <a:gd name="connsiteX7" fmla="*/ 0 w 202183"/>
                <a:gd name="connsiteY7" fmla="*/ 49657 h 470027"/>
                <a:gd name="connsiteX8" fmla="*/ 0 w 202183"/>
                <a:gd name="connsiteY8" fmla="*/ 325501 h 470027"/>
                <a:gd name="connsiteX9" fmla="*/ 8890 w 202183"/>
                <a:gd name="connsiteY9" fmla="*/ 334391 h 470027"/>
                <a:gd name="connsiteX10" fmla="*/ 67691 w 202183"/>
                <a:gd name="connsiteY10" fmla="*/ 334391 h 470027"/>
                <a:gd name="connsiteX11" fmla="*/ 60579 w 202183"/>
                <a:gd name="connsiteY11" fmla="*/ 264160 h 470027"/>
                <a:gd name="connsiteX12" fmla="*/ 64770 w 202183"/>
                <a:gd name="connsiteY12" fmla="*/ 204216 h 470027"/>
                <a:gd name="connsiteX13" fmla="*/ 102489 w 202183"/>
                <a:gd name="connsiteY13" fmla="*/ 289179 h 470027"/>
                <a:gd name="connsiteX14" fmla="*/ 118237 w 202183"/>
                <a:gd name="connsiteY14" fmla="*/ 470027 h 470027"/>
                <a:gd name="connsiteX15" fmla="*/ 202184 w 202183"/>
                <a:gd name="connsiteY15" fmla="*/ 462661 h 470027"/>
                <a:gd name="connsiteX16" fmla="*/ 185801 w 202183"/>
                <a:gd name="connsiteY16" fmla="*/ 274828 h 470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2183" h="470027">
                  <a:moveTo>
                    <a:pt x="185801" y="275209"/>
                  </a:moveTo>
                  <a:cubicBezTo>
                    <a:pt x="185547" y="273050"/>
                    <a:pt x="185166" y="270129"/>
                    <a:pt x="184150" y="267081"/>
                  </a:cubicBezTo>
                  <a:cubicBezTo>
                    <a:pt x="183769" y="265811"/>
                    <a:pt x="183388" y="264541"/>
                    <a:pt x="182880" y="263398"/>
                  </a:cubicBezTo>
                  <a:lnTo>
                    <a:pt x="104902" y="49530"/>
                  </a:lnTo>
                  <a:cubicBezTo>
                    <a:pt x="101219" y="40513"/>
                    <a:pt x="95885" y="33147"/>
                    <a:pt x="89535" y="27686"/>
                  </a:cubicBezTo>
                  <a:cubicBezTo>
                    <a:pt x="85725" y="24511"/>
                    <a:pt x="81534" y="21971"/>
                    <a:pt x="77089" y="20193"/>
                  </a:cubicBezTo>
                  <a:lnTo>
                    <a:pt x="25654" y="0"/>
                  </a:lnTo>
                  <a:lnTo>
                    <a:pt x="0" y="49657"/>
                  </a:lnTo>
                  <a:lnTo>
                    <a:pt x="0" y="325501"/>
                  </a:lnTo>
                  <a:cubicBezTo>
                    <a:pt x="0" y="330454"/>
                    <a:pt x="3937" y="334391"/>
                    <a:pt x="8890" y="334391"/>
                  </a:cubicBezTo>
                  <a:lnTo>
                    <a:pt x="67691" y="334391"/>
                  </a:lnTo>
                  <a:lnTo>
                    <a:pt x="60579" y="264160"/>
                  </a:lnTo>
                  <a:lnTo>
                    <a:pt x="64770" y="204216"/>
                  </a:lnTo>
                  <a:lnTo>
                    <a:pt x="102489" y="289179"/>
                  </a:lnTo>
                  <a:lnTo>
                    <a:pt x="118237" y="470027"/>
                  </a:lnTo>
                  <a:lnTo>
                    <a:pt x="202184" y="462661"/>
                  </a:lnTo>
                  <a:lnTo>
                    <a:pt x="185801" y="274828"/>
                  </a:lnTo>
                  <a:close/>
                </a:path>
              </a:pathLst>
            </a:custGeom>
            <a:solidFill>
              <a:srgbClr val="EC66C7"/>
            </a:solidFill>
            <a:ln w="0" cap="flat">
              <a:noFill/>
              <a:prstDash val="solid"/>
              <a:miter/>
            </a:ln>
          </p:spPr>
          <p:txBody>
            <a:bodyPr rtlCol="0" anchor="ctr"/>
            <a:lstStyle/>
            <a:p>
              <a:endParaRPr lang="en-GB"/>
            </a:p>
          </p:txBody>
        </p:sp>
        <p:sp>
          <p:nvSpPr>
            <p:cNvPr id="172" name="Freeform: Shape 171">
              <a:extLst>
                <a:ext uri="{FF2B5EF4-FFF2-40B4-BE49-F238E27FC236}">
                  <a16:creationId xmlns:a16="http://schemas.microsoft.com/office/drawing/2014/main" id="{B689AEE3-2C36-14A2-81AE-31023FBD7EE3}"/>
                </a:ext>
              </a:extLst>
            </p:cNvPr>
            <p:cNvSpPr/>
            <p:nvPr/>
          </p:nvSpPr>
          <p:spPr>
            <a:xfrm>
              <a:off x="9073133" y="2659140"/>
              <a:ext cx="181356" cy="252604"/>
            </a:xfrm>
            <a:custGeom>
              <a:avLst/>
              <a:gdLst>
                <a:gd name="connsiteX0" fmla="*/ 181356 w 181356"/>
                <a:gd name="connsiteY0" fmla="*/ 90678 h 252604"/>
                <a:gd name="connsiteX1" fmla="*/ 181356 w 181356"/>
                <a:gd name="connsiteY1" fmla="*/ 152654 h 252604"/>
                <a:gd name="connsiteX2" fmla="*/ 134620 w 181356"/>
                <a:gd name="connsiteY2" fmla="*/ 232410 h 252604"/>
                <a:gd name="connsiteX3" fmla="*/ 90678 w 181356"/>
                <a:gd name="connsiteY3" fmla="*/ 252603 h 252604"/>
                <a:gd name="connsiteX4" fmla="*/ 46736 w 181356"/>
                <a:gd name="connsiteY4" fmla="*/ 232410 h 252604"/>
                <a:gd name="connsiteX5" fmla="*/ 0 w 181356"/>
                <a:gd name="connsiteY5" fmla="*/ 152654 h 252604"/>
                <a:gd name="connsiteX6" fmla="*/ 0 w 181356"/>
                <a:gd name="connsiteY6" fmla="*/ 90678 h 252604"/>
                <a:gd name="connsiteX7" fmla="*/ 90678 w 181356"/>
                <a:gd name="connsiteY7" fmla="*/ 0 h 252604"/>
                <a:gd name="connsiteX8" fmla="*/ 181356 w 181356"/>
                <a:gd name="connsiteY8" fmla="*/ 90678 h 252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356" h="252604">
                  <a:moveTo>
                    <a:pt x="181356" y="90678"/>
                  </a:moveTo>
                  <a:lnTo>
                    <a:pt x="181356" y="152654"/>
                  </a:lnTo>
                  <a:cubicBezTo>
                    <a:pt x="181356" y="190881"/>
                    <a:pt x="134620" y="232410"/>
                    <a:pt x="134620" y="232410"/>
                  </a:cubicBezTo>
                  <a:cubicBezTo>
                    <a:pt x="122810" y="245872"/>
                    <a:pt x="106807" y="252730"/>
                    <a:pt x="90678" y="252603"/>
                  </a:cubicBezTo>
                  <a:cubicBezTo>
                    <a:pt x="74549" y="252603"/>
                    <a:pt x="58548" y="245872"/>
                    <a:pt x="46736" y="232410"/>
                  </a:cubicBezTo>
                  <a:cubicBezTo>
                    <a:pt x="46736" y="232410"/>
                    <a:pt x="0" y="190754"/>
                    <a:pt x="0" y="152654"/>
                  </a:cubicBezTo>
                  <a:lnTo>
                    <a:pt x="0" y="90678"/>
                  </a:lnTo>
                  <a:cubicBezTo>
                    <a:pt x="0" y="40640"/>
                    <a:pt x="40640" y="0"/>
                    <a:pt x="90678" y="0"/>
                  </a:cubicBezTo>
                  <a:cubicBezTo>
                    <a:pt x="140716" y="0"/>
                    <a:pt x="181356" y="40640"/>
                    <a:pt x="181356" y="90678"/>
                  </a:cubicBezTo>
                  <a:close/>
                </a:path>
              </a:pathLst>
            </a:custGeom>
            <a:solidFill>
              <a:srgbClr val="E6B8B4"/>
            </a:solidFill>
            <a:ln w="0" cap="flat">
              <a:noFill/>
              <a:prstDash val="solid"/>
              <a:miter/>
            </a:ln>
          </p:spPr>
          <p:txBody>
            <a:bodyPr rtlCol="0" anchor="ctr"/>
            <a:lstStyle/>
            <a:p>
              <a:endParaRPr lang="en-GB"/>
            </a:p>
          </p:txBody>
        </p:sp>
        <p:sp>
          <p:nvSpPr>
            <p:cNvPr id="173" name="Freeform: Shape 172">
              <a:extLst>
                <a:ext uri="{FF2B5EF4-FFF2-40B4-BE49-F238E27FC236}">
                  <a16:creationId xmlns:a16="http://schemas.microsoft.com/office/drawing/2014/main" id="{9BBA0079-BFF8-C1EE-AAC6-8D5BDE315671}"/>
                </a:ext>
              </a:extLst>
            </p:cNvPr>
            <p:cNvSpPr/>
            <p:nvPr/>
          </p:nvSpPr>
          <p:spPr>
            <a:xfrm>
              <a:off x="8975725" y="2884819"/>
              <a:ext cx="146500" cy="172831"/>
            </a:xfrm>
            <a:custGeom>
              <a:avLst/>
              <a:gdLst>
                <a:gd name="connsiteX0" fmla="*/ 142494 w 146500"/>
                <a:gd name="connsiteY0" fmla="*/ 104775 h 172831"/>
                <a:gd name="connsiteX1" fmla="*/ 133858 w 146500"/>
                <a:gd name="connsiteY1" fmla="*/ 79502 h 172831"/>
                <a:gd name="connsiteX2" fmla="*/ 123444 w 146500"/>
                <a:gd name="connsiteY2" fmla="*/ 33909 h 172831"/>
                <a:gd name="connsiteX3" fmla="*/ 112141 w 146500"/>
                <a:gd name="connsiteY3" fmla="*/ 22606 h 172831"/>
                <a:gd name="connsiteX4" fmla="*/ 92329 w 146500"/>
                <a:gd name="connsiteY4" fmla="*/ 22606 h 172831"/>
                <a:gd name="connsiteX5" fmla="*/ 81026 w 146500"/>
                <a:gd name="connsiteY5" fmla="*/ 11303 h 172831"/>
                <a:gd name="connsiteX6" fmla="*/ 81026 w 146500"/>
                <a:gd name="connsiteY6" fmla="*/ 11303 h 172831"/>
                <a:gd name="connsiteX7" fmla="*/ 69723 w 146500"/>
                <a:gd name="connsiteY7" fmla="*/ 0 h 172831"/>
                <a:gd name="connsiteX8" fmla="*/ 46736 w 146500"/>
                <a:gd name="connsiteY8" fmla="*/ 0 h 172831"/>
                <a:gd name="connsiteX9" fmla="*/ 46736 w 146500"/>
                <a:gd name="connsiteY9" fmla="*/ 35560 h 172831"/>
                <a:gd name="connsiteX10" fmla="*/ 35941 w 146500"/>
                <a:gd name="connsiteY10" fmla="*/ 74930 h 172831"/>
                <a:gd name="connsiteX11" fmla="*/ 30480 w 146500"/>
                <a:gd name="connsiteY11" fmla="*/ 92964 h 172831"/>
                <a:gd name="connsiteX12" fmla="*/ 31115 w 146500"/>
                <a:gd name="connsiteY12" fmla="*/ 99314 h 172831"/>
                <a:gd name="connsiteX13" fmla="*/ 13208 w 146500"/>
                <a:gd name="connsiteY13" fmla="*/ 122047 h 172831"/>
                <a:gd name="connsiteX14" fmla="*/ 12954 w 146500"/>
                <a:gd name="connsiteY14" fmla="*/ 122047 h 172831"/>
                <a:gd name="connsiteX15" fmla="*/ 0 w 146500"/>
                <a:gd name="connsiteY15" fmla="*/ 120269 h 172831"/>
                <a:gd name="connsiteX16" fmla="*/ 51435 w 146500"/>
                <a:gd name="connsiteY16" fmla="*/ 155956 h 172831"/>
                <a:gd name="connsiteX17" fmla="*/ 85725 w 146500"/>
                <a:gd name="connsiteY17" fmla="*/ 136144 h 172831"/>
                <a:gd name="connsiteX18" fmla="*/ 78359 w 146500"/>
                <a:gd name="connsiteY18" fmla="*/ 155194 h 172831"/>
                <a:gd name="connsiteX19" fmla="*/ 78105 w 146500"/>
                <a:gd name="connsiteY19" fmla="*/ 155321 h 172831"/>
                <a:gd name="connsiteX20" fmla="*/ 66421 w 146500"/>
                <a:gd name="connsiteY20" fmla="*/ 161036 h 172831"/>
                <a:gd name="connsiteX21" fmla="*/ 129032 w 146500"/>
                <a:gd name="connsiteY21" fmla="*/ 161925 h 172831"/>
                <a:gd name="connsiteX22" fmla="*/ 142621 w 146500"/>
                <a:gd name="connsiteY22" fmla="*/ 104648 h 17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6500" h="172831">
                  <a:moveTo>
                    <a:pt x="142494" y="104775"/>
                  </a:moveTo>
                  <a:cubicBezTo>
                    <a:pt x="139192" y="96520"/>
                    <a:pt x="135763" y="88265"/>
                    <a:pt x="133858" y="79502"/>
                  </a:cubicBezTo>
                  <a:lnTo>
                    <a:pt x="123444" y="33909"/>
                  </a:lnTo>
                  <a:cubicBezTo>
                    <a:pt x="123444" y="27686"/>
                    <a:pt x="118364" y="22606"/>
                    <a:pt x="112141" y="22606"/>
                  </a:cubicBezTo>
                  <a:lnTo>
                    <a:pt x="92329" y="22606"/>
                  </a:lnTo>
                  <a:cubicBezTo>
                    <a:pt x="86106" y="22606"/>
                    <a:pt x="81026" y="17526"/>
                    <a:pt x="81026" y="11303"/>
                  </a:cubicBezTo>
                  <a:lnTo>
                    <a:pt x="81026" y="11303"/>
                  </a:lnTo>
                  <a:cubicBezTo>
                    <a:pt x="81026" y="5080"/>
                    <a:pt x="75946" y="0"/>
                    <a:pt x="69723" y="0"/>
                  </a:cubicBezTo>
                  <a:lnTo>
                    <a:pt x="46736" y="0"/>
                  </a:lnTo>
                  <a:lnTo>
                    <a:pt x="46736" y="35560"/>
                  </a:lnTo>
                  <a:cubicBezTo>
                    <a:pt x="46736" y="49403"/>
                    <a:pt x="43688" y="63373"/>
                    <a:pt x="35941" y="74930"/>
                  </a:cubicBezTo>
                  <a:cubicBezTo>
                    <a:pt x="32512" y="80137"/>
                    <a:pt x="30480" y="86360"/>
                    <a:pt x="30480" y="92964"/>
                  </a:cubicBezTo>
                  <a:cubicBezTo>
                    <a:pt x="30480" y="95123"/>
                    <a:pt x="30734" y="97282"/>
                    <a:pt x="31115" y="99314"/>
                  </a:cubicBezTo>
                  <a:cubicBezTo>
                    <a:pt x="33401" y="110744"/>
                    <a:pt x="24892" y="121920"/>
                    <a:pt x="13208" y="122047"/>
                  </a:cubicBezTo>
                  <a:lnTo>
                    <a:pt x="12954" y="122047"/>
                  </a:lnTo>
                  <a:cubicBezTo>
                    <a:pt x="8382" y="122047"/>
                    <a:pt x="4064" y="121412"/>
                    <a:pt x="0" y="120269"/>
                  </a:cubicBezTo>
                  <a:cubicBezTo>
                    <a:pt x="5969" y="142240"/>
                    <a:pt x="27178" y="158115"/>
                    <a:pt x="51435" y="155956"/>
                  </a:cubicBezTo>
                  <a:cubicBezTo>
                    <a:pt x="65659" y="154686"/>
                    <a:pt x="77851" y="147066"/>
                    <a:pt x="85725" y="136144"/>
                  </a:cubicBezTo>
                  <a:cubicBezTo>
                    <a:pt x="87249" y="143256"/>
                    <a:pt x="84709" y="150876"/>
                    <a:pt x="78359" y="155194"/>
                  </a:cubicBezTo>
                  <a:cubicBezTo>
                    <a:pt x="78359" y="155194"/>
                    <a:pt x="78232" y="155194"/>
                    <a:pt x="78105" y="155321"/>
                  </a:cubicBezTo>
                  <a:cubicBezTo>
                    <a:pt x="74422" y="157861"/>
                    <a:pt x="70358" y="159766"/>
                    <a:pt x="66421" y="161036"/>
                  </a:cubicBezTo>
                  <a:cubicBezTo>
                    <a:pt x="83693" y="175895"/>
                    <a:pt x="109982" y="177292"/>
                    <a:pt x="129032" y="161925"/>
                  </a:cubicBezTo>
                  <a:cubicBezTo>
                    <a:pt x="146050" y="148082"/>
                    <a:pt x="150749" y="124460"/>
                    <a:pt x="142621" y="104648"/>
                  </a:cubicBezTo>
                  <a:close/>
                </a:path>
              </a:pathLst>
            </a:custGeom>
            <a:solidFill>
              <a:srgbClr val="87176C"/>
            </a:solidFill>
            <a:ln w="0" cap="flat">
              <a:noFill/>
              <a:prstDash val="solid"/>
              <a:miter/>
            </a:ln>
          </p:spPr>
          <p:txBody>
            <a:bodyPr rtlCol="0" anchor="ctr"/>
            <a:lstStyle/>
            <a:p>
              <a:endParaRPr lang="en-GB"/>
            </a:p>
          </p:txBody>
        </p:sp>
        <p:sp>
          <p:nvSpPr>
            <p:cNvPr id="174" name="Freeform: Shape 173">
              <a:extLst>
                <a:ext uri="{FF2B5EF4-FFF2-40B4-BE49-F238E27FC236}">
                  <a16:creationId xmlns:a16="http://schemas.microsoft.com/office/drawing/2014/main" id="{962D33CD-C75E-F840-CC90-6ADB4476A6D5}"/>
                </a:ext>
              </a:extLst>
            </p:cNvPr>
            <p:cNvSpPr/>
            <p:nvPr/>
          </p:nvSpPr>
          <p:spPr>
            <a:xfrm>
              <a:off x="9205963" y="2884946"/>
              <a:ext cx="146317" cy="172831"/>
            </a:xfrm>
            <a:custGeom>
              <a:avLst/>
              <a:gdLst>
                <a:gd name="connsiteX0" fmla="*/ 17285 w 146317"/>
                <a:gd name="connsiteY0" fmla="*/ 161925 h 172831"/>
                <a:gd name="connsiteX1" fmla="*/ 79896 w 146317"/>
                <a:gd name="connsiteY1" fmla="*/ 161036 h 172831"/>
                <a:gd name="connsiteX2" fmla="*/ 68212 w 146317"/>
                <a:gd name="connsiteY2" fmla="*/ 155321 h 172831"/>
                <a:gd name="connsiteX3" fmla="*/ 67958 w 146317"/>
                <a:gd name="connsiteY3" fmla="*/ 155194 h 172831"/>
                <a:gd name="connsiteX4" fmla="*/ 60592 w 146317"/>
                <a:gd name="connsiteY4" fmla="*/ 136144 h 172831"/>
                <a:gd name="connsiteX5" fmla="*/ 94882 w 146317"/>
                <a:gd name="connsiteY5" fmla="*/ 155956 h 172831"/>
                <a:gd name="connsiteX6" fmla="*/ 146317 w 146317"/>
                <a:gd name="connsiteY6" fmla="*/ 120269 h 172831"/>
                <a:gd name="connsiteX7" fmla="*/ 133363 w 146317"/>
                <a:gd name="connsiteY7" fmla="*/ 122047 h 172831"/>
                <a:gd name="connsiteX8" fmla="*/ 133109 w 146317"/>
                <a:gd name="connsiteY8" fmla="*/ 122047 h 172831"/>
                <a:gd name="connsiteX9" fmla="*/ 115202 w 146317"/>
                <a:gd name="connsiteY9" fmla="*/ 99314 h 172831"/>
                <a:gd name="connsiteX10" fmla="*/ 115837 w 146317"/>
                <a:gd name="connsiteY10" fmla="*/ 92964 h 172831"/>
                <a:gd name="connsiteX11" fmla="*/ 110376 w 146317"/>
                <a:gd name="connsiteY11" fmla="*/ 74930 h 172831"/>
                <a:gd name="connsiteX12" fmla="*/ 99581 w 146317"/>
                <a:gd name="connsiteY12" fmla="*/ 35560 h 172831"/>
                <a:gd name="connsiteX13" fmla="*/ 99581 w 146317"/>
                <a:gd name="connsiteY13" fmla="*/ 0 h 172831"/>
                <a:gd name="connsiteX14" fmla="*/ 76594 w 146317"/>
                <a:gd name="connsiteY14" fmla="*/ 0 h 172831"/>
                <a:gd name="connsiteX15" fmla="*/ 65291 w 146317"/>
                <a:gd name="connsiteY15" fmla="*/ 11303 h 172831"/>
                <a:gd name="connsiteX16" fmla="*/ 65291 w 146317"/>
                <a:gd name="connsiteY16" fmla="*/ 11303 h 172831"/>
                <a:gd name="connsiteX17" fmla="*/ 53988 w 146317"/>
                <a:gd name="connsiteY17" fmla="*/ 22606 h 172831"/>
                <a:gd name="connsiteX18" fmla="*/ 34176 w 146317"/>
                <a:gd name="connsiteY18" fmla="*/ 22606 h 172831"/>
                <a:gd name="connsiteX19" fmla="*/ 22873 w 146317"/>
                <a:gd name="connsiteY19" fmla="*/ 33909 h 172831"/>
                <a:gd name="connsiteX20" fmla="*/ 12459 w 146317"/>
                <a:gd name="connsiteY20" fmla="*/ 79502 h 172831"/>
                <a:gd name="connsiteX21" fmla="*/ 3823 w 146317"/>
                <a:gd name="connsiteY21" fmla="*/ 104775 h 172831"/>
                <a:gd name="connsiteX22" fmla="*/ 17412 w 146317"/>
                <a:gd name="connsiteY22" fmla="*/ 162052 h 17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6317" h="172831">
                  <a:moveTo>
                    <a:pt x="17285" y="161925"/>
                  </a:moveTo>
                  <a:cubicBezTo>
                    <a:pt x="36208" y="177292"/>
                    <a:pt x="62624" y="175895"/>
                    <a:pt x="79896" y="161036"/>
                  </a:cubicBezTo>
                  <a:cubicBezTo>
                    <a:pt x="75959" y="159766"/>
                    <a:pt x="71895" y="157734"/>
                    <a:pt x="68212" y="155321"/>
                  </a:cubicBezTo>
                  <a:cubicBezTo>
                    <a:pt x="68212" y="155321"/>
                    <a:pt x="68085" y="155321"/>
                    <a:pt x="67958" y="155194"/>
                  </a:cubicBezTo>
                  <a:cubicBezTo>
                    <a:pt x="61608" y="150876"/>
                    <a:pt x="59068" y="143256"/>
                    <a:pt x="60592" y="136144"/>
                  </a:cubicBezTo>
                  <a:cubicBezTo>
                    <a:pt x="68466" y="147066"/>
                    <a:pt x="80658" y="154686"/>
                    <a:pt x="94882" y="155956"/>
                  </a:cubicBezTo>
                  <a:cubicBezTo>
                    <a:pt x="119139" y="158115"/>
                    <a:pt x="140221" y="142240"/>
                    <a:pt x="146317" y="120269"/>
                  </a:cubicBezTo>
                  <a:cubicBezTo>
                    <a:pt x="142253" y="121412"/>
                    <a:pt x="137935" y="122047"/>
                    <a:pt x="133363" y="122047"/>
                  </a:cubicBezTo>
                  <a:lnTo>
                    <a:pt x="133109" y="122047"/>
                  </a:lnTo>
                  <a:cubicBezTo>
                    <a:pt x="121425" y="122047"/>
                    <a:pt x="112916" y="110744"/>
                    <a:pt x="115202" y="99314"/>
                  </a:cubicBezTo>
                  <a:cubicBezTo>
                    <a:pt x="115583" y="97282"/>
                    <a:pt x="115837" y="95123"/>
                    <a:pt x="115837" y="92964"/>
                  </a:cubicBezTo>
                  <a:cubicBezTo>
                    <a:pt x="115837" y="86233"/>
                    <a:pt x="113805" y="80010"/>
                    <a:pt x="110376" y="74930"/>
                  </a:cubicBezTo>
                  <a:cubicBezTo>
                    <a:pt x="102629" y="63373"/>
                    <a:pt x="99581" y="49403"/>
                    <a:pt x="99581" y="35560"/>
                  </a:cubicBezTo>
                  <a:lnTo>
                    <a:pt x="99581" y="0"/>
                  </a:lnTo>
                  <a:lnTo>
                    <a:pt x="76594" y="0"/>
                  </a:lnTo>
                  <a:cubicBezTo>
                    <a:pt x="70371" y="0"/>
                    <a:pt x="65291" y="5080"/>
                    <a:pt x="65291" y="11303"/>
                  </a:cubicBezTo>
                  <a:lnTo>
                    <a:pt x="65291" y="11303"/>
                  </a:lnTo>
                  <a:cubicBezTo>
                    <a:pt x="65291" y="17526"/>
                    <a:pt x="60211" y="22606"/>
                    <a:pt x="53988" y="22606"/>
                  </a:cubicBezTo>
                  <a:lnTo>
                    <a:pt x="34176" y="22606"/>
                  </a:lnTo>
                  <a:cubicBezTo>
                    <a:pt x="27953" y="22606"/>
                    <a:pt x="22873" y="27686"/>
                    <a:pt x="22873" y="33909"/>
                  </a:cubicBezTo>
                  <a:lnTo>
                    <a:pt x="12459" y="79502"/>
                  </a:lnTo>
                  <a:cubicBezTo>
                    <a:pt x="10427" y="88265"/>
                    <a:pt x="7125" y="96520"/>
                    <a:pt x="3823" y="104775"/>
                  </a:cubicBezTo>
                  <a:cubicBezTo>
                    <a:pt x="-4178" y="124587"/>
                    <a:pt x="394" y="148209"/>
                    <a:pt x="17412" y="162052"/>
                  </a:cubicBezTo>
                  <a:close/>
                </a:path>
              </a:pathLst>
            </a:custGeom>
            <a:solidFill>
              <a:srgbClr val="87176C"/>
            </a:solidFill>
            <a:ln w="0" cap="flat">
              <a:noFill/>
              <a:prstDash val="solid"/>
              <a:miter/>
            </a:ln>
          </p:spPr>
          <p:txBody>
            <a:bodyPr rtlCol="0" anchor="ctr"/>
            <a:lstStyle/>
            <a:p>
              <a:endParaRPr lang="en-GB"/>
            </a:p>
          </p:txBody>
        </p:sp>
        <p:sp>
          <p:nvSpPr>
            <p:cNvPr id="175" name="Freeform: Shape 174">
              <a:extLst>
                <a:ext uri="{FF2B5EF4-FFF2-40B4-BE49-F238E27FC236}">
                  <a16:creationId xmlns:a16="http://schemas.microsoft.com/office/drawing/2014/main" id="{AB49F015-E57F-F212-986A-2756DB844BF3}"/>
                </a:ext>
              </a:extLst>
            </p:cNvPr>
            <p:cNvSpPr/>
            <p:nvPr/>
          </p:nvSpPr>
          <p:spPr>
            <a:xfrm>
              <a:off x="9070467" y="2656472"/>
              <a:ext cx="186689" cy="158623"/>
            </a:xfrm>
            <a:custGeom>
              <a:avLst/>
              <a:gdLst>
                <a:gd name="connsiteX0" fmla="*/ 186689 w 186689"/>
                <a:gd name="connsiteY0" fmla="*/ 93218 h 158623"/>
                <a:gd name="connsiteX1" fmla="*/ 186689 w 186689"/>
                <a:gd name="connsiteY1" fmla="*/ 158623 h 158623"/>
                <a:gd name="connsiteX2" fmla="*/ 183388 w 186689"/>
                <a:gd name="connsiteY2" fmla="*/ 157861 h 158623"/>
                <a:gd name="connsiteX3" fmla="*/ 172465 w 186689"/>
                <a:gd name="connsiteY3" fmla="*/ 138938 h 158623"/>
                <a:gd name="connsiteX4" fmla="*/ 172465 w 186689"/>
                <a:gd name="connsiteY4" fmla="*/ 93218 h 158623"/>
                <a:gd name="connsiteX5" fmla="*/ 93345 w 186689"/>
                <a:gd name="connsiteY5" fmla="*/ 14097 h 158623"/>
                <a:gd name="connsiteX6" fmla="*/ 14224 w 186689"/>
                <a:gd name="connsiteY6" fmla="*/ 93218 h 158623"/>
                <a:gd name="connsiteX7" fmla="*/ 14224 w 186689"/>
                <a:gd name="connsiteY7" fmla="*/ 138938 h 158623"/>
                <a:gd name="connsiteX8" fmla="*/ 3301 w 186689"/>
                <a:gd name="connsiteY8" fmla="*/ 157861 h 158623"/>
                <a:gd name="connsiteX9" fmla="*/ 0 w 186689"/>
                <a:gd name="connsiteY9" fmla="*/ 158623 h 158623"/>
                <a:gd name="connsiteX10" fmla="*/ 0 w 186689"/>
                <a:gd name="connsiteY10" fmla="*/ 93218 h 158623"/>
                <a:gd name="connsiteX11" fmla="*/ 90551 w 186689"/>
                <a:gd name="connsiteY11" fmla="*/ 0 h 158623"/>
                <a:gd name="connsiteX12" fmla="*/ 95885 w 186689"/>
                <a:gd name="connsiteY12" fmla="*/ 0 h 158623"/>
                <a:gd name="connsiteX13" fmla="*/ 186436 w 186689"/>
                <a:gd name="connsiteY13" fmla="*/ 93218 h 15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6689" h="158623">
                  <a:moveTo>
                    <a:pt x="186689" y="93218"/>
                  </a:moveTo>
                  <a:lnTo>
                    <a:pt x="186689" y="158623"/>
                  </a:lnTo>
                  <a:lnTo>
                    <a:pt x="183388" y="157861"/>
                  </a:lnTo>
                  <a:cubicBezTo>
                    <a:pt x="183388" y="157861"/>
                    <a:pt x="172465" y="155067"/>
                    <a:pt x="172465" y="138938"/>
                  </a:cubicBezTo>
                  <a:lnTo>
                    <a:pt x="172465" y="93218"/>
                  </a:lnTo>
                  <a:cubicBezTo>
                    <a:pt x="172465" y="49657"/>
                    <a:pt x="137033" y="14097"/>
                    <a:pt x="93345" y="14097"/>
                  </a:cubicBezTo>
                  <a:cubicBezTo>
                    <a:pt x="49657" y="14097"/>
                    <a:pt x="14224" y="49530"/>
                    <a:pt x="14224" y="93218"/>
                  </a:cubicBezTo>
                  <a:lnTo>
                    <a:pt x="14224" y="138938"/>
                  </a:lnTo>
                  <a:cubicBezTo>
                    <a:pt x="14224" y="154940"/>
                    <a:pt x="3810" y="157734"/>
                    <a:pt x="3301" y="157861"/>
                  </a:cubicBezTo>
                  <a:lnTo>
                    <a:pt x="0" y="158623"/>
                  </a:lnTo>
                  <a:lnTo>
                    <a:pt x="0" y="93218"/>
                  </a:lnTo>
                  <a:cubicBezTo>
                    <a:pt x="0" y="42672"/>
                    <a:pt x="40386" y="1397"/>
                    <a:pt x="90551" y="0"/>
                  </a:cubicBezTo>
                  <a:cubicBezTo>
                    <a:pt x="91439" y="0"/>
                    <a:pt x="94996" y="0"/>
                    <a:pt x="95885" y="0"/>
                  </a:cubicBezTo>
                  <a:cubicBezTo>
                    <a:pt x="146050" y="1270"/>
                    <a:pt x="186436" y="42672"/>
                    <a:pt x="186436" y="93218"/>
                  </a:cubicBezTo>
                  <a:close/>
                </a:path>
              </a:pathLst>
            </a:custGeom>
            <a:solidFill>
              <a:srgbClr val="87176C"/>
            </a:solidFill>
            <a:ln w="0" cap="flat">
              <a:noFill/>
              <a:prstDash val="solid"/>
              <a:miter/>
            </a:ln>
          </p:spPr>
          <p:txBody>
            <a:bodyPr rtlCol="0" anchor="ctr"/>
            <a:lstStyle/>
            <a:p>
              <a:endParaRPr lang="en-GB"/>
            </a:p>
          </p:txBody>
        </p:sp>
        <p:sp>
          <p:nvSpPr>
            <p:cNvPr id="176" name="Freeform: Shape 175">
              <a:extLst>
                <a:ext uri="{FF2B5EF4-FFF2-40B4-BE49-F238E27FC236}">
                  <a16:creationId xmlns:a16="http://schemas.microsoft.com/office/drawing/2014/main" id="{AB2E3483-02DF-BEBD-B0A0-0D9C79FE50D9}"/>
                </a:ext>
              </a:extLst>
            </p:cNvPr>
            <p:cNvSpPr/>
            <p:nvPr/>
          </p:nvSpPr>
          <p:spPr>
            <a:xfrm>
              <a:off x="9154287" y="3082939"/>
              <a:ext cx="146557" cy="194945"/>
            </a:xfrm>
            <a:custGeom>
              <a:avLst/>
              <a:gdLst>
                <a:gd name="connsiteX0" fmla="*/ 0 w 146557"/>
                <a:gd name="connsiteY0" fmla="*/ 0 h 194945"/>
                <a:gd name="connsiteX1" fmla="*/ 146558 w 146557"/>
                <a:gd name="connsiteY1" fmla="*/ 0 h 194945"/>
                <a:gd name="connsiteX2" fmla="*/ 146558 w 146557"/>
                <a:gd name="connsiteY2" fmla="*/ 194945 h 194945"/>
                <a:gd name="connsiteX3" fmla="*/ 0 w 146557"/>
                <a:gd name="connsiteY3" fmla="*/ 194945 h 194945"/>
              </a:gdLst>
              <a:ahLst/>
              <a:cxnLst>
                <a:cxn ang="0">
                  <a:pos x="connsiteX0" y="connsiteY0"/>
                </a:cxn>
                <a:cxn ang="0">
                  <a:pos x="connsiteX1" y="connsiteY1"/>
                </a:cxn>
                <a:cxn ang="0">
                  <a:pos x="connsiteX2" y="connsiteY2"/>
                </a:cxn>
                <a:cxn ang="0">
                  <a:pos x="connsiteX3" y="connsiteY3"/>
                </a:cxn>
              </a:cxnLst>
              <a:rect l="l" t="t" r="r" b="b"/>
              <a:pathLst>
                <a:path w="146557" h="194945">
                  <a:moveTo>
                    <a:pt x="0" y="0"/>
                  </a:moveTo>
                  <a:lnTo>
                    <a:pt x="146558" y="0"/>
                  </a:lnTo>
                  <a:lnTo>
                    <a:pt x="146558" y="194945"/>
                  </a:lnTo>
                  <a:lnTo>
                    <a:pt x="0" y="194945"/>
                  </a:lnTo>
                  <a:close/>
                </a:path>
              </a:pathLst>
            </a:custGeom>
            <a:solidFill>
              <a:srgbClr val="FFFFFF"/>
            </a:solidFill>
            <a:ln w="0" cap="flat">
              <a:noFill/>
              <a:prstDash val="solid"/>
              <a:miter/>
            </a:ln>
          </p:spPr>
          <p:txBody>
            <a:bodyPr rtlCol="0" anchor="ctr"/>
            <a:lstStyle/>
            <a:p>
              <a:endParaRPr lang="en-GB"/>
            </a:p>
          </p:txBody>
        </p:sp>
        <p:sp>
          <p:nvSpPr>
            <p:cNvPr id="177" name="Freeform: Shape 176">
              <a:extLst>
                <a:ext uri="{FF2B5EF4-FFF2-40B4-BE49-F238E27FC236}">
                  <a16:creationId xmlns:a16="http://schemas.microsoft.com/office/drawing/2014/main" id="{59BB606D-6DB1-1057-62B0-50E1B4BEED73}"/>
                </a:ext>
              </a:extLst>
            </p:cNvPr>
            <p:cNvSpPr/>
            <p:nvPr/>
          </p:nvSpPr>
          <p:spPr>
            <a:xfrm>
              <a:off x="9161271" y="2656472"/>
              <a:ext cx="2667" cy="12700"/>
            </a:xfrm>
            <a:custGeom>
              <a:avLst/>
              <a:gdLst>
                <a:gd name="connsiteX0" fmla="*/ 2667 w 2667"/>
                <a:gd name="connsiteY0" fmla="*/ 0 h 12700"/>
                <a:gd name="connsiteX1" fmla="*/ 0 w 2667"/>
                <a:gd name="connsiteY1" fmla="*/ 0 h 12700"/>
                <a:gd name="connsiteX2" fmla="*/ 0 w 2667"/>
                <a:gd name="connsiteY2" fmla="*/ 0 h 12700"/>
                <a:gd name="connsiteX3" fmla="*/ 2667 w 2667"/>
                <a:gd name="connsiteY3" fmla="*/ 0 h 12700"/>
              </a:gdLst>
              <a:ahLst/>
              <a:cxnLst>
                <a:cxn ang="0">
                  <a:pos x="connsiteX0" y="connsiteY0"/>
                </a:cxn>
                <a:cxn ang="0">
                  <a:pos x="connsiteX1" y="connsiteY1"/>
                </a:cxn>
                <a:cxn ang="0">
                  <a:pos x="connsiteX2" y="connsiteY2"/>
                </a:cxn>
                <a:cxn ang="0">
                  <a:pos x="connsiteX3" y="connsiteY3"/>
                </a:cxn>
              </a:cxnLst>
              <a:rect l="l" t="t" r="r" b="b"/>
              <a:pathLst>
                <a:path w="2667" h="12700">
                  <a:moveTo>
                    <a:pt x="2667" y="0"/>
                  </a:moveTo>
                  <a:cubicBezTo>
                    <a:pt x="1778" y="0"/>
                    <a:pt x="889" y="0"/>
                    <a:pt x="0" y="0"/>
                  </a:cubicBezTo>
                  <a:lnTo>
                    <a:pt x="0" y="0"/>
                  </a:lnTo>
                  <a:cubicBezTo>
                    <a:pt x="0" y="0"/>
                    <a:pt x="2667" y="0"/>
                    <a:pt x="2667" y="0"/>
                  </a:cubicBezTo>
                  <a:close/>
                </a:path>
              </a:pathLst>
            </a:custGeom>
            <a:solidFill>
              <a:srgbClr val="EC66C7"/>
            </a:solidFill>
            <a:ln w="0" cap="flat">
              <a:noFill/>
              <a:prstDash val="solid"/>
              <a:miter/>
            </a:ln>
          </p:spPr>
          <p:txBody>
            <a:bodyPr rtlCol="0" anchor="ctr"/>
            <a:lstStyle/>
            <a:p>
              <a:endParaRPr lang="en-GB"/>
            </a:p>
          </p:txBody>
        </p:sp>
        <p:sp>
          <p:nvSpPr>
            <p:cNvPr id="178" name="Freeform: Shape 177">
              <a:extLst>
                <a:ext uri="{FF2B5EF4-FFF2-40B4-BE49-F238E27FC236}">
                  <a16:creationId xmlns:a16="http://schemas.microsoft.com/office/drawing/2014/main" id="{B90FC213-15D1-FA79-B84B-8223938CEF86}"/>
                </a:ext>
              </a:extLst>
            </p:cNvPr>
            <p:cNvSpPr/>
            <p:nvPr/>
          </p:nvSpPr>
          <p:spPr>
            <a:xfrm>
              <a:off x="9113139" y="3169629"/>
              <a:ext cx="82550" cy="69646"/>
            </a:xfrm>
            <a:custGeom>
              <a:avLst/>
              <a:gdLst>
                <a:gd name="connsiteX0" fmla="*/ 82296 w 82550"/>
                <a:gd name="connsiteY0" fmla="*/ 42976 h 69646"/>
                <a:gd name="connsiteX1" fmla="*/ 58039 w 82550"/>
                <a:gd name="connsiteY1" fmla="*/ 20751 h 69646"/>
                <a:gd name="connsiteX2" fmla="*/ 42291 w 82550"/>
                <a:gd name="connsiteY2" fmla="*/ 20751 h 69646"/>
                <a:gd name="connsiteX3" fmla="*/ 49403 w 82550"/>
                <a:gd name="connsiteY3" fmla="*/ 15036 h 69646"/>
                <a:gd name="connsiteX4" fmla="*/ 40259 w 82550"/>
                <a:gd name="connsiteY4" fmla="*/ 939 h 69646"/>
                <a:gd name="connsiteX5" fmla="*/ 0 w 82550"/>
                <a:gd name="connsiteY5" fmla="*/ 20878 h 69646"/>
                <a:gd name="connsiteX6" fmla="*/ 0 w 82550"/>
                <a:gd name="connsiteY6" fmla="*/ 69646 h 69646"/>
                <a:gd name="connsiteX7" fmla="*/ 58166 w 82550"/>
                <a:gd name="connsiteY7" fmla="*/ 69646 h 69646"/>
                <a:gd name="connsiteX8" fmla="*/ 82550 w 82550"/>
                <a:gd name="connsiteY8" fmla="*/ 45135 h 69646"/>
                <a:gd name="connsiteX9" fmla="*/ 82550 w 82550"/>
                <a:gd name="connsiteY9" fmla="*/ 42976 h 69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550" h="69646">
                  <a:moveTo>
                    <a:pt x="82296" y="42976"/>
                  </a:moveTo>
                  <a:cubicBezTo>
                    <a:pt x="81153" y="30530"/>
                    <a:pt x="70739" y="20751"/>
                    <a:pt x="58039" y="20751"/>
                  </a:cubicBezTo>
                  <a:lnTo>
                    <a:pt x="42291" y="20751"/>
                  </a:lnTo>
                  <a:cubicBezTo>
                    <a:pt x="42291" y="20751"/>
                    <a:pt x="49403" y="15036"/>
                    <a:pt x="49403" y="15036"/>
                  </a:cubicBezTo>
                  <a:cubicBezTo>
                    <a:pt x="57023" y="8940"/>
                    <a:pt x="49149" y="-3506"/>
                    <a:pt x="40259" y="939"/>
                  </a:cubicBezTo>
                  <a:lnTo>
                    <a:pt x="0" y="20878"/>
                  </a:lnTo>
                  <a:lnTo>
                    <a:pt x="0" y="69646"/>
                  </a:lnTo>
                  <a:lnTo>
                    <a:pt x="58166" y="69646"/>
                  </a:lnTo>
                  <a:cubicBezTo>
                    <a:pt x="71628" y="69646"/>
                    <a:pt x="82550" y="58724"/>
                    <a:pt x="82550" y="45135"/>
                  </a:cubicBezTo>
                  <a:cubicBezTo>
                    <a:pt x="82550" y="44373"/>
                    <a:pt x="82550" y="43738"/>
                    <a:pt x="82550" y="42976"/>
                  </a:cubicBezTo>
                  <a:close/>
                </a:path>
              </a:pathLst>
            </a:custGeom>
            <a:solidFill>
              <a:srgbClr val="E6B8B4"/>
            </a:solidFill>
            <a:ln w="0" cap="flat">
              <a:noFill/>
              <a:prstDash val="solid"/>
              <a:miter/>
            </a:ln>
          </p:spPr>
          <p:txBody>
            <a:bodyPr rtlCol="0" anchor="ctr"/>
            <a:lstStyle/>
            <a:p>
              <a:endParaRPr lang="en-GB"/>
            </a:p>
          </p:txBody>
        </p:sp>
        <p:sp>
          <p:nvSpPr>
            <p:cNvPr id="179" name="Freeform: Shape 178">
              <a:extLst>
                <a:ext uri="{FF2B5EF4-FFF2-40B4-BE49-F238E27FC236}">
                  <a16:creationId xmlns:a16="http://schemas.microsoft.com/office/drawing/2014/main" id="{3F28E427-1228-87ED-6765-CF33575FFD6A}"/>
                </a:ext>
              </a:extLst>
            </p:cNvPr>
            <p:cNvSpPr/>
            <p:nvPr/>
          </p:nvSpPr>
          <p:spPr>
            <a:xfrm>
              <a:off x="9030281" y="3327795"/>
              <a:ext cx="267283" cy="798067"/>
            </a:xfrm>
            <a:custGeom>
              <a:avLst/>
              <a:gdLst>
                <a:gd name="connsiteX0" fmla="*/ 251641 w 267283"/>
                <a:gd name="connsiteY0" fmla="*/ 0 h 798067"/>
                <a:gd name="connsiteX1" fmla="*/ 15675 w 267283"/>
                <a:gd name="connsiteY1" fmla="*/ 0 h 798067"/>
                <a:gd name="connsiteX2" fmla="*/ 3483 w 267283"/>
                <a:gd name="connsiteY2" fmla="*/ 78359 h 798067"/>
                <a:gd name="connsiteX3" fmla="*/ 1197 w 267283"/>
                <a:gd name="connsiteY3" fmla="*/ 175387 h 798067"/>
                <a:gd name="connsiteX4" fmla="*/ 42980 w 267283"/>
                <a:gd name="connsiteY4" fmla="*/ 798068 h 798067"/>
                <a:gd name="connsiteX5" fmla="*/ 224336 w 267283"/>
                <a:gd name="connsiteY5" fmla="*/ 798068 h 798067"/>
                <a:gd name="connsiteX6" fmla="*/ 266119 w 267283"/>
                <a:gd name="connsiteY6" fmla="*/ 175387 h 798067"/>
                <a:gd name="connsiteX7" fmla="*/ 263833 w 267283"/>
                <a:gd name="connsiteY7" fmla="*/ 78359 h 798067"/>
                <a:gd name="connsiteX8" fmla="*/ 251641 w 267283"/>
                <a:gd name="connsiteY8" fmla="*/ 0 h 798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283" h="798067">
                  <a:moveTo>
                    <a:pt x="251641" y="0"/>
                  </a:moveTo>
                  <a:lnTo>
                    <a:pt x="15675" y="0"/>
                  </a:lnTo>
                  <a:cubicBezTo>
                    <a:pt x="10214" y="26035"/>
                    <a:pt x="6150" y="54356"/>
                    <a:pt x="3483" y="78359"/>
                  </a:cubicBezTo>
                  <a:cubicBezTo>
                    <a:pt x="-200" y="110617"/>
                    <a:pt x="-963" y="143002"/>
                    <a:pt x="1197" y="175387"/>
                  </a:cubicBezTo>
                  <a:lnTo>
                    <a:pt x="42980" y="798068"/>
                  </a:lnTo>
                  <a:lnTo>
                    <a:pt x="224336" y="798068"/>
                  </a:lnTo>
                  <a:lnTo>
                    <a:pt x="266119" y="175387"/>
                  </a:lnTo>
                  <a:cubicBezTo>
                    <a:pt x="268278" y="143002"/>
                    <a:pt x="267389" y="110617"/>
                    <a:pt x="263833" y="78359"/>
                  </a:cubicBezTo>
                  <a:cubicBezTo>
                    <a:pt x="261166" y="54483"/>
                    <a:pt x="257102" y="26035"/>
                    <a:pt x="251641" y="0"/>
                  </a:cubicBezTo>
                  <a:close/>
                </a:path>
              </a:pathLst>
            </a:custGeom>
            <a:solidFill>
              <a:srgbClr val="87176C"/>
            </a:solidFill>
            <a:ln w="0" cap="flat">
              <a:noFill/>
              <a:prstDash val="solid"/>
              <a:miter/>
            </a:ln>
          </p:spPr>
          <p:txBody>
            <a:bodyPr rtlCol="0" anchor="ctr"/>
            <a:lstStyle/>
            <a:p>
              <a:endParaRPr lang="en-GB"/>
            </a:p>
          </p:txBody>
        </p:sp>
        <p:sp>
          <p:nvSpPr>
            <p:cNvPr id="180" name="Freeform: Shape 179">
              <a:extLst>
                <a:ext uri="{FF2B5EF4-FFF2-40B4-BE49-F238E27FC236}">
                  <a16:creationId xmlns:a16="http://schemas.microsoft.com/office/drawing/2014/main" id="{7FC1BD5E-BC74-4D20-056F-9C5AD1107381}"/>
                </a:ext>
              </a:extLst>
            </p:cNvPr>
            <p:cNvSpPr/>
            <p:nvPr/>
          </p:nvSpPr>
          <p:spPr>
            <a:xfrm>
              <a:off x="8918575" y="2641399"/>
              <a:ext cx="505714" cy="1400135"/>
            </a:xfrm>
            <a:custGeom>
              <a:avLst/>
              <a:gdLst>
                <a:gd name="connsiteX0" fmla="*/ 439547 w 505714"/>
                <a:gd name="connsiteY0" fmla="*/ 766913 h 1400135"/>
                <a:gd name="connsiteX1" fmla="*/ 423291 w 505714"/>
                <a:gd name="connsiteY1" fmla="*/ 808823 h 1400135"/>
                <a:gd name="connsiteX2" fmla="*/ 438150 w 505714"/>
                <a:gd name="connsiteY2" fmla="*/ 816570 h 1400135"/>
                <a:gd name="connsiteX3" fmla="*/ 443230 w 505714"/>
                <a:gd name="connsiteY3" fmla="*/ 809077 h 1400135"/>
                <a:gd name="connsiteX4" fmla="*/ 444500 w 505714"/>
                <a:gd name="connsiteY4" fmla="*/ 824825 h 1400135"/>
                <a:gd name="connsiteX5" fmla="*/ 468757 w 505714"/>
                <a:gd name="connsiteY5" fmla="*/ 847050 h 1400135"/>
                <a:gd name="connsiteX6" fmla="*/ 470916 w 505714"/>
                <a:gd name="connsiteY6" fmla="*/ 847050 h 1400135"/>
                <a:gd name="connsiteX7" fmla="*/ 493014 w 505714"/>
                <a:gd name="connsiteY7" fmla="*/ 820634 h 1400135"/>
                <a:gd name="connsiteX8" fmla="*/ 487934 w 505714"/>
                <a:gd name="connsiteY8" fmla="*/ 762722 h 1400135"/>
                <a:gd name="connsiteX9" fmla="*/ 297815 w 505714"/>
                <a:gd name="connsiteY9" fmla="*/ 329906 h 1400135"/>
                <a:gd name="connsiteX10" fmla="*/ 244983 w 505714"/>
                <a:gd name="connsiteY10" fmla="*/ 351369 h 1400135"/>
                <a:gd name="connsiteX11" fmla="*/ 281940 w 505714"/>
                <a:gd name="connsiteY11" fmla="*/ 257008 h 1400135"/>
                <a:gd name="connsiteX12" fmla="*/ 281940 w 505714"/>
                <a:gd name="connsiteY12" fmla="*/ 298537 h 1400135"/>
                <a:gd name="connsiteX13" fmla="*/ 303149 w 505714"/>
                <a:gd name="connsiteY13" fmla="*/ 306919 h 1400135"/>
                <a:gd name="connsiteX14" fmla="*/ 148717 w 505714"/>
                <a:gd name="connsiteY14" fmla="*/ 1400008 h 1400135"/>
                <a:gd name="connsiteX15" fmla="*/ 112522 w 505714"/>
                <a:gd name="connsiteY15" fmla="*/ 861655 h 1400135"/>
                <a:gd name="connsiteX16" fmla="*/ 114808 w 505714"/>
                <a:gd name="connsiteY16" fmla="*/ 764627 h 1400135"/>
                <a:gd name="connsiteX17" fmla="*/ 133858 w 505714"/>
                <a:gd name="connsiteY17" fmla="*/ 658328 h 1400135"/>
                <a:gd name="connsiteX18" fmla="*/ 136398 w 505714"/>
                <a:gd name="connsiteY18" fmla="*/ 632547 h 1400135"/>
                <a:gd name="connsiteX19" fmla="*/ 68199 w 505714"/>
                <a:gd name="connsiteY19" fmla="*/ 383500 h 1400135"/>
                <a:gd name="connsiteX20" fmla="*/ 3302 w 505714"/>
                <a:gd name="connsiteY20" fmla="*/ 561554 h 1400135"/>
                <a:gd name="connsiteX21" fmla="*/ 2032 w 505714"/>
                <a:gd name="connsiteY21" fmla="*/ 565237 h 1400135"/>
                <a:gd name="connsiteX22" fmla="*/ 381 w 505714"/>
                <a:gd name="connsiteY22" fmla="*/ 573365 h 1400135"/>
                <a:gd name="connsiteX23" fmla="*/ 381 w 505714"/>
                <a:gd name="connsiteY23" fmla="*/ 578445 h 1400135"/>
                <a:gd name="connsiteX24" fmla="*/ 381762 w 505714"/>
                <a:gd name="connsiteY24" fmla="*/ 533106 h 1400135"/>
                <a:gd name="connsiteX25" fmla="*/ 406019 w 505714"/>
                <a:gd name="connsiteY25" fmla="*/ 587716 h 1400135"/>
                <a:gd name="connsiteX26" fmla="*/ 421767 w 505714"/>
                <a:gd name="connsiteY26" fmla="*/ 768564 h 1400135"/>
                <a:gd name="connsiteX27" fmla="*/ 505714 w 505714"/>
                <a:gd name="connsiteY27" fmla="*/ 761198 h 1400135"/>
                <a:gd name="connsiteX28" fmla="*/ 489331 w 505714"/>
                <a:gd name="connsiteY28" fmla="*/ 573365 h 1400135"/>
                <a:gd name="connsiteX29" fmla="*/ 487680 w 505714"/>
                <a:gd name="connsiteY29" fmla="*/ 565237 h 1400135"/>
                <a:gd name="connsiteX30" fmla="*/ 486410 w 505714"/>
                <a:gd name="connsiteY30" fmla="*/ 561554 h 1400135"/>
                <a:gd name="connsiteX31" fmla="*/ 421767 w 505714"/>
                <a:gd name="connsiteY31" fmla="*/ 384262 h 1400135"/>
                <a:gd name="connsiteX32" fmla="*/ 353314 w 505714"/>
                <a:gd name="connsiteY32" fmla="*/ 632674 h 1400135"/>
                <a:gd name="connsiteX33" fmla="*/ 355854 w 505714"/>
                <a:gd name="connsiteY33" fmla="*/ 658455 h 1400135"/>
                <a:gd name="connsiteX34" fmla="*/ 374904 w 505714"/>
                <a:gd name="connsiteY34" fmla="*/ 764754 h 1400135"/>
                <a:gd name="connsiteX35" fmla="*/ 377190 w 505714"/>
                <a:gd name="connsiteY35" fmla="*/ 861782 h 1400135"/>
                <a:gd name="connsiteX36" fmla="*/ 340995 w 505714"/>
                <a:gd name="connsiteY36" fmla="*/ 1400135 h 1400135"/>
                <a:gd name="connsiteX37" fmla="*/ 122809 w 505714"/>
                <a:gd name="connsiteY37" fmla="*/ 404582 h 1400135"/>
                <a:gd name="connsiteX38" fmla="*/ 185420 w 505714"/>
                <a:gd name="connsiteY38" fmla="*/ 405471 h 1400135"/>
                <a:gd name="connsiteX39" fmla="*/ 199009 w 505714"/>
                <a:gd name="connsiteY39" fmla="*/ 348194 h 1400135"/>
                <a:gd name="connsiteX40" fmla="*/ 190373 w 505714"/>
                <a:gd name="connsiteY40" fmla="*/ 322921 h 1400135"/>
                <a:gd name="connsiteX41" fmla="*/ 56515 w 505714"/>
                <a:gd name="connsiteY41" fmla="*/ 363688 h 1400135"/>
                <a:gd name="connsiteX42" fmla="*/ 107950 w 505714"/>
                <a:gd name="connsiteY42" fmla="*/ 399375 h 1400135"/>
                <a:gd name="connsiteX43" fmla="*/ 142240 w 505714"/>
                <a:gd name="connsiteY43" fmla="*/ 379563 h 1400135"/>
                <a:gd name="connsiteX44" fmla="*/ 402590 w 505714"/>
                <a:gd name="connsiteY44" fmla="*/ 336383 h 1400135"/>
                <a:gd name="connsiteX45" fmla="*/ 397129 w 505714"/>
                <a:gd name="connsiteY45" fmla="*/ 318349 h 1400135"/>
                <a:gd name="connsiteX46" fmla="*/ 386334 w 505714"/>
                <a:gd name="connsiteY46" fmla="*/ 278979 h 1400135"/>
                <a:gd name="connsiteX47" fmla="*/ 386334 w 505714"/>
                <a:gd name="connsiteY47" fmla="*/ 243419 h 1400135"/>
                <a:gd name="connsiteX48" fmla="*/ 386334 w 505714"/>
                <a:gd name="connsiteY48" fmla="*/ 243419 h 1400135"/>
                <a:gd name="connsiteX49" fmla="*/ 385445 w 505714"/>
                <a:gd name="connsiteY49" fmla="*/ 234148 h 1400135"/>
                <a:gd name="connsiteX50" fmla="*/ 366141 w 505714"/>
                <a:gd name="connsiteY50" fmla="*/ 198842 h 1400135"/>
                <a:gd name="connsiteX51" fmla="*/ 362458 w 505714"/>
                <a:gd name="connsiteY51" fmla="*/ 145121 h 1400135"/>
                <a:gd name="connsiteX52" fmla="*/ 355854 w 505714"/>
                <a:gd name="connsiteY52" fmla="*/ 98639 h 1400135"/>
                <a:gd name="connsiteX53" fmla="*/ 292481 w 505714"/>
                <a:gd name="connsiteY53" fmla="*/ 4024 h 1400135"/>
                <a:gd name="connsiteX54" fmla="*/ 244602 w 505714"/>
                <a:gd name="connsiteY54" fmla="*/ 4532 h 1400135"/>
                <a:gd name="connsiteX55" fmla="*/ 196723 w 505714"/>
                <a:gd name="connsiteY55" fmla="*/ 4024 h 1400135"/>
                <a:gd name="connsiteX56" fmla="*/ 133350 w 505714"/>
                <a:gd name="connsiteY56" fmla="*/ 98639 h 1400135"/>
                <a:gd name="connsiteX57" fmla="*/ 126746 w 505714"/>
                <a:gd name="connsiteY57" fmla="*/ 145121 h 1400135"/>
                <a:gd name="connsiteX58" fmla="*/ 123063 w 505714"/>
                <a:gd name="connsiteY58" fmla="*/ 198842 h 1400135"/>
                <a:gd name="connsiteX59" fmla="*/ 103759 w 505714"/>
                <a:gd name="connsiteY59" fmla="*/ 234148 h 1400135"/>
                <a:gd name="connsiteX60" fmla="*/ 102870 w 505714"/>
                <a:gd name="connsiteY60" fmla="*/ 243419 h 1400135"/>
                <a:gd name="connsiteX61" fmla="*/ 102870 w 505714"/>
                <a:gd name="connsiteY61" fmla="*/ 243419 h 1400135"/>
                <a:gd name="connsiteX62" fmla="*/ 102870 w 505714"/>
                <a:gd name="connsiteY62" fmla="*/ 278979 h 1400135"/>
                <a:gd name="connsiteX63" fmla="*/ 92075 w 505714"/>
                <a:gd name="connsiteY63" fmla="*/ 318349 h 1400135"/>
                <a:gd name="connsiteX64" fmla="*/ 86614 w 505714"/>
                <a:gd name="connsiteY64" fmla="*/ 336383 h 1400135"/>
                <a:gd name="connsiteX65" fmla="*/ 346964 w 505714"/>
                <a:gd name="connsiteY65" fmla="*/ 379563 h 1400135"/>
                <a:gd name="connsiteX66" fmla="*/ 381254 w 505714"/>
                <a:gd name="connsiteY66" fmla="*/ 399375 h 1400135"/>
                <a:gd name="connsiteX67" fmla="*/ 432689 w 505714"/>
                <a:gd name="connsiteY67" fmla="*/ 363688 h 1400135"/>
                <a:gd name="connsiteX68" fmla="*/ 308356 w 505714"/>
                <a:gd name="connsiteY68" fmla="*/ 281900 h 1400135"/>
                <a:gd name="connsiteX69" fmla="*/ 298831 w 505714"/>
                <a:gd name="connsiteY69" fmla="*/ 322794 h 1400135"/>
                <a:gd name="connsiteX70" fmla="*/ 290195 w 505714"/>
                <a:gd name="connsiteY70" fmla="*/ 348067 h 1400135"/>
                <a:gd name="connsiteX71" fmla="*/ 303784 w 505714"/>
                <a:gd name="connsiteY71" fmla="*/ 405344 h 1400135"/>
                <a:gd name="connsiteX72" fmla="*/ 366395 w 505714"/>
                <a:gd name="connsiteY72" fmla="*/ 404455 h 1400135"/>
                <a:gd name="connsiteX73" fmla="*/ 335153 w 505714"/>
                <a:gd name="connsiteY73" fmla="*/ 170267 h 1400135"/>
                <a:gd name="connsiteX74" fmla="*/ 288417 w 505714"/>
                <a:gd name="connsiteY74" fmla="*/ 250023 h 1400135"/>
                <a:gd name="connsiteX75" fmla="*/ 244475 w 505714"/>
                <a:gd name="connsiteY75" fmla="*/ 270216 h 1400135"/>
                <a:gd name="connsiteX76" fmla="*/ 200533 w 505714"/>
                <a:gd name="connsiteY76" fmla="*/ 250023 h 1400135"/>
                <a:gd name="connsiteX77" fmla="*/ 153924 w 505714"/>
                <a:gd name="connsiteY77" fmla="*/ 172934 h 1400135"/>
                <a:gd name="connsiteX78" fmla="*/ 154432 w 505714"/>
                <a:gd name="connsiteY78" fmla="*/ 172934 h 1400135"/>
                <a:gd name="connsiteX79" fmla="*/ 165354 w 505714"/>
                <a:gd name="connsiteY79" fmla="*/ 153884 h 1400135"/>
                <a:gd name="connsiteX80" fmla="*/ 165354 w 505714"/>
                <a:gd name="connsiteY80" fmla="*/ 108164 h 1400135"/>
                <a:gd name="connsiteX81" fmla="*/ 244475 w 505714"/>
                <a:gd name="connsiteY81" fmla="*/ 29043 h 1400135"/>
                <a:gd name="connsiteX82" fmla="*/ 323596 w 505714"/>
                <a:gd name="connsiteY82" fmla="*/ 108164 h 1400135"/>
                <a:gd name="connsiteX83" fmla="*/ 323596 w 505714"/>
                <a:gd name="connsiteY83" fmla="*/ 153884 h 1400135"/>
                <a:gd name="connsiteX84" fmla="*/ 334518 w 505714"/>
                <a:gd name="connsiteY84" fmla="*/ 172807 h 1400135"/>
                <a:gd name="connsiteX85" fmla="*/ 350139 w 505714"/>
                <a:gd name="connsiteY85" fmla="*/ 179157 h 1400135"/>
                <a:gd name="connsiteX86" fmla="*/ 234950 w 505714"/>
                <a:gd name="connsiteY86" fmla="*/ 528915 h 1400135"/>
                <a:gd name="connsiteX87" fmla="*/ 234950 w 505714"/>
                <a:gd name="connsiteY87" fmla="*/ 441285 h 1400135"/>
                <a:gd name="connsiteX88" fmla="*/ 381508 w 505714"/>
                <a:gd name="connsiteY88" fmla="*/ 441285 h 1400135"/>
                <a:gd name="connsiteX89" fmla="*/ 381508 w 505714"/>
                <a:gd name="connsiteY89" fmla="*/ 636230 h 1400135"/>
                <a:gd name="connsiteX90" fmla="*/ 234950 w 505714"/>
                <a:gd name="connsiteY90" fmla="*/ 636230 h 1400135"/>
                <a:gd name="connsiteX91" fmla="*/ 234950 w 505714"/>
                <a:gd name="connsiteY91" fmla="*/ 597622 h 1400135"/>
                <a:gd name="connsiteX92" fmla="*/ 86741 w 505714"/>
                <a:gd name="connsiteY92" fmla="*/ 537424 h 1400135"/>
                <a:gd name="connsiteX93" fmla="*/ 193675 w 505714"/>
                <a:gd name="connsiteY93" fmla="*/ 537424 h 1400135"/>
                <a:gd name="connsiteX94" fmla="*/ 193675 w 505714"/>
                <a:gd name="connsiteY94" fmla="*/ 613878 h 1400135"/>
                <a:gd name="connsiteX95" fmla="*/ 38227 w 505714"/>
                <a:gd name="connsiteY95" fmla="*/ 613878 h 1400135"/>
                <a:gd name="connsiteX96" fmla="*/ 0 w 505714"/>
                <a:gd name="connsiteY96" fmla="*/ 575651 h 1400135"/>
                <a:gd name="connsiteX97" fmla="*/ 0 w 505714"/>
                <a:gd name="connsiteY97" fmla="*/ 575651 h 1400135"/>
                <a:gd name="connsiteX98" fmla="*/ 276225 w 505714"/>
                <a:gd name="connsiteY98" fmla="*/ 573238 h 1400135"/>
                <a:gd name="connsiteX99" fmla="*/ 251841 w 505714"/>
                <a:gd name="connsiteY99" fmla="*/ 597622 h 1400135"/>
                <a:gd name="connsiteX100" fmla="*/ 193675 w 505714"/>
                <a:gd name="connsiteY100" fmla="*/ 597622 h 1400135"/>
                <a:gd name="connsiteX101" fmla="*/ 193675 w 505714"/>
                <a:gd name="connsiteY101" fmla="*/ 548981 h 1400135"/>
                <a:gd name="connsiteX102" fmla="*/ 233934 w 505714"/>
                <a:gd name="connsiteY102" fmla="*/ 529042 h 1400135"/>
                <a:gd name="connsiteX103" fmla="*/ 243078 w 505714"/>
                <a:gd name="connsiteY103" fmla="*/ 543139 h 1400135"/>
                <a:gd name="connsiteX104" fmla="*/ 235966 w 505714"/>
                <a:gd name="connsiteY104" fmla="*/ 548981 h 1400135"/>
                <a:gd name="connsiteX105" fmla="*/ 251714 w 505714"/>
                <a:gd name="connsiteY105" fmla="*/ 548981 h 1400135"/>
                <a:gd name="connsiteX106" fmla="*/ 275971 w 505714"/>
                <a:gd name="connsiteY106" fmla="*/ 571206 h 1400135"/>
                <a:gd name="connsiteX107" fmla="*/ 275971 w 505714"/>
                <a:gd name="connsiteY107" fmla="*/ 573365 h 1400135"/>
                <a:gd name="connsiteX108" fmla="*/ 126619 w 505714"/>
                <a:gd name="connsiteY108" fmla="*/ 538821 h 1400135"/>
                <a:gd name="connsiteX109" fmla="*/ 121285 w 505714"/>
                <a:gd name="connsiteY109" fmla="*/ 484338 h 140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505714" h="1400135">
                  <a:moveTo>
                    <a:pt x="439547" y="766913"/>
                  </a:moveTo>
                  <a:lnTo>
                    <a:pt x="423291" y="808823"/>
                  </a:lnTo>
                  <a:cubicBezTo>
                    <a:pt x="419608" y="818094"/>
                    <a:pt x="432816" y="824825"/>
                    <a:pt x="438150" y="816570"/>
                  </a:cubicBezTo>
                  <a:lnTo>
                    <a:pt x="443230" y="809077"/>
                  </a:lnTo>
                  <a:lnTo>
                    <a:pt x="444500" y="824825"/>
                  </a:lnTo>
                  <a:cubicBezTo>
                    <a:pt x="445643" y="837525"/>
                    <a:pt x="456311" y="847050"/>
                    <a:pt x="468757" y="847050"/>
                  </a:cubicBezTo>
                  <a:cubicBezTo>
                    <a:pt x="469519" y="847050"/>
                    <a:pt x="470154" y="847050"/>
                    <a:pt x="470916" y="847050"/>
                  </a:cubicBezTo>
                  <a:cubicBezTo>
                    <a:pt x="484378" y="845907"/>
                    <a:pt x="494284" y="833969"/>
                    <a:pt x="493014" y="820634"/>
                  </a:cubicBezTo>
                  <a:lnTo>
                    <a:pt x="487934" y="762722"/>
                  </a:lnTo>
                  <a:moveTo>
                    <a:pt x="297815" y="329906"/>
                  </a:moveTo>
                  <a:cubicBezTo>
                    <a:pt x="284099" y="343114"/>
                    <a:pt x="265430" y="351369"/>
                    <a:pt x="244983" y="351369"/>
                  </a:cubicBezTo>
                  <a:moveTo>
                    <a:pt x="281940" y="257008"/>
                  </a:moveTo>
                  <a:lnTo>
                    <a:pt x="281940" y="298537"/>
                  </a:lnTo>
                  <a:lnTo>
                    <a:pt x="303149" y="306919"/>
                  </a:lnTo>
                  <a:moveTo>
                    <a:pt x="148717" y="1400008"/>
                  </a:moveTo>
                  <a:lnTo>
                    <a:pt x="112522" y="861655"/>
                  </a:lnTo>
                  <a:cubicBezTo>
                    <a:pt x="110363" y="829270"/>
                    <a:pt x="111252" y="796885"/>
                    <a:pt x="114808" y="764627"/>
                  </a:cubicBezTo>
                  <a:cubicBezTo>
                    <a:pt x="118491" y="731734"/>
                    <a:pt x="124587" y="690332"/>
                    <a:pt x="133858" y="658328"/>
                  </a:cubicBezTo>
                  <a:lnTo>
                    <a:pt x="136398" y="632547"/>
                  </a:lnTo>
                  <a:moveTo>
                    <a:pt x="68199" y="383500"/>
                  </a:moveTo>
                  <a:lnTo>
                    <a:pt x="3302" y="561554"/>
                  </a:lnTo>
                  <a:cubicBezTo>
                    <a:pt x="2921" y="562570"/>
                    <a:pt x="2413" y="563967"/>
                    <a:pt x="2032" y="565237"/>
                  </a:cubicBezTo>
                  <a:cubicBezTo>
                    <a:pt x="1143" y="568285"/>
                    <a:pt x="762" y="571079"/>
                    <a:pt x="381" y="573365"/>
                  </a:cubicBezTo>
                  <a:lnTo>
                    <a:pt x="381" y="578445"/>
                  </a:lnTo>
                  <a:moveTo>
                    <a:pt x="381762" y="533106"/>
                  </a:moveTo>
                  <a:lnTo>
                    <a:pt x="406019" y="587716"/>
                  </a:lnTo>
                  <a:lnTo>
                    <a:pt x="421767" y="768564"/>
                  </a:lnTo>
                  <a:lnTo>
                    <a:pt x="505714" y="761198"/>
                  </a:lnTo>
                  <a:lnTo>
                    <a:pt x="489331" y="573365"/>
                  </a:lnTo>
                  <a:cubicBezTo>
                    <a:pt x="489077" y="571206"/>
                    <a:pt x="488569" y="568285"/>
                    <a:pt x="487680" y="565237"/>
                  </a:cubicBezTo>
                  <a:cubicBezTo>
                    <a:pt x="487299" y="563967"/>
                    <a:pt x="486918" y="562697"/>
                    <a:pt x="486410" y="561554"/>
                  </a:cubicBezTo>
                  <a:lnTo>
                    <a:pt x="421767" y="384262"/>
                  </a:lnTo>
                  <a:moveTo>
                    <a:pt x="353314" y="632674"/>
                  </a:moveTo>
                  <a:lnTo>
                    <a:pt x="355854" y="658455"/>
                  </a:lnTo>
                  <a:cubicBezTo>
                    <a:pt x="365125" y="690459"/>
                    <a:pt x="371221" y="731861"/>
                    <a:pt x="374904" y="764754"/>
                  </a:cubicBezTo>
                  <a:cubicBezTo>
                    <a:pt x="378587" y="797012"/>
                    <a:pt x="379349" y="829397"/>
                    <a:pt x="377190" y="861782"/>
                  </a:cubicBezTo>
                  <a:lnTo>
                    <a:pt x="340995" y="1400135"/>
                  </a:lnTo>
                  <a:moveTo>
                    <a:pt x="122809" y="404582"/>
                  </a:moveTo>
                  <a:cubicBezTo>
                    <a:pt x="140081" y="419441"/>
                    <a:pt x="166370" y="420838"/>
                    <a:pt x="185420" y="405471"/>
                  </a:cubicBezTo>
                  <a:cubicBezTo>
                    <a:pt x="202438" y="391628"/>
                    <a:pt x="207137" y="368006"/>
                    <a:pt x="199009" y="348194"/>
                  </a:cubicBezTo>
                  <a:cubicBezTo>
                    <a:pt x="195707" y="339939"/>
                    <a:pt x="192278" y="331684"/>
                    <a:pt x="190373" y="322921"/>
                  </a:cubicBezTo>
                  <a:moveTo>
                    <a:pt x="56515" y="363688"/>
                  </a:moveTo>
                  <a:cubicBezTo>
                    <a:pt x="62484" y="385659"/>
                    <a:pt x="83693" y="401534"/>
                    <a:pt x="107950" y="399375"/>
                  </a:cubicBezTo>
                  <a:cubicBezTo>
                    <a:pt x="122174" y="398105"/>
                    <a:pt x="134366" y="390485"/>
                    <a:pt x="142240" y="379563"/>
                  </a:cubicBezTo>
                  <a:moveTo>
                    <a:pt x="402590" y="336383"/>
                  </a:moveTo>
                  <a:cubicBezTo>
                    <a:pt x="402590" y="329652"/>
                    <a:pt x="400558" y="323429"/>
                    <a:pt x="397129" y="318349"/>
                  </a:cubicBezTo>
                  <a:cubicBezTo>
                    <a:pt x="389382" y="306792"/>
                    <a:pt x="386334" y="292822"/>
                    <a:pt x="386334" y="278979"/>
                  </a:cubicBezTo>
                  <a:lnTo>
                    <a:pt x="386334" y="243419"/>
                  </a:lnTo>
                  <a:lnTo>
                    <a:pt x="386334" y="243419"/>
                  </a:lnTo>
                  <a:cubicBezTo>
                    <a:pt x="386334" y="240625"/>
                    <a:pt x="386080" y="237577"/>
                    <a:pt x="385445" y="234148"/>
                  </a:cubicBezTo>
                  <a:cubicBezTo>
                    <a:pt x="382143" y="214336"/>
                    <a:pt x="373253" y="209002"/>
                    <a:pt x="366141" y="198842"/>
                  </a:cubicBezTo>
                  <a:cubicBezTo>
                    <a:pt x="372110" y="182205"/>
                    <a:pt x="367919" y="162901"/>
                    <a:pt x="362458" y="145121"/>
                  </a:cubicBezTo>
                  <a:cubicBezTo>
                    <a:pt x="357886" y="130135"/>
                    <a:pt x="357886" y="114133"/>
                    <a:pt x="355854" y="98639"/>
                  </a:cubicBezTo>
                  <a:cubicBezTo>
                    <a:pt x="350266" y="54697"/>
                    <a:pt x="331470" y="16978"/>
                    <a:pt x="292481" y="4024"/>
                  </a:cubicBezTo>
                  <a:cubicBezTo>
                    <a:pt x="282321" y="595"/>
                    <a:pt x="257556" y="-3215"/>
                    <a:pt x="244602" y="4532"/>
                  </a:cubicBezTo>
                  <a:cubicBezTo>
                    <a:pt x="231775" y="-3215"/>
                    <a:pt x="206883" y="595"/>
                    <a:pt x="196723" y="4024"/>
                  </a:cubicBezTo>
                  <a:cubicBezTo>
                    <a:pt x="157861" y="16978"/>
                    <a:pt x="138938" y="54824"/>
                    <a:pt x="133350" y="98639"/>
                  </a:cubicBezTo>
                  <a:cubicBezTo>
                    <a:pt x="131318" y="114133"/>
                    <a:pt x="131318" y="130135"/>
                    <a:pt x="126746" y="145121"/>
                  </a:cubicBezTo>
                  <a:cubicBezTo>
                    <a:pt x="121285" y="163028"/>
                    <a:pt x="117094" y="182205"/>
                    <a:pt x="123063" y="198842"/>
                  </a:cubicBezTo>
                  <a:cubicBezTo>
                    <a:pt x="116078" y="209002"/>
                    <a:pt x="107061" y="214336"/>
                    <a:pt x="103759" y="234148"/>
                  </a:cubicBezTo>
                  <a:cubicBezTo>
                    <a:pt x="103251" y="237577"/>
                    <a:pt x="102870" y="240625"/>
                    <a:pt x="102870" y="243419"/>
                  </a:cubicBezTo>
                  <a:lnTo>
                    <a:pt x="102870" y="243419"/>
                  </a:lnTo>
                  <a:lnTo>
                    <a:pt x="102870" y="278979"/>
                  </a:lnTo>
                  <a:cubicBezTo>
                    <a:pt x="102870" y="292822"/>
                    <a:pt x="99822" y="306792"/>
                    <a:pt x="92075" y="318349"/>
                  </a:cubicBezTo>
                  <a:cubicBezTo>
                    <a:pt x="88646" y="323556"/>
                    <a:pt x="86614" y="329779"/>
                    <a:pt x="86614" y="336383"/>
                  </a:cubicBezTo>
                  <a:moveTo>
                    <a:pt x="346964" y="379563"/>
                  </a:moveTo>
                  <a:cubicBezTo>
                    <a:pt x="354838" y="390485"/>
                    <a:pt x="367030" y="398105"/>
                    <a:pt x="381254" y="399375"/>
                  </a:cubicBezTo>
                  <a:cubicBezTo>
                    <a:pt x="405511" y="401534"/>
                    <a:pt x="426593" y="385659"/>
                    <a:pt x="432689" y="363688"/>
                  </a:cubicBezTo>
                  <a:moveTo>
                    <a:pt x="308356" y="281900"/>
                  </a:moveTo>
                  <a:lnTo>
                    <a:pt x="298831" y="322794"/>
                  </a:lnTo>
                  <a:cubicBezTo>
                    <a:pt x="296799" y="331557"/>
                    <a:pt x="293497" y="339812"/>
                    <a:pt x="290195" y="348067"/>
                  </a:cubicBezTo>
                  <a:cubicBezTo>
                    <a:pt x="282194" y="367879"/>
                    <a:pt x="286766" y="391501"/>
                    <a:pt x="303784" y="405344"/>
                  </a:cubicBezTo>
                  <a:cubicBezTo>
                    <a:pt x="322707" y="420711"/>
                    <a:pt x="349123" y="419314"/>
                    <a:pt x="366395" y="404455"/>
                  </a:cubicBezTo>
                  <a:moveTo>
                    <a:pt x="335153" y="170267"/>
                  </a:moveTo>
                  <a:cubicBezTo>
                    <a:pt x="335153" y="208494"/>
                    <a:pt x="288417" y="250023"/>
                    <a:pt x="288417" y="250023"/>
                  </a:cubicBezTo>
                  <a:cubicBezTo>
                    <a:pt x="276606" y="263485"/>
                    <a:pt x="260604" y="270343"/>
                    <a:pt x="244475" y="270216"/>
                  </a:cubicBezTo>
                  <a:cubicBezTo>
                    <a:pt x="228346" y="270216"/>
                    <a:pt x="212344" y="263485"/>
                    <a:pt x="200533" y="250023"/>
                  </a:cubicBezTo>
                  <a:cubicBezTo>
                    <a:pt x="200533" y="250023"/>
                    <a:pt x="156083" y="210399"/>
                    <a:pt x="153924" y="172934"/>
                  </a:cubicBezTo>
                  <a:lnTo>
                    <a:pt x="154432" y="172934"/>
                  </a:lnTo>
                  <a:cubicBezTo>
                    <a:pt x="154432" y="172934"/>
                    <a:pt x="165354" y="170013"/>
                    <a:pt x="165354" y="153884"/>
                  </a:cubicBezTo>
                  <a:lnTo>
                    <a:pt x="165354" y="108164"/>
                  </a:lnTo>
                  <a:cubicBezTo>
                    <a:pt x="165354" y="64603"/>
                    <a:pt x="200787" y="29043"/>
                    <a:pt x="244475" y="29043"/>
                  </a:cubicBezTo>
                  <a:cubicBezTo>
                    <a:pt x="288163" y="29043"/>
                    <a:pt x="323596" y="64476"/>
                    <a:pt x="323596" y="108164"/>
                  </a:cubicBezTo>
                  <a:lnTo>
                    <a:pt x="323596" y="153884"/>
                  </a:lnTo>
                  <a:cubicBezTo>
                    <a:pt x="323596" y="169886"/>
                    <a:pt x="334010" y="172680"/>
                    <a:pt x="334518" y="172807"/>
                  </a:cubicBezTo>
                  <a:lnTo>
                    <a:pt x="350139" y="179157"/>
                  </a:lnTo>
                  <a:moveTo>
                    <a:pt x="234950" y="528915"/>
                  </a:moveTo>
                  <a:lnTo>
                    <a:pt x="234950" y="441285"/>
                  </a:lnTo>
                  <a:lnTo>
                    <a:pt x="381508" y="441285"/>
                  </a:lnTo>
                  <a:lnTo>
                    <a:pt x="381508" y="636230"/>
                  </a:lnTo>
                  <a:lnTo>
                    <a:pt x="234950" y="636230"/>
                  </a:lnTo>
                  <a:lnTo>
                    <a:pt x="234950" y="597622"/>
                  </a:lnTo>
                  <a:moveTo>
                    <a:pt x="86741" y="537424"/>
                  </a:moveTo>
                  <a:lnTo>
                    <a:pt x="193675" y="537424"/>
                  </a:lnTo>
                  <a:lnTo>
                    <a:pt x="193675" y="613878"/>
                  </a:lnTo>
                  <a:lnTo>
                    <a:pt x="38227" y="613878"/>
                  </a:lnTo>
                  <a:cubicBezTo>
                    <a:pt x="17145" y="613878"/>
                    <a:pt x="0" y="596733"/>
                    <a:pt x="0" y="575651"/>
                  </a:cubicBezTo>
                  <a:lnTo>
                    <a:pt x="0" y="575651"/>
                  </a:lnTo>
                  <a:moveTo>
                    <a:pt x="276225" y="573238"/>
                  </a:moveTo>
                  <a:cubicBezTo>
                    <a:pt x="276225" y="586700"/>
                    <a:pt x="265303" y="597622"/>
                    <a:pt x="251841" y="597622"/>
                  </a:cubicBezTo>
                  <a:lnTo>
                    <a:pt x="193675" y="597622"/>
                  </a:lnTo>
                  <a:cubicBezTo>
                    <a:pt x="193675" y="597622"/>
                    <a:pt x="193675" y="548981"/>
                    <a:pt x="193675" y="548981"/>
                  </a:cubicBezTo>
                  <a:lnTo>
                    <a:pt x="233934" y="529042"/>
                  </a:lnTo>
                  <a:cubicBezTo>
                    <a:pt x="242824" y="524597"/>
                    <a:pt x="250698" y="537043"/>
                    <a:pt x="243078" y="543139"/>
                  </a:cubicBezTo>
                  <a:lnTo>
                    <a:pt x="235966" y="548981"/>
                  </a:lnTo>
                  <a:lnTo>
                    <a:pt x="251714" y="548981"/>
                  </a:lnTo>
                  <a:cubicBezTo>
                    <a:pt x="264414" y="548981"/>
                    <a:pt x="274955" y="558760"/>
                    <a:pt x="275971" y="571206"/>
                  </a:cubicBezTo>
                  <a:cubicBezTo>
                    <a:pt x="275971" y="571968"/>
                    <a:pt x="275971" y="572603"/>
                    <a:pt x="275971" y="573365"/>
                  </a:cubicBezTo>
                  <a:close/>
                  <a:moveTo>
                    <a:pt x="126619" y="538821"/>
                  </a:moveTo>
                  <a:lnTo>
                    <a:pt x="121285" y="484338"/>
                  </a:lnTo>
                </a:path>
              </a:pathLst>
            </a:custGeom>
            <a:noFill/>
            <a:ln w="19050" cap="flat">
              <a:solidFill>
                <a:srgbClr val="51154B"/>
              </a:solidFill>
              <a:prstDash val="solid"/>
              <a:miter/>
            </a:ln>
          </p:spPr>
          <p:txBody>
            <a:bodyPr rtlCol="0" anchor="ctr"/>
            <a:lstStyle/>
            <a:p>
              <a:endParaRPr lang="en-GB"/>
            </a:p>
          </p:txBody>
        </p:sp>
      </p:grpSp>
      <p:grpSp>
        <p:nvGrpSpPr>
          <p:cNvPr id="396" name="Group 395">
            <a:extLst>
              <a:ext uri="{FF2B5EF4-FFF2-40B4-BE49-F238E27FC236}">
                <a16:creationId xmlns:a16="http://schemas.microsoft.com/office/drawing/2014/main" id="{DBF98F39-59F0-51AD-33DB-E7EAD1B1ACBB}"/>
              </a:ext>
            </a:extLst>
          </p:cNvPr>
          <p:cNvGrpSpPr/>
          <p:nvPr userDrawn="1"/>
        </p:nvGrpSpPr>
        <p:grpSpPr>
          <a:xfrm>
            <a:off x="9261524" y="3826042"/>
            <a:ext cx="1712467" cy="1664208"/>
            <a:chOff x="8892667" y="3483115"/>
            <a:chExt cx="1712467" cy="1664208"/>
          </a:xfrm>
        </p:grpSpPr>
        <p:sp>
          <p:nvSpPr>
            <p:cNvPr id="171" name="Freeform: Shape 170">
              <a:extLst>
                <a:ext uri="{FF2B5EF4-FFF2-40B4-BE49-F238E27FC236}">
                  <a16:creationId xmlns:a16="http://schemas.microsoft.com/office/drawing/2014/main" id="{663A34CC-1FAC-EA6C-3D16-97D5F8EF7C8D}"/>
                </a:ext>
              </a:extLst>
            </p:cNvPr>
            <p:cNvSpPr/>
            <p:nvPr/>
          </p:nvSpPr>
          <p:spPr>
            <a:xfrm>
              <a:off x="9193783" y="4083800"/>
              <a:ext cx="170688" cy="89052"/>
            </a:xfrm>
            <a:custGeom>
              <a:avLst/>
              <a:gdLst>
                <a:gd name="connsiteX0" fmla="*/ 51435 w 170688"/>
                <a:gd name="connsiteY0" fmla="*/ 35967 h 89052"/>
                <a:gd name="connsiteX1" fmla="*/ 44197 w 170688"/>
                <a:gd name="connsiteY1" fmla="*/ 18314 h 89052"/>
                <a:gd name="connsiteX2" fmla="*/ 44197 w 170688"/>
                <a:gd name="connsiteY2" fmla="*/ 18314 h 89052"/>
                <a:gd name="connsiteX3" fmla="*/ 53213 w 170688"/>
                <a:gd name="connsiteY3" fmla="*/ 2566 h 89052"/>
                <a:gd name="connsiteX4" fmla="*/ 76581 w 170688"/>
                <a:gd name="connsiteY4" fmla="*/ 5995 h 89052"/>
                <a:gd name="connsiteX5" fmla="*/ 109220 w 170688"/>
                <a:gd name="connsiteY5" fmla="*/ 38634 h 89052"/>
                <a:gd name="connsiteX6" fmla="*/ 151130 w 170688"/>
                <a:gd name="connsiteY6" fmla="*/ 49683 h 89052"/>
                <a:gd name="connsiteX7" fmla="*/ 170688 w 170688"/>
                <a:gd name="connsiteY7" fmla="*/ 75083 h 89052"/>
                <a:gd name="connsiteX8" fmla="*/ 170688 w 170688"/>
                <a:gd name="connsiteY8" fmla="*/ 76988 h 89052"/>
                <a:gd name="connsiteX9" fmla="*/ 158623 w 170688"/>
                <a:gd name="connsiteY9" fmla="*/ 89053 h 89052"/>
                <a:gd name="connsiteX10" fmla="*/ 12065 w 170688"/>
                <a:gd name="connsiteY10" fmla="*/ 89053 h 89052"/>
                <a:gd name="connsiteX11" fmla="*/ 0 w 170688"/>
                <a:gd name="connsiteY11" fmla="*/ 76988 h 89052"/>
                <a:gd name="connsiteX12" fmla="*/ 0 w 170688"/>
                <a:gd name="connsiteY12" fmla="*/ 47778 h 89052"/>
                <a:gd name="connsiteX13" fmla="*/ 8636 w 170688"/>
                <a:gd name="connsiteY13" fmla="*/ 39142 h 89052"/>
                <a:gd name="connsiteX14" fmla="*/ 21336 w 170688"/>
                <a:gd name="connsiteY14" fmla="*/ 39142 h 89052"/>
                <a:gd name="connsiteX15" fmla="*/ 40260 w 170688"/>
                <a:gd name="connsiteY15" fmla="*/ 23013 h 89052"/>
                <a:gd name="connsiteX16" fmla="*/ 43561 w 170688"/>
                <a:gd name="connsiteY16" fmla="*/ 19965 h 89052"/>
                <a:gd name="connsiteX17" fmla="*/ 44323 w 170688"/>
                <a:gd name="connsiteY17" fmla="*/ 19965 h 8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0688" h="89052">
                  <a:moveTo>
                    <a:pt x="51435" y="35967"/>
                  </a:moveTo>
                  <a:cubicBezTo>
                    <a:pt x="46736" y="31268"/>
                    <a:pt x="44197" y="24918"/>
                    <a:pt x="44197" y="18314"/>
                  </a:cubicBezTo>
                  <a:lnTo>
                    <a:pt x="44197" y="18314"/>
                  </a:lnTo>
                  <a:cubicBezTo>
                    <a:pt x="44197" y="12218"/>
                    <a:pt x="47244" y="6122"/>
                    <a:pt x="53213" y="2566"/>
                  </a:cubicBezTo>
                  <a:cubicBezTo>
                    <a:pt x="60706" y="-2006"/>
                    <a:pt x="70485" y="-228"/>
                    <a:pt x="76581" y="5995"/>
                  </a:cubicBezTo>
                  <a:lnTo>
                    <a:pt x="109220" y="38634"/>
                  </a:lnTo>
                  <a:lnTo>
                    <a:pt x="151130" y="49683"/>
                  </a:lnTo>
                  <a:cubicBezTo>
                    <a:pt x="162687" y="52731"/>
                    <a:pt x="170688" y="63145"/>
                    <a:pt x="170688" y="75083"/>
                  </a:cubicBezTo>
                  <a:lnTo>
                    <a:pt x="170688" y="76988"/>
                  </a:lnTo>
                  <a:cubicBezTo>
                    <a:pt x="170688" y="83719"/>
                    <a:pt x="165227" y="89053"/>
                    <a:pt x="158623" y="89053"/>
                  </a:cubicBezTo>
                  <a:lnTo>
                    <a:pt x="12065" y="89053"/>
                  </a:lnTo>
                  <a:cubicBezTo>
                    <a:pt x="5335" y="89053"/>
                    <a:pt x="0" y="83592"/>
                    <a:pt x="0" y="76988"/>
                  </a:cubicBezTo>
                  <a:lnTo>
                    <a:pt x="0" y="47778"/>
                  </a:lnTo>
                  <a:cubicBezTo>
                    <a:pt x="0" y="43079"/>
                    <a:pt x="3810" y="39142"/>
                    <a:pt x="8636" y="39142"/>
                  </a:cubicBezTo>
                  <a:lnTo>
                    <a:pt x="21336" y="39142"/>
                  </a:lnTo>
                  <a:cubicBezTo>
                    <a:pt x="30861" y="39142"/>
                    <a:pt x="38862" y="32157"/>
                    <a:pt x="40260" y="23013"/>
                  </a:cubicBezTo>
                  <a:cubicBezTo>
                    <a:pt x="40513" y="21362"/>
                    <a:pt x="41783" y="19965"/>
                    <a:pt x="43561" y="19965"/>
                  </a:cubicBezTo>
                  <a:lnTo>
                    <a:pt x="44323" y="19965"/>
                  </a:lnTo>
                </a:path>
              </a:pathLst>
            </a:custGeom>
            <a:solidFill>
              <a:srgbClr val="FFDCF7"/>
            </a:solidFill>
            <a:ln w="0" cap="flat">
              <a:noFill/>
              <a:prstDash val="solid"/>
              <a:miter/>
            </a:ln>
          </p:spPr>
          <p:txBody>
            <a:bodyPr rtlCol="0" anchor="ctr"/>
            <a:lstStyle/>
            <a:p>
              <a:endParaRPr lang="en-GB"/>
            </a:p>
          </p:txBody>
        </p:sp>
        <p:sp>
          <p:nvSpPr>
            <p:cNvPr id="181" name="Freeform: Shape 180">
              <a:extLst>
                <a:ext uri="{FF2B5EF4-FFF2-40B4-BE49-F238E27FC236}">
                  <a16:creationId xmlns:a16="http://schemas.microsoft.com/office/drawing/2014/main" id="{A818D8C8-4F56-D677-BA76-D7F15A249342}"/>
                </a:ext>
              </a:extLst>
            </p:cNvPr>
            <p:cNvSpPr/>
            <p:nvPr/>
          </p:nvSpPr>
          <p:spPr>
            <a:xfrm>
              <a:off x="8924798" y="3643644"/>
              <a:ext cx="1648078" cy="941704"/>
            </a:xfrm>
            <a:custGeom>
              <a:avLst/>
              <a:gdLst>
                <a:gd name="connsiteX0" fmla="*/ 0 w 1648078"/>
                <a:gd name="connsiteY0" fmla="*/ 0 h 941704"/>
                <a:gd name="connsiteX1" fmla="*/ 1648079 w 1648078"/>
                <a:gd name="connsiteY1" fmla="*/ 0 h 941704"/>
                <a:gd name="connsiteX2" fmla="*/ 1648079 w 1648078"/>
                <a:gd name="connsiteY2" fmla="*/ 941705 h 941704"/>
                <a:gd name="connsiteX3" fmla="*/ 0 w 1648078"/>
                <a:gd name="connsiteY3" fmla="*/ 941705 h 941704"/>
              </a:gdLst>
              <a:ahLst/>
              <a:cxnLst>
                <a:cxn ang="0">
                  <a:pos x="connsiteX0" y="connsiteY0"/>
                </a:cxn>
                <a:cxn ang="0">
                  <a:pos x="connsiteX1" y="connsiteY1"/>
                </a:cxn>
                <a:cxn ang="0">
                  <a:pos x="connsiteX2" y="connsiteY2"/>
                </a:cxn>
                <a:cxn ang="0">
                  <a:pos x="connsiteX3" y="connsiteY3"/>
                </a:cxn>
              </a:cxnLst>
              <a:rect l="l" t="t" r="r" b="b"/>
              <a:pathLst>
                <a:path w="1648078" h="941704">
                  <a:moveTo>
                    <a:pt x="0" y="0"/>
                  </a:moveTo>
                  <a:lnTo>
                    <a:pt x="1648079" y="0"/>
                  </a:lnTo>
                  <a:lnTo>
                    <a:pt x="1648079" y="941705"/>
                  </a:lnTo>
                  <a:lnTo>
                    <a:pt x="0" y="941705"/>
                  </a:lnTo>
                  <a:close/>
                </a:path>
              </a:pathLst>
            </a:custGeom>
            <a:solidFill>
              <a:srgbClr val="FFFFFF"/>
            </a:solidFill>
            <a:ln w="0" cap="flat">
              <a:noFill/>
              <a:prstDash val="solid"/>
              <a:miter/>
            </a:ln>
          </p:spPr>
          <p:txBody>
            <a:bodyPr rtlCol="0" anchor="ctr"/>
            <a:lstStyle/>
            <a:p>
              <a:endParaRPr lang="en-GB"/>
            </a:p>
          </p:txBody>
        </p:sp>
        <p:sp>
          <p:nvSpPr>
            <p:cNvPr id="182" name="Freeform: Shape 181">
              <a:extLst>
                <a:ext uri="{FF2B5EF4-FFF2-40B4-BE49-F238E27FC236}">
                  <a16:creationId xmlns:a16="http://schemas.microsoft.com/office/drawing/2014/main" id="{29E1439E-8A55-B29D-AE7A-997E9D34F7B3}"/>
                </a:ext>
              </a:extLst>
            </p:cNvPr>
            <p:cNvSpPr/>
            <p:nvPr/>
          </p:nvSpPr>
          <p:spPr>
            <a:xfrm>
              <a:off x="9253981" y="3643644"/>
              <a:ext cx="1318768" cy="941704"/>
            </a:xfrm>
            <a:custGeom>
              <a:avLst/>
              <a:gdLst>
                <a:gd name="connsiteX0" fmla="*/ 1318768 w 1318768"/>
                <a:gd name="connsiteY0" fmla="*/ 941705 h 941704"/>
                <a:gd name="connsiteX1" fmla="*/ 1318768 w 1318768"/>
                <a:gd name="connsiteY1" fmla="*/ 0 h 941704"/>
                <a:gd name="connsiteX2" fmla="*/ 0 w 1318768"/>
                <a:gd name="connsiteY2" fmla="*/ 0 h 941704"/>
                <a:gd name="connsiteX3" fmla="*/ 941705 w 1318768"/>
                <a:gd name="connsiteY3" fmla="*/ 941705 h 941704"/>
                <a:gd name="connsiteX4" fmla="*/ 1318768 w 1318768"/>
                <a:gd name="connsiteY4" fmla="*/ 941705 h 941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8768" h="941704">
                  <a:moveTo>
                    <a:pt x="1318768" y="941705"/>
                  </a:moveTo>
                  <a:lnTo>
                    <a:pt x="1318768" y="0"/>
                  </a:lnTo>
                  <a:lnTo>
                    <a:pt x="0" y="0"/>
                  </a:lnTo>
                  <a:lnTo>
                    <a:pt x="941705" y="941705"/>
                  </a:lnTo>
                  <a:lnTo>
                    <a:pt x="1318768" y="941705"/>
                  </a:lnTo>
                  <a:close/>
                </a:path>
              </a:pathLst>
            </a:custGeom>
            <a:solidFill>
              <a:srgbClr val="FFF3CF"/>
            </a:solidFill>
            <a:ln w="0" cap="flat">
              <a:noFill/>
              <a:prstDash val="solid"/>
              <a:miter/>
            </a:ln>
          </p:spPr>
          <p:txBody>
            <a:bodyPr rtlCol="0" anchor="ctr"/>
            <a:lstStyle/>
            <a:p>
              <a:endParaRPr lang="en-GB"/>
            </a:p>
          </p:txBody>
        </p:sp>
        <p:sp>
          <p:nvSpPr>
            <p:cNvPr id="183" name="Freeform: Shape 182">
              <a:extLst>
                <a:ext uri="{FF2B5EF4-FFF2-40B4-BE49-F238E27FC236}">
                  <a16:creationId xmlns:a16="http://schemas.microsoft.com/office/drawing/2014/main" id="{0FCFDECF-FAAF-BB53-21B2-28DC6571305C}"/>
                </a:ext>
              </a:extLst>
            </p:cNvPr>
            <p:cNvSpPr/>
            <p:nvPr/>
          </p:nvSpPr>
          <p:spPr>
            <a:xfrm>
              <a:off x="9511030" y="5088142"/>
              <a:ext cx="59182" cy="59181"/>
            </a:xfrm>
            <a:custGeom>
              <a:avLst/>
              <a:gdLst>
                <a:gd name="connsiteX0" fmla="*/ 59182 w 59182"/>
                <a:gd name="connsiteY0" fmla="*/ 29591 h 59181"/>
                <a:gd name="connsiteX1" fmla="*/ 29591 w 59182"/>
                <a:gd name="connsiteY1" fmla="*/ 59182 h 59181"/>
                <a:gd name="connsiteX2" fmla="*/ 0 w 59182"/>
                <a:gd name="connsiteY2" fmla="*/ 29591 h 59181"/>
                <a:gd name="connsiteX3" fmla="*/ 29591 w 59182"/>
                <a:gd name="connsiteY3" fmla="*/ 0 h 59181"/>
                <a:gd name="connsiteX4" fmla="*/ 59182 w 59182"/>
                <a:gd name="connsiteY4" fmla="*/ 29591 h 59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82" h="59181">
                  <a:moveTo>
                    <a:pt x="59182" y="29591"/>
                  </a:moveTo>
                  <a:cubicBezTo>
                    <a:pt x="59182" y="45934"/>
                    <a:pt x="45934" y="59182"/>
                    <a:pt x="29591" y="59182"/>
                  </a:cubicBezTo>
                  <a:cubicBezTo>
                    <a:pt x="13248" y="59182"/>
                    <a:pt x="0" y="45934"/>
                    <a:pt x="0" y="29591"/>
                  </a:cubicBezTo>
                  <a:cubicBezTo>
                    <a:pt x="0" y="13248"/>
                    <a:pt x="13248" y="0"/>
                    <a:pt x="29591" y="0"/>
                  </a:cubicBezTo>
                  <a:cubicBezTo>
                    <a:pt x="45933" y="0"/>
                    <a:pt x="59182" y="13249"/>
                    <a:pt x="59182" y="29591"/>
                  </a:cubicBezTo>
                  <a:close/>
                </a:path>
              </a:pathLst>
            </a:custGeom>
            <a:solidFill>
              <a:srgbClr val="FFFFFF"/>
            </a:solidFill>
            <a:ln w="0" cap="flat">
              <a:noFill/>
              <a:prstDash val="solid"/>
              <a:miter/>
            </a:ln>
          </p:spPr>
          <p:txBody>
            <a:bodyPr rtlCol="0" anchor="ctr"/>
            <a:lstStyle/>
            <a:p>
              <a:endParaRPr lang="en-GB"/>
            </a:p>
          </p:txBody>
        </p:sp>
        <p:sp>
          <p:nvSpPr>
            <p:cNvPr id="184" name="Freeform: Shape 183">
              <a:extLst>
                <a:ext uri="{FF2B5EF4-FFF2-40B4-BE49-F238E27FC236}">
                  <a16:creationId xmlns:a16="http://schemas.microsoft.com/office/drawing/2014/main" id="{DE3E9CB1-7E26-7204-4F55-08BFADD5B1C5}"/>
                </a:ext>
              </a:extLst>
            </p:cNvPr>
            <p:cNvSpPr/>
            <p:nvPr/>
          </p:nvSpPr>
          <p:spPr>
            <a:xfrm>
              <a:off x="9927336" y="5088142"/>
              <a:ext cx="59182" cy="59181"/>
            </a:xfrm>
            <a:custGeom>
              <a:avLst/>
              <a:gdLst>
                <a:gd name="connsiteX0" fmla="*/ 59182 w 59182"/>
                <a:gd name="connsiteY0" fmla="*/ 29591 h 59181"/>
                <a:gd name="connsiteX1" fmla="*/ 29591 w 59182"/>
                <a:gd name="connsiteY1" fmla="*/ 59182 h 59181"/>
                <a:gd name="connsiteX2" fmla="*/ 0 w 59182"/>
                <a:gd name="connsiteY2" fmla="*/ 29591 h 59181"/>
                <a:gd name="connsiteX3" fmla="*/ 29591 w 59182"/>
                <a:gd name="connsiteY3" fmla="*/ 0 h 59181"/>
                <a:gd name="connsiteX4" fmla="*/ 59182 w 59182"/>
                <a:gd name="connsiteY4" fmla="*/ 29591 h 59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82" h="59181">
                  <a:moveTo>
                    <a:pt x="59182" y="29591"/>
                  </a:moveTo>
                  <a:cubicBezTo>
                    <a:pt x="59182" y="45934"/>
                    <a:pt x="45934" y="59182"/>
                    <a:pt x="29591" y="59182"/>
                  </a:cubicBezTo>
                  <a:cubicBezTo>
                    <a:pt x="13249" y="59182"/>
                    <a:pt x="0" y="45934"/>
                    <a:pt x="0" y="29591"/>
                  </a:cubicBezTo>
                  <a:cubicBezTo>
                    <a:pt x="0" y="13248"/>
                    <a:pt x="13248" y="0"/>
                    <a:pt x="29591" y="0"/>
                  </a:cubicBezTo>
                  <a:cubicBezTo>
                    <a:pt x="45934" y="0"/>
                    <a:pt x="59182" y="13249"/>
                    <a:pt x="59182" y="29591"/>
                  </a:cubicBezTo>
                  <a:close/>
                </a:path>
              </a:pathLst>
            </a:custGeom>
            <a:solidFill>
              <a:srgbClr val="FFFFFF"/>
            </a:solidFill>
            <a:ln w="0" cap="flat">
              <a:noFill/>
              <a:prstDash val="solid"/>
              <a:miter/>
            </a:ln>
          </p:spPr>
          <p:txBody>
            <a:bodyPr rtlCol="0" anchor="ctr"/>
            <a:lstStyle/>
            <a:p>
              <a:endParaRPr lang="en-GB"/>
            </a:p>
          </p:txBody>
        </p:sp>
        <p:sp>
          <p:nvSpPr>
            <p:cNvPr id="185" name="Freeform: Shape 184">
              <a:extLst>
                <a:ext uri="{FF2B5EF4-FFF2-40B4-BE49-F238E27FC236}">
                  <a16:creationId xmlns:a16="http://schemas.microsoft.com/office/drawing/2014/main" id="{7D1BD5B9-5761-4DE5-CFF8-D782E072BC25}"/>
                </a:ext>
              </a:extLst>
            </p:cNvPr>
            <p:cNvSpPr/>
            <p:nvPr/>
          </p:nvSpPr>
          <p:spPr>
            <a:xfrm>
              <a:off x="9511411" y="5088142"/>
              <a:ext cx="59182" cy="59181"/>
            </a:xfrm>
            <a:custGeom>
              <a:avLst/>
              <a:gdLst>
                <a:gd name="connsiteX0" fmla="*/ 59182 w 59182"/>
                <a:gd name="connsiteY0" fmla="*/ 29591 h 59181"/>
                <a:gd name="connsiteX1" fmla="*/ 29591 w 59182"/>
                <a:gd name="connsiteY1" fmla="*/ 59182 h 59181"/>
                <a:gd name="connsiteX2" fmla="*/ 0 w 59182"/>
                <a:gd name="connsiteY2" fmla="*/ 29591 h 59181"/>
                <a:gd name="connsiteX3" fmla="*/ 29591 w 59182"/>
                <a:gd name="connsiteY3" fmla="*/ 0 h 59181"/>
                <a:gd name="connsiteX4" fmla="*/ 59182 w 59182"/>
                <a:gd name="connsiteY4" fmla="*/ 29591 h 59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82" h="59181">
                  <a:moveTo>
                    <a:pt x="59182" y="29591"/>
                  </a:moveTo>
                  <a:cubicBezTo>
                    <a:pt x="59182" y="45934"/>
                    <a:pt x="45934" y="59182"/>
                    <a:pt x="29591" y="59182"/>
                  </a:cubicBezTo>
                  <a:cubicBezTo>
                    <a:pt x="13249" y="59182"/>
                    <a:pt x="0" y="45934"/>
                    <a:pt x="0" y="29591"/>
                  </a:cubicBezTo>
                  <a:cubicBezTo>
                    <a:pt x="0" y="13248"/>
                    <a:pt x="13248" y="0"/>
                    <a:pt x="29591" y="0"/>
                  </a:cubicBezTo>
                  <a:cubicBezTo>
                    <a:pt x="45934" y="0"/>
                    <a:pt x="59182" y="13249"/>
                    <a:pt x="59182" y="29591"/>
                  </a:cubicBezTo>
                  <a:close/>
                </a:path>
              </a:pathLst>
            </a:custGeom>
            <a:solidFill>
              <a:srgbClr val="FFE38F"/>
            </a:solidFill>
            <a:ln w="0" cap="flat">
              <a:noFill/>
              <a:prstDash val="solid"/>
              <a:miter/>
            </a:ln>
          </p:spPr>
          <p:txBody>
            <a:bodyPr rtlCol="0" anchor="ctr"/>
            <a:lstStyle/>
            <a:p>
              <a:endParaRPr lang="en-GB"/>
            </a:p>
          </p:txBody>
        </p:sp>
        <p:sp>
          <p:nvSpPr>
            <p:cNvPr id="186" name="Freeform: Shape 185">
              <a:extLst>
                <a:ext uri="{FF2B5EF4-FFF2-40B4-BE49-F238E27FC236}">
                  <a16:creationId xmlns:a16="http://schemas.microsoft.com/office/drawing/2014/main" id="{4C378DD7-2B41-63AA-FF5C-DBCF04830B04}"/>
                </a:ext>
              </a:extLst>
            </p:cNvPr>
            <p:cNvSpPr/>
            <p:nvPr/>
          </p:nvSpPr>
          <p:spPr>
            <a:xfrm>
              <a:off x="9927590" y="5088142"/>
              <a:ext cx="59182" cy="59181"/>
            </a:xfrm>
            <a:custGeom>
              <a:avLst/>
              <a:gdLst>
                <a:gd name="connsiteX0" fmla="*/ 59182 w 59182"/>
                <a:gd name="connsiteY0" fmla="*/ 29591 h 59181"/>
                <a:gd name="connsiteX1" fmla="*/ 29591 w 59182"/>
                <a:gd name="connsiteY1" fmla="*/ 59182 h 59181"/>
                <a:gd name="connsiteX2" fmla="*/ -1 w 59182"/>
                <a:gd name="connsiteY2" fmla="*/ 29591 h 59181"/>
                <a:gd name="connsiteX3" fmla="*/ 29591 w 59182"/>
                <a:gd name="connsiteY3" fmla="*/ 0 h 59181"/>
                <a:gd name="connsiteX4" fmla="*/ 59182 w 59182"/>
                <a:gd name="connsiteY4" fmla="*/ 29591 h 59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82" h="59181">
                  <a:moveTo>
                    <a:pt x="59182" y="29591"/>
                  </a:moveTo>
                  <a:cubicBezTo>
                    <a:pt x="59182" y="45934"/>
                    <a:pt x="45934" y="59182"/>
                    <a:pt x="29591" y="59182"/>
                  </a:cubicBezTo>
                  <a:cubicBezTo>
                    <a:pt x="13248" y="59182"/>
                    <a:pt x="-1" y="45934"/>
                    <a:pt x="-1" y="29591"/>
                  </a:cubicBezTo>
                  <a:cubicBezTo>
                    <a:pt x="-1" y="13248"/>
                    <a:pt x="13247" y="0"/>
                    <a:pt x="29591" y="0"/>
                  </a:cubicBezTo>
                  <a:cubicBezTo>
                    <a:pt x="45933" y="0"/>
                    <a:pt x="59182" y="13249"/>
                    <a:pt x="59182" y="29591"/>
                  </a:cubicBezTo>
                  <a:close/>
                </a:path>
              </a:pathLst>
            </a:custGeom>
            <a:solidFill>
              <a:srgbClr val="FFE38F"/>
            </a:solidFill>
            <a:ln w="0" cap="flat">
              <a:noFill/>
              <a:prstDash val="solid"/>
              <a:miter/>
            </a:ln>
          </p:spPr>
          <p:txBody>
            <a:bodyPr rtlCol="0" anchor="ctr"/>
            <a:lstStyle/>
            <a:p>
              <a:endParaRPr lang="en-GB"/>
            </a:p>
          </p:txBody>
        </p:sp>
        <p:sp>
          <p:nvSpPr>
            <p:cNvPr id="187" name="Freeform: Shape 186">
              <a:extLst>
                <a:ext uri="{FF2B5EF4-FFF2-40B4-BE49-F238E27FC236}">
                  <a16:creationId xmlns:a16="http://schemas.microsoft.com/office/drawing/2014/main" id="{6136F643-3EBB-318F-CF94-E5D9B0786D16}"/>
                </a:ext>
              </a:extLst>
            </p:cNvPr>
            <p:cNvSpPr/>
            <p:nvPr/>
          </p:nvSpPr>
          <p:spPr>
            <a:xfrm>
              <a:off x="8892667" y="4585349"/>
              <a:ext cx="1712213" cy="85598"/>
            </a:xfrm>
            <a:custGeom>
              <a:avLst/>
              <a:gdLst>
                <a:gd name="connsiteX0" fmla="*/ 0 w 1712213"/>
                <a:gd name="connsiteY0" fmla="*/ 0 h 85598"/>
                <a:gd name="connsiteX1" fmla="*/ 1712214 w 1712213"/>
                <a:gd name="connsiteY1" fmla="*/ 0 h 85598"/>
                <a:gd name="connsiteX2" fmla="*/ 1712214 w 1712213"/>
                <a:gd name="connsiteY2" fmla="*/ 85598 h 85598"/>
                <a:gd name="connsiteX3" fmla="*/ 0 w 1712213"/>
                <a:gd name="connsiteY3" fmla="*/ 85598 h 85598"/>
              </a:gdLst>
              <a:ahLst/>
              <a:cxnLst>
                <a:cxn ang="0">
                  <a:pos x="connsiteX0" y="connsiteY0"/>
                </a:cxn>
                <a:cxn ang="0">
                  <a:pos x="connsiteX1" y="connsiteY1"/>
                </a:cxn>
                <a:cxn ang="0">
                  <a:pos x="connsiteX2" y="connsiteY2"/>
                </a:cxn>
                <a:cxn ang="0">
                  <a:pos x="connsiteX3" y="connsiteY3"/>
                </a:cxn>
              </a:cxnLst>
              <a:rect l="l" t="t" r="r" b="b"/>
              <a:pathLst>
                <a:path w="1712213" h="85598">
                  <a:moveTo>
                    <a:pt x="0" y="0"/>
                  </a:moveTo>
                  <a:lnTo>
                    <a:pt x="1712214" y="0"/>
                  </a:lnTo>
                  <a:lnTo>
                    <a:pt x="1712214" y="85598"/>
                  </a:lnTo>
                  <a:lnTo>
                    <a:pt x="0" y="85598"/>
                  </a:lnTo>
                  <a:close/>
                </a:path>
              </a:pathLst>
            </a:custGeom>
            <a:solidFill>
              <a:srgbClr val="FFD24E"/>
            </a:solidFill>
            <a:ln w="0" cap="flat">
              <a:noFill/>
              <a:prstDash val="solid"/>
              <a:miter/>
            </a:ln>
          </p:spPr>
          <p:txBody>
            <a:bodyPr rtlCol="0" anchor="ctr"/>
            <a:lstStyle/>
            <a:p>
              <a:endParaRPr lang="en-GB"/>
            </a:p>
          </p:txBody>
        </p:sp>
        <p:sp>
          <p:nvSpPr>
            <p:cNvPr id="188" name="Freeform: Shape 187">
              <a:extLst>
                <a:ext uri="{FF2B5EF4-FFF2-40B4-BE49-F238E27FC236}">
                  <a16:creationId xmlns:a16="http://schemas.microsoft.com/office/drawing/2014/main" id="{D2F3690F-4F1A-C923-384E-085BE5DC6648}"/>
                </a:ext>
              </a:extLst>
            </p:cNvPr>
            <p:cNvSpPr/>
            <p:nvPr/>
          </p:nvSpPr>
          <p:spPr>
            <a:xfrm>
              <a:off x="8892667" y="3558046"/>
              <a:ext cx="1712213" cy="85598"/>
            </a:xfrm>
            <a:custGeom>
              <a:avLst/>
              <a:gdLst>
                <a:gd name="connsiteX0" fmla="*/ 0 w 1712213"/>
                <a:gd name="connsiteY0" fmla="*/ 0 h 85598"/>
                <a:gd name="connsiteX1" fmla="*/ 1712214 w 1712213"/>
                <a:gd name="connsiteY1" fmla="*/ 0 h 85598"/>
                <a:gd name="connsiteX2" fmla="*/ 1712214 w 1712213"/>
                <a:gd name="connsiteY2" fmla="*/ 85598 h 85598"/>
                <a:gd name="connsiteX3" fmla="*/ 0 w 1712213"/>
                <a:gd name="connsiteY3" fmla="*/ 85598 h 85598"/>
              </a:gdLst>
              <a:ahLst/>
              <a:cxnLst>
                <a:cxn ang="0">
                  <a:pos x="connsiteX0" y="connsiteY0"/>
                </a:cxn>
                <a:cxn ang="0">
                  <a:pos x="connsiteX1" y="connsiteY1"/>
                </a:cxn>
                <a:cxn ang="0">
                  <a:pos x="connsiteX2" y="connsiteY2"/>
                </a:cxn>
                <a:cxn ang="0">
                  <a:pos x="connsiteX3" y="connsiteY3"/>
                </a:cxn>
              </a:cxnLst>
              <a:rect l="l" t="t" r="r" b="b"/>
              <a:pathLst>
                <a:path w="1712213" h="85598">
                  <a:moveTo>
                    <a:pt x="0" y="0"/>
                  </a:moveTo>
                  <a:lnTo>
                    <a:pt x="1712214" y="0"/>
                  </a:lnTo>
                  <a:lnTo>
                    <a:pt x="1712214" y="85598"/>
                  </a:lnTo>
                  <a:lnTo>
                    <a:pt x="0" y="85598"/>
                  </a:lnTo>
                  <a:close/>
                </a:path>
              </a:pathLst>
            </a:custGeom>
            <a:solidFill>
              <a:srgbClr val="FFD24E"/>
            </a:solidFill>
            <a:ln w="0" cap="flat">
              <a:noFill/>
              <a:prstDash val="solid"/>
              <a:miter/>
            </a:ln>
          </p:spPr>
          <p:txBody>
            <a:bodyPr rtlCol="0" anchor="ctr"/>
            <a:lstStyle/>
            <a:p>
              <a:endParaRPr lang="en-GB"/>
            </a:p>
          </p:txBody>
        </p:sp>
        <p:sp>
          <p:nvSpPr>
            <p:cNvPr id="204" name="Freeform: Shape 203">
              <a:extLst>
                <a:ext uri="{FF2B5EF4-FFF2-40B4-BE49-F238E27FC236}">
                  <a16:creationId xmlns:a16="http://schemas.microsoft.com/office/drawing/2014/main" id="{A7976E40-6774-7945-72F7-95B37ACE742C}"/>
                </a:ext>
              </a:extLst>
            </p:cNvPr>
            <p:cNvSpPr/>
            <p:nvPr/>
          </p:nvSpPr>
          <p:spPr>
            <a:xfrm>
              <a:off x="8892667" y="3483115"/>
              <a:ext cx="1712467" cy="1664208"/>
            </a:xfrm>
            <a:custGeom>
              <a:avLst/>
              <a:gdLst>
                <a:gd name="connsiteX0" fmla="*/ 852043 w 1712467"/>
                <a:gd name="connsiteY0" fmla="*/ 1428623 h 1664208"/>
                <a:gd name="connsiteX1" fmla="*/ 852043 w 1712467"/>
                <a:gd name="connsiteY1" fmla="*/ 1187831 h 1664208"/>
                <a:gd name="connsiteX2" fmla="*/ 1043559 w 1712467"/>
                <a:gd name="connsiteY2" fmla="*/ 1614297 h 1664208"/>
                <a:gd name="connsiteX3" fmla="*/ 854583 w 1712467"/>
                <a:gd name="connsiteY3" fmla="*/ 1428623 h 1664208"/>
                <a:gd name="connsiteX4" fmla="*/ 669163 w 1712467"/>
                <a:gd name="connsiteY4" fmla="*/ 1613789 h 1664208"/>
                <a:gd name="connsiteX5" fmla="*/ 708660 w 1712467"/>
                <a:gd name="connsiteY5" fmla="*/ 1187831 h 1664208"/>
                <a:gd name="connsiteX6" fmla="*/ 1712214 w 1712467"/>
                <a:gd name="connsiteY6" fmla="*/ 1187831 h 1664208"/>
                <a:gd name="connsiteX7" fmla="*/ 1712214 w 1712467"/>
                <a:gd name="connsiteY7" fmla="*/ 1102233 h 1664208"/>
                <a:gd name="connsiteX8" fmla="*/ 1604899 w 1712467"/>
                <a:gd name="connsiteY8" fmla="*/ 1102233 h 1664208"/>
                <a:gd name="connsiteX9" fmla="*/ 89915 w 1712467"/>
                <a:gd name="connsiteY9" fmla="*/ 1102233 h 1664208"/>
                <a:gd name="connsiteX10" fmla="*/ 0 w 1712467"/>
                <a:gd name="connsiteY10" fmla="*/ 1102233 h 1664208"/>
                <a:gd name="connsiteX11" fmla="*/ 0 w 1712467"/>
                <a:gd name="connsiteY11" fmla="*/ 1187831 h 1664208"/>
                <a:gd name="connsiteX12" fmla="*/ 421767 w 1712467"/>
                <a:gd name="connsiteY12" fmla="*/ 1187831 h 1664208"/>
                <a:gd name="connsiteX13" fmla="*/ 648462 w 1712467"/>
                <a:gd name="connsiteY13" fmla="*/ 1664208 h 1664208"/>
                <a:gd name="connsiteX14" fmla="*/ 678052 w 1712467"/>
                <a:gd name="connsiteY14" fmla="*/ 1634617 h 1664208"/>
                <a:gd name="connsiteX15" fmla="*/ 648462 w 1712467"/>
                <a:gd name="connsiteY15" fmla="*/ 1605026 h 1664208"/>
                <a:gd name="connsiteX16" fmla="*/ 618871 w 1712467"/>
                <a:gd name="connsiteY16" fmla="*/ 1634617 h 1664208"/>
                <a:gd name="connsiteX17" fmla="*/ 648462 w 1712467"/>
                <a:gd name="connsiteY17" fmla="*/ 1664208 h 1664208"/>
                <a:gd name="connsiteX18" fmla="*/ 1064768 w 1712467"/>
                <a:gd name="connsiteY18" fmla="*/ 1664208 h 1664208"/>
                <a:gd name="connsiteX19" fmla="*/ 1094359 w 1712467"/>
                <a:gd name="connsiteY19" fmla="*/ 1634617 h 1664208"/>
                <a:gd name="connsiteX20" fmla="*/ 1064768 w 1712467"/>
                <a:gd name="connsiteY20" fmla="*/ 1605026 h 1664208"/>
                <a:gd name="connsiteX21" fmla="*/ 1035176 w 1712467"/>
                <a:gd name="connsiteY21" fmla="*/ 1634617 h 1664208"/>
                <a:gd name="connsiteX22" fmla="*/ 1064768 w 1712467"/>
                <a:gd name="connsiteY22" fmla="*/ 1664208 h 1664208"/>
                <a:gd name="connsiteX23" fmla="*/ 621030 w 1712467"/>
                <a:gd name="connsiteY23" fmla="*/ 74930 h 1664208"/>
                <a:gd name="connsiteX24" fmla="*/ 621030 w 1712467"/>
                <a:gd name="connsiteY24" fmla="*/ 0 h 1664208"/>
                <a:gd name="connsiteX25" fmla="*/ 1091564 w 1712467"/>
                <a:gd name="connsiteY25" fmla="*/ 0 h 1664208"/>
                <a:gd name="connsiteX26" fmla="*/ 1091564 w 1712467"/>
                <a:gd name="connsiteY26" fmla="*/ 74930 h 1664208"/>
                <a:gd name="connsiteX27" fmla="*/ 32258 w 1712467"/>
                <a:gd name="connsiteY27" fmla="*/ 884555 h 1664208"/>
                <a:gd name="connsiteX28" fmla="*/ 32258 w 1712467"/>
                <a:gd name="connsiteY28" fmla="*/ 1102233 h 1664208"/>
                <a:gd name="connsiteX29" fmla="*/ 1680337 w 1712467"/>
                <a:gd name="connsiteY29" fmla="*/ 552323 h 1664208"/>
                <a:gd name="connsiteX30" fmla="*/ 1680337 w 1712467"/>
                <a:gd name="connsiteY30" fmla="*/ 160401 h 1664208"/>
                <a:gd name="connsiteX31" fmla="*/ 1712468 w 1712467"/>
                <a:gd name="connsiteY31" fmla="*/ 160401 h 1664208"/>
                <a:gd name="connsiteX32" fmla="*/ 1712468 w 1712467"/>
                <a:gd name="connsiteY32" fmla="*/ 74803 h 1664208"/>
                <a:gd name="connsiteX33" fmla="*/ 253 w 1712467"/>
                <a:gd name="connsiteY33" fmla="*/ 74803 h 1664208"/>
                <a:gd name="connsiteX34" fmla="*/ 253 w 1712467"/>
                <a:gd name="connsiteY34" fmla="*/ 160401 h 1664208"/>
                <a:gd name="connsiteX35" fmla="*/ 32385 w 1712467"/>
                <a:gd name="connsiteY35" fmla="*/ 160401 h 1664208"/>
                <a:gd name="connsiteX36" fmla="*/ 32385 w 1712467"/>
                <a:gd name="connsiteY36" fmla="*/ 693547 h 1664208"/>
                <a:gd name="connsiteX37" fmla="*/ 1680464 w 1712467"/>
                <a:gd name="connsiteY37" fmla="*/ 1102233 h 1664208"/>
                <a:gd name="connsiteX38" fmla="*/ 1680464 w 1712467"/>
                <a:gd name="connsiteY38" fmla="*/ 985393 h 166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712467" h="1664208">
                  <a:moveTo>
                    <a:pt x="852043" y="1428623"/>
                  </a:moveTo>
                  <a:lnTo>
                    <a:pt x="852043" y="1187831"/>
                  </a:lnTo>
                  <a:moveTo>
                    <a:pt x="1043559" y="1614297"/>
                  </a:moveTo>
                  <a:lnTo>
                    <a:pt x="854583" y="1428623"/>
                  </a:lnTo>
                  <a:lnTo>
                    <a:pt x="669163" y="1613789"/>
                  </a:lnTo>
                  <a:moveTo>
                    <a:pt x="708660" y="1187831"/>
                  </a:moveTo>
                  <a:lnTo>
                    <a:pt x="1712214" y="1187831"/>
                  </a:lnTo>
                  <a:lnTo>
                    <a:pt x="1712214" y="1102233"/>
                  </a:lnTo>
                  <a:lnTo>
                    <a:pt x="1604899" y="1102233"/>
                  </a:lnTo>
                  <a:moveTo>
                    <a:pt x="89915" y="1102233"/>
                  </a:moveTo>
                  <a:lnTo>
                    <a:pt x="0" y="1102233"/>
                  </a:lnTo>
                  <a:lnTo>
                    <a:pt x="0" y="1187831"/>
                  </a:lnTo>
                  <a:lnTo>
                    <a:pt x="421767" y="1187831"/>
                  </a:lnTo>
                  <a:moveTo>
                    <a:pt x="648462" y="1664208"/>
                  </a:moveTo>
                  <a:cubicBezTo>
                    <a:pt x="664845" y="1664208"/>
                    <a:pt x="678052" y="1651000"/>
                    <a:pt x="678052" y="1634617"/>
                  </a:cubicBezTo>
                  <a:cubicBezTo>
                    <a:pt x="678052" y="1618234"/>
                    <a:pt x="664845" y="1605026"/>
                    <a:pt x="648462" y="1605026"/>
                  </a:cubicBezTo>
                  <a:cubicBezTo>
                    <a:pt x="632079" y="1605026"/>
                    <a:pt x="618871" y="1618234"/>
                    <a:pt x="618871" y="1634617"/>
                  </a:cubicBezTo>
                  <a:cubicBezTo>
                    <a:pt x="618871" y="1651000"/>
                    <a:pt x="632079" y="1664208"/>
                    <a:pt x="648462" y="1664208"/>
                  </a:cubicBezTo>
                  <a:close/>
                  <a:moveTo>
                    <a:pt x="1064768" y="1664208"/>
                  </a:moveTo>
                  <a:cubicBezTo>
                    <a:pt x="1081151" y="1664208"/>
                    <a:pt x="1094359" y="1651000"/>
                    <a:pt x="1094359" y="1634617"/>
                  </a:cubicBezTo>
                  <a:cubicBezTo>
                    <a:pt x="1094359" y="1618234"/>
                    <a:pt x="1081151" y="1605026"/>
                    <a:pt x="1064768" y="1605026"/>
                  </a:cubicBezTo>
                  <a:cubicBezTo>
                    <a:pt x="1048385" y="1605026"/>
                    <a:pt x="1035176" y="1618234"/>
                    <a:pt x="1035176" y="1634617"/>
                  </a:cubicBezTo>
                  <a:cubicBezTo>
                    <a:pt x="1035176" y="1651000"/>
                    <a:pt x="1048385" y="1664208"/>
                    <a:pt x="1064768" y="1664208"/>
                  </a:cubicBezTo>
                  <a:close/>
                  <a:moveTo>
                    <a:pt x="621030" y="74930"/>
                  </a:moveTo>
                  <a:lnTo>
                    <a:pt x="621030" y="0"/>
                  </a:lnTo>
                  <a:lnTo>
                    <a:pt x="1091564" y="0"/>
                  </a:lnTo>
                  <a:lnTo>
                    <a:pt x="1091564" y="74930"/>
                  </a:lnTo>
                  <a:moveTo>
                    <a:pt x="32258" y="884555"/>
                  </a:moveTo>
                  <a:lnTo>
                    <a:pt x="32258" y="1102233"/>
                  </a:lnTo>
                  <a:moveTo>
                    <a:pt x="1680337" y="552323"/>
                  </a:moveTo>
                  <a:lnTo>
                    <a:pt x="1680337" y="160401"/>
                  </a:lnTo>
                  <a:lnTo>
                    <a:pt x="1712468" y="160401"/>
                  </a:lnTo>
                  <a:lnTo>
                    <a:pt x="1712468" y="74803"/>
                  </a:lnTo>
                  <a:lnTo>
                    <a:pt x="253" y="74803"/>
                  </a:lnTo>
                  <a:lnTo>
                    <a:pt x="253" y="160401"/>
                  </a:lnTo>
                  <a:lnTo>
                    <a:pt x="32385" y="160401"/>
                  </a:lnTo>
                  <a:lnTo>
                    <a:pt x="32385" y="693547"/>
                  </a:lnTo>
                  <a:moveTo>
                    <a:pt x="1680464" y="1102233"/>
                  </a:moveTo>
                  <a:lnTo>
                    <a:pt x="1680464" y="985393"/>
                  </a:lnTo>
                </a:path>
              </a:pathLst>
            </a:custGeom>
            <a:noFill/>
            <a:ln w="19050" cap="flat">
              <a:solidFill>
                <a:srgbClr val="3D342A"/>
              </a:solidFill>
              <a:prstDash val="solid"/>
              <a:miter/>
            </a:ln>
          </p:spPr>
          <p:txBody>
            <a:bodyPr rtlCol="0" anchor="ctr"/>
            <a:lstStyle/>
            <a:p>
              <a:endParaRPr lang="en-GB"/>
            </a:p>
          </p:txBody>
        </p:sp>
        <p:sp>
          <p:nvSpPr>
            <p:cNvPr id="208" name="Freeform: Shape 207">
              <a:extLst>
                <a:ext uri="{FF2B5EF4-FFF2-40B4-BE49-F238E27FC236}">
                  <a16:creationId xmlns:a16="http://schemas.microsoft.com/office/drawing/2014/main" id="{E787DE61-BCC6-283D-E68C-B15D581B23FF}"/>
                </a:ext>
              </a:extLst>
            </p:cNvPr>
            <p:cNvSpPr/>
            <p:nvPr/>
          </p:nvSpPr>
          <p:spPr>
            <a:xfrm>
              <a:off x="9079483" y="3866020"/>
              <a:ext cx="469772" cy="652907"/>
            </a:xfrm>
            <a:custGeom>
              <a:avLst/>
              <a:gdLst>
                <a:gd name="connsiteX0" fmla="*/ 412115 w 469772"/>
                <a:gd name="connsiteY0" fmla="*/ 389509 h 652907"/>
                <a:gd name="connsiteX1" fmla="*/ 372237 w 469772"/>
                <a:gd name="connsiteY1" fmla="*/ 359283 h 652907"/>
                <a:gd name="connsiteX2" fmla="*/ 313436 w 469772"/>
                <a:gd name="connsiteY2" fmla="*/ 354203 h 652907"/>
                <a:gd name="connsiteX3" fmla="*/ 304547 w 469772"/>
                <a:gd name="connsiteY3" fmla="*/ 368681 h 652907"/>
                <a:gd name="connsiteX4" fmla="*/ 292481 w 469772"/>
                <a:gd name="connsiteY4" fmla="*/ 364871 h 652907"/>
                <a:gd name="connsiteX5" fmla="*/ 286131 w 469772"/>
                <a:gd name="connsiteY5" fmla="*/ 342900 h 652907"/>
                <a:gd name="connsiteX6" fmla="*/ 269113 w 469772"/>
                <a:gd name="connsiteY6" fmla="*/ 341630 h 652907"/>
                <a:gd name="connsiteX7" fmla="*/ 275972 w 469772"/>
                <a:gd name="connsiteY7" fmla="*/ 320802 h 652907"/>
                <a:gd name="connsiteX8" fmla="*/ 261493 w 469772"/>
                <a:gd name="connsiteY8" fmla="*/ 318262 h 652907"/>
                <a:gd name="connsiteX9" fmla="*/ 245618 w 469772"/>
                <a:gd name="connsiteY9" fmla="*/ 329565 h 652907"/>
                <a:gd name="connsiteX10" fmla="*/ 236728 w 469772"/>
                <a:gd name="connsiteY10" fmla="*/ 315087 h 652907"/>
                <a:gd name="connsiteX11" fmla="*/ 244348 w 469772"/>
                <a:gd name="connsiteY11" fmla="*/ 290576 h 652907"/>
                <a:gd name="connsiteX12" fmla="*/ 284861 w 469772"/>
                <a:gd name="connsiteY12" fmla="*/ 284226 h 652907"/>
                <a:gd name="connsiteX13" fmla="*/ 292481 w 469772"/>
                <a:gd name="connsiteY13" fmla="*/ 305054 h 652907"/>
                <a:gd name="connsiteX14" fmla="*/ 303276 w 469772"/>
                <a:gd name="connsiteY14" fmla="*/ 303784 h 652907"/>
                <a:gd name="connsiteX15" fmla="*/ 303276 w 469772"/>
                <a:gd name="connsiteY15" fmla="*/ 284226 h 652907"/>
                <a:gd name="connsiteX16" fmla="*/ 330454 w 469772"/>
                <a:gd name="connsiteY16" fmla="*/ 246380 h 652907"/>
                <a:gd name="connsiteX17" fmla="*/ 365252 w 469772"/>
                <a:gd name="connsiteY17" fmla="*/ 226822 h 652907"/>
                <a:gd name="connsiteX18" fmla="*/ 412115 w 469772"/>
                <a:gd name="connsiteY18" fmla="*/ 206121 h 652907"/>
                <a:gd name="connsiteX19" fmla="*/ 379857 w 469772"/>
                <a:gd name="connsiteY19" fmla="*/ 133604 h 652907"/>
                <a:gd name="connsiteX20" fmla="*/ 363982 w 469772"/>
                <a:gd name="connsiteY20" fmla="*/ 143002 h 652907"/>
                <a:gd name="connsiteX21" fmla="*/ 352679 w 469772"/>
                <a:gd name="connsiteY21" fmla="*/ 110236 h 652907"/>
                <a:gd name="connsiteX22" fmla="*/ 325374 w 469772"/>
                <a:gd name="connsiteY22" fmla="*/ 111506 h 652907"/>
                <a:gd name="connsiteX23" fmla="*/ 317119 w 469772"/>
                <a:gd name="connsiteY23" fmla="*/ 170180 h 652907"/>
                <a:gd name="connsiteX24" fmla="*/ 307086 w 469772"/>
                <a:gd name="connsiteY24" fmla="*/ 171450 h 652907"/>
                <a:gd name="connsiteX25" fmla="*/ 264034 w 469772"/>
                <a:gd name="connsiteY25" fmla="*/ 126111 h 652907"/>
                <a:gd name="connsiteX26" fmla="*/ 272923 w 469772"/>
                <a:gd name="connsiteY26" fmla="*/ 102743 h 652907"/>
                <a:gd name="connsiteX27" fmla="*/ 317119 w 469772"/>
                <a:gd name="connsiteY27" fmla="*/ 93218 h 652907"/>
                <a:gd name="connsiteX28" fmla="*/ 317119 w 469772"/>
                <a:gd name="connsiteY28" fmla="*/ 37846 h 652907"/>
                <a:gd name="connsiteX29" fmla="*/ 207010 w 469772"/>
                <a:gd name="connsiteY29" fmla="*/ 49149 h 652907"/>
                <a:gd name="connsiteX30" fmla="*/ 149352 w 469772"/>
                <a:gd name="connsiteY30" fmla="*/ 15748 h 652907"/>
                <a:gd name="connsiteX31" fmla="*/ 122174 w 469772"/>
                <a:gd name="connsiteY31" fmla="*/ 40386 h 652907"/>
                <a:gd name="connsiteX32" fmla="*/ 50673 w 469772"/>
                <a:gd name="connsiteY32" fmla="*/ 0 h 652907"/>
                <a:gd name="connsiteX33" fmla="*/ 10160 w 469772"/>
                <a:gd name="connsiteY33" fmla="*/ 23368 h 652907"/>
                <a:gd name="connsiteX34" fmla="*/ 24638 w 469772"/>
                <a:gd name="connsiteY34" fmla="*/ 45339 h 652907"/>
                <a:gd name="connsiteX35" fmla="*/ 8890 w 469772"/>
                <a:gd name="connsiteY35" fmla="*/ 45339 h 652907"/>
                <a:gd name="connsiteX36" fmla="*/ 3810 w 469772"/>
                <a:gd name="connsiteY36" fmla="*/ 62357 h 652907"/>
                <a:gd name="connsiteX37" fmla="*/ 25908 w 469772"/>
                <a:gd name="connsiteY37" fmla="*/ 64897 h 652907"/>
                <a:gd name="connsiteX38" fmla="*/ 3810 w 469772"/>
                <a:gd name="connsiteY38" fmla="*/ 83185 h 652907"/>
                <a:gd name="connsiteX39" fmla="*/ 11430 w 469772"/>
                <a:gd name="connsiteY39" fmla="*/ 107823 h 652907"/>
                <a:gd name="connsiteX40" fmla="*/ 30988 w 469772"/>
                <a:gd name="connsiteY40" fmla="*/ 111506 h 652907"/>
                <a:gd name="connsiteX41" fmla="*/ 0 w 469772"/>
                <a:gd name="connsiteY41" fmla="*/ 137414 h 652907"/>
                <a:gd name="connsiteX42" fmla="*/ 48133 w 469772"/>
                <a:gd name="connsiteY42" fmla="*/ 114046 h 652907"/>
                <a:gd name="connsiteX43" fmla="*/ 75311 w 469772"/>
                <a:gd name="connsiteY43" fmla="*/ 98298 h 652907"/>
                <a:gd name="connsiteX44" fmla="*/ 118364 w 469772"/>
                <a:gd name="connsiteY44" fmla="*/ 126111 h 652907"/>
                <a:gd name="connsiteX45" fmla="*/ 151892 w 469772"/>
                <a:gd name="connsiteY45" fmla="*/ 182753 h 652907"/>
                <a:gd name="connsiteX46" fmla="*/ 151892 w 469772"/>
                <a:gd name="connsiteY46" fmla="*/ 235077 h 652907"/>
                <a:gd name="connsiteX47" fmla="*/ 172848 w 469772"/>
                <a:gd name="connsiteY47" fmla="*/ 272288 h 652907"/>
                <a:gd name="connsiteX48" fmla="*/ 207010 w 469772"/>
                <a:gd name="connsiteY48" fmla="*/ 325882 h 652907"/>
                <a:gd name="connsiteX49" fmla="*/ 248159 w 469772"/>
                <a:gd name="connsiteY49" fmla="*/ 340360 h 652907"/>
                <a:gd name="connsiteX50" fmla="*/ 265303 w 469772"/>
                <a:gd name="connsiteY50" fmla="*/ 349123 h 652907"/>
                <a:gd name="connsiteX51" fmla="*/ 286131 w 469772"/>
                <a:gd name="connsiteY51" fmla="*/ 376301 h 652907"/>
                <a:gd name="connsiteX52" fmla="*/ 300736 w 469772"/>
                <a:gd name="connsiteY52" fmla="*/ 373761 h 652907"/>
                <a:gd name="connsiteX53" fmla="*/ 284861 w 469772"/>
                <a:gd name="connsiteY53" fmla="*/ 399542 h 652907"/>
                <a:gd name="connsiteX54" fmla="*/ 298197 w 469772"/>
                <a:gd name="connsiteY54" fmla="*/ 453136 h 652907"/>
                <a:gd name="connsiteX55" fmla="*/ 326644 w 469772"/>
                <a:gd name="connsiteY55" fmla="*/ 477647 h 652907"/>
                <a:gd name="connsiteX56" fmla="*/ 292481 w 469772"/>
                <a:gd name="connsiteY56" fmla="*/ 615061 h 652907"/>
                <a:gd name="connsiteX57" fmla="*/ 304547 w 469772"/>
                <a:gd name="connsiteY57" fmla="*/ 643509 h 652907"/>
                <a:gd name="connsiteX58" fmla="*/ 338074 w 469772"/>
                <a:gd name="connsiteY58" fmla="*/ 652907 h 652907"/>
                <a:gd name="connsiteX59" fmla="*/ 317119 w 469772"/>
                <a:gd name="connsiteY59" fmla="*/ 630809 h 652907"/>
                <a:gd name="connsiteX60" fmla="*/ 346329 w 469772"/>
                <a:gd name="connsiteY60" fmla="*/ 577342 h 652907"/>
                <a:gd name="connsiteX61" fmla="*/ 405765 w 469772"/>
                <a:gd name="connsiteY61" fmla="*/ 525653 h 652907"/>
                <a:gd name="connsiteX62" fmla="*/ 410845 w 469772"/>
                <a:gd name="connsiteY62" fmla="*/ 502285 h 652907"/>
                <a:gd name="connsiteX63" fmla="*/ 440055 w 469772"/>
                <a:gd name="connsiteY63" fmla="*/ 498475 h 652907"/>
                <a:gd name="connsiteX64" fmla="*/ 469773 w 469772"/>
                <a:gd name="connsiteY64" fmla="*/ 437388 h 652907"/>
                <a:gd name="connsiteX65" fmla="*/ 417830 w 469772"/>
                <a:gd name="connsiteY65" fmla="*/ 412750 h 652907"/>
                <a:gd name="connsiteX66" fmla="*/ 412115 w 469772"/>
                <a:gd name="connsiteY66" fmla="*/ 389509 h 652907"/>
                <a:gd name="connsiteX67" fmla="*/ 412115 w 469772"/>
                <a:gd name="connsiteY67" fmla="*/ 389509 h 652907"/>
                <a:gd name="connsiteX68" fmla="*/ 412115 w 469772"/>
                <a:gd name="connsiteY68" fmla="*/ 389509 h 652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69772" h="652907">
                  <a:moveTo>
                    <a:pt x="412115" y="389509"/>
                  </a:moveTo>
                  <a:lnTo>
                    <a:pt x="372237" y="359283"/>
                  </a:lnTo>
                  <a:lnTo>
                    <a:pt x="313436" y="354203"/>
                  </a:lnTo>
                  <a:lnTo>
                    <a:pt x="304547" y="368681"/>
                  </a:lnTo>
                  <a:lnTo>
                    <a:pt x="292481" y="364871"/>
                  </a:lnTo>
                  <a:lnTo>
                    <a:pt x="286131" y="342900"/>
                  </a:lnTo>
                  <a:lnTo>
                    <a:pt x="269113" y="341630"/>
                  </a:lnTo>
                  <a:lnTo>
                    <a:pt x="275972" y="320802"/>
                  </a:lnTo>
                  <a:lnTo>
                    <a:pt x="261493" y="318262"/>
                  </a:lnTo>
                  <a:lnTo>
                    <a:pt x="245618" y="329565"/>
                  </a:lnTo>
                  <a:lnTo>
                    <a:pt x="236728" y="315087"/>
                  </a:lnTo>
                  <a:lnTo>
                    <a:pt x="244348" y="290576"/>
                  </a:lnTo>
                  <a:lnTo>
                    <a:pt x="284861" y="284226"/>
                  </a:lnTo>
                  <a:lnTo>
                    <a:pt x="292481" y="305054"/>
                  </a:lnTo>
                  <a:lnTo>
                    <a:pt x="303276" y="303784"/>
                  </a:lnTo>
                  <a:lnTo>
                    <a:pt x="303276" y="284226"/>
                  </a:lnTo>
                  <a:lnTo>
                    <a:pt x="330454" y="246380"/>
                  </a:lnTo>
                  <a:lnTo>
                    <a:pt x="365252" y="226822"/>
                  </a:lnTo>
                  <a:lnTo>
                    <a:pt x="412115" y="206121"/>
                  </a:lnTo>
                  <a:lnTo>
                    <a:pt x="379857" y="133604"/>
                  </a:lnTo>
                  <a:lnTo>
                    <a:pt x="363982" y="143002"/>
                  </a:lnTo>
                  <a:lnTo>
                    <a:pt x="352679" y="110236"/>
                  </a:lnTo>
                  <a:lnTo>
                    <a:pt x="325374" y="111506"/>
                  </a:lnTo>
                  <a:lnTo>
                    <a:pt x="317119" y="170180"/>
                  </a:lnTo>
                  <a:lnTo>
                    <a:pt x="307086" y="171450"/>
                  </a:lnTo>
                  <a:lnTo>
                    <a:pt x="264034" y="126111"/>
                  </a:lnTo>
                  <a:lnTo>
                    <a:pt x="272923" y="102743"/>
                  </a:lnTo>
                  <a:lnTo>
                    <a:pt x="317119" y="93218"/>
                  </a:lnTo>
                  <a:lnTo>
                    <a:pt x="317119" y="37846"/>
                  </a:lnTo>
                  <a:lnTo>
                    <a:pt x="207010" y="49149"/>
                  </a:lnTo>
                  <a:lnTo>
                    <a:pt x="149352" y="15748"/>
                  </a:lnTo>
                  <a:lnTo>
                    <a:pt x="122174" y="40386"/>
                  </a:lnTo>
                  <a:lnTo>
                    <a:pt x="50673" y="0"/>
                  </a:lnTo>
                  <a:lnTo>
                    <a:pt x="10160" y="23368"/>
                  </a:lnTo>
                  <a:lnTo>
                    <a:pt x="24638" y="45339"/>
                  </a:lnTo>
                  <a:lnTo>
                    <a:pt x="8890" y="45339"/>
                  </a:lnTo>
                  <a:lnTo>
                    <a:pt x="3810" y="62357"/>
                  </a:lnTo>
                  <a:lnTo>
                    <a:pt x="25908" y="64897"/>
                  </a:lnTo>
                  <a:lnTo>
                    <a:pt x="3810" y="83185"/>
                  </a:lnTo>
                  <a:lnTo>
                    <a:pt x="11430" y="107823"/>
                  </a:lnTo>
                  <a:lnTo>
                    <a:pt x="30988" y="111506"/>
                  </a:lnTo>
                  <a:lnTo>
                    <a:pt x="0" y="137414"/>
                  </a:lnTo>
                  <a:lnTo>
                    <a:pt x="48133" y="114046"/>
                  </a:lnTo>
                  <a:lnTo>
                    <a:pt x="75311" y="98298"/>
                  </a:lnTo>
                  <a:lnTo>
                    <a:pt x="118364" y="126111"/>
                  </a:lnTo>
                  <a:lnTo>
                    <a:pt x="151892" y="182753"/>
                  </a:lnTo>
                  <a:lnTo>
                    <a:pt x="151892" y="235077"/>
                  </a:lnTo>
                  <a:lnTo>
                    <a:pt x="172848" y="272288"/>
                  </a:lnTo>
                  <a:lnTo>
                    <a:pt x="207010" y="325882"/>
                  </a:lnTo>
                  <a:lnTo>
                    <a:pt x="248159" y="340360"/>
                  </a:lnTo>
                  <a:lnTo>
                    <a:pt x="265303" y="349123"/>
                  </a:lnTo>
                  <a:lnTo>
                    <a:pt x="286131" y="376301"/>
                  </a:lnTo>
                  <a:lnTo>
                    <a:pt x="300736" y="373761"/>
                  </a:lnTo>
                  <a:lnTo>
                    <a:pt x="284861" y="399542"/>
                  </a:lnTo>
                  <a:lnTo>
                    <a:pt x="298197" y="453136"/>
                  </a:lnTo>
                  <a:lnTo>
                    <a:pt x="326644" y="477647"/>
                  </a:lnTo>
                  <a:lnTo>
                    <a:pt x="292481" y="615061"/>
                  </a:lnTo>
                  <a:lnTo>
                    <a:pt x="304547" y="643509"/>
                  </a:lnTo>
                  <a:lnTo>
                    <a:pt x="338074" y="652907"/>
                  </a:lnTo>
                  <a:lnTo>
                    <a:pt x="317119" y="630809"/>
                  </a:lnTo>
                  <a:lnTo>
                    <a:pt x="346329" y="577342"/>
                  </a:lnTo>
                  <a:lnTo>
                    <a:pt x="405765" y="525653"/>
                  </a:lnTo>
                  <a:lnTo>
                    <a:pt x="410845" y="502285"/>
                  </a:lnTo>
                  <a:lnTo>
                    <a:pt x="440055" y="498475"/>
                  </a:lnTo>
                  <a:lnTo>
                    <a:pt x="469773" y="437388"/>
                  </a:lnTo>
                  <a:lnTo>
                    <a:pt x="417830" y="412750"/>
                  </a:lnTo>
                  <a:lnTo>
                    <a:pt x="412115" y="389509"/>
                  </a:lnTo>
                  <a:lnTo>
                    <a:pt x="412115" y="389509"/>
                  </a:lnTo>
                  <a:lnTo>
                    <a:pt x="412115" y="389509"/>
                  </a:lnTo>
                  <a:close/>
                </a:path>
              </a:pathLst>
            </a:custGeom>
            <a:solidFill>
              <a:srgbClr val="FFD24E"/>
            </a:solidFill>
            <a:ln w="0" cap="flat">
              <a:noFill/>
              <a:prstDash val="solid"/>
              <a:miter/>
            </a:ln>
          </p:spPr>
          <p:txBody>
            <a:bodyPr rtlCol="0" anchor="ctr"/>
            <a:lstStyle/>
            <a:p>
              <a:endParaRPr lang="en-GB"/>
            </a:p>
          </p:txBody>
        </p:sp>
        <p:sp>
          <p:nvSpPr>
            <p:cNvPr id="214" name="Freeform: Shape 213">
              <a:extLst>
                <a:ext uri="{FF2B5EF4-FFF2-40B4-BE49-F238E27FC236}">
                  <a16:creationId xmlns:a16="http://schemas.microsoft.com/office/drawing/2014/main" id="{2226DF7C-23F5-0EC6-9E98-97BB0F907A88}"/>
                </a:ext>
              </a:extLst>
            </p:cNvPr>
            <p:cNvSpPr/>
            <p:nvPr/>
          </p:nvSpPr>
          <p:spPr>
            <a:xfrm>
              <a:off x="9640823" y="3929775"/>
              <a:ext cx="43815" cy="55626"/>
            </a:xfrm>
            <a:custGeom>
              <a:avLst/>
              <a:gdLst>
                <a:gd name="connsiteX0" fmla="*/ 20066 w 43815"/>
                <a:gd name="connsiteY0" fmla="*/ 28448 h 55626"/>
                <a:gd name="connsiteX1" fmla="*/ 20066 w 43815"/>
                <a:gd name="connsiteY1" fmla="*/ 55626 h 55626"/>
                <a:gd name="connsiteX2" fmla="*/ 38862 w 43815"/>
                <a:gd name="connsiteY2" fmla="*/ 47244 h 55626"/>
                <a:gd name="connsiteX3" fmla="*/ 43815 w 43815"/>
                <a:gd name="connsiteY3" fmla="*/ 38735 h 55626"/>
                <a:gd name="connsiteX4" fmla="*/ 23749 w 43815"/>
                <a:gd name="connsiteY4" fmla="*/ 0 h 55626"/>
                <a:gd name="connsiteX5" fmla="*/ 10922 w 43815"/>
                <a:gd name="connsiteY5" fmla="*/ 8382 h 55626"/>
                <a:gd name="connsiteX6" fmla="*/ 12192 w 43815"/>
                <a:gd name="connsiteY6" fmla="*/ 18669 h 55626"/>
                <a:gd name="connsiteX7" fmla="*/ 1143 w 43815"/>
                <a:gd name="connsiteY7" fmla="*/ 32004 h 55626"/>
                <a:gd name="connsiteX8" fmla="*/ 0 w 43815"/>
                <a:gd name="connsiteY8" fmla="*/ 45974 h 55626"/>
                <a:gd name="connsiteX9" fmla="*/ 13335 w 43815"/>
                <a:gd name="connsiteY9" fmla="*/ 45974 h 55626"/>
                <a:gd name="connsiteX10" fmla="*/ 20066 w 43815"/>
                <a:gd name="connsiteY10" fmla="*/ 28448 h 55626"/>
                <a:gd name="connsiteX11" fmla="*/ 20066 w 43815"/>
                <a:gd name="connsiteY11" fmla="*/ 28448 h 55626"/>
                <a:gd name="connsiteX12" fmla="*/ 20066 w 43815"/>
                <a:gd name="connsiteY12" fmla="*/ 28448 h 5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815" h="55626">
                  <a:moveTo>
                    <a:pt x="20066" y="28448"/>
                  </a:moveTo>
                  <a:lnTo>
                    <a:pt x="20066" y="55626"/>
                  </a:lnTo>
                  <a:lnTo>
                    <a:pt x="38862" y="47244"/>
                  </a:lnTo>
                  <a:lnTo>
                    <a:pt x="43815" y="38735"/>
                  </a:lnTo>
                  <a:lnTo>
                    <a:pt x="23749" y="0"/>
                  </a:lnTo>
                  <a:lnTo>
                    <a:pt x="10922" y="8382"/>
                  </a:lnTo>
                  <a:lnTo>
                    <a:pt x="12192" y="18669"/>
                  </a:lnTo>
                  <a:lnTo>
                    <a:pt x="1143" y="32004"/>
                  </a:lnTo>
                  <a:lnTo>
                    <a:pt x="0" y="45974"/>
                  </a:lnTo>
                  <a:lnTo>
                    <a:pt x="13335" y="45974"/>
                  </a:lnTo>
                  <a:lnTo>
                    <a:pt x="20066" y="28448"/>
                  </a:lnTo>
                  <a:lnTo>
                    <a:pt x="20066" y="28448"/>
                  </a:lnTo>
                  <a:lnTo>
                    <a:pt x="20066" y="28448"/>
                  </a:lnTo>
                  <a:close/>
                </a:path>
              </a:pathLst>
            </a:custGeom>
            <a:solidFill>
              <a:srgbClr val="FFD24E"/>
            </a:solidFill>
            <a:ln w="0" cap="flat">
              <a:noFill/>
              <a:prstDash val="solid"/>
              <a:miter/>
            </a:ln>
          </p:spPr>
          <p:txBody>
            <a:bodyPr rtlCol="0" anchor="ctr"/>
            <a:lstStyle/>
            <a:p>
              <a:endParaRPr lang="en-GB"/>
            </a:p>
          </p:txBody>
        </p:sp>
        <p:sp>
          <p:nvSpPr>
            <p:cNvPr id="215" name="Freeform: Shape 214">
              <a:extLst>
                <a:ext uri="{FF2B5EF4-FFF2-40B4-BE49-F238E27FC236}">
                  <a16:creationId xmlns:a16="http://schemas.microsoft.com/office/drawing/2014/main" id="{2313780A-7E60-F492-FF89-0B9F1A300633}"/>
                </a:ext>
              </a:extLst>
            </p:cNvPr>
            <p:cNvSpPr/>
            <p:nvPr/>
          </p:nvSpPr>
          <p:spPr>
            <a:xfrm>
              <a:off x="9835895" y="4272039"/>
              <a:ext cx="23876" cy="51816"/>
            </a:xfrm>
            <a:custGeom>
              <a:avLst/>
              <a:gdLst>
                <a:gd name="connsiteX0" fmla="*/ 1270 w 23876"/>
                <a:gd name="connsiteY0" fmla="*/ 15240 h 51816"/>
                <a:gd name="connsiteX1" fmla="*/ 0 w 23876"/>
                <a:gd name="connsiteY1" fmla="*/ 46736 h 51816"/>
                <a:gd name="connsiteX2" fmla="*/ 12827 w 23876"/>
                <a:gd name="connsiteY2" fmla="*/ 51816 h 51816"/>
                <a:gd name="connsiteX3" fmla="*/ 23876 w 23876"/>
                <a:gd name="connsiteY3" fmla="*/ 15240 h 51816"/>
                <a:gd name="connsiteX4" fmla="*/ 21463 w 23876"/>
                <a:gd name="connsiteY4" fmla="*/ 0 h 51816"/>
                <a:gd name="connsiteX5" fmla="*/ 1270 w 23876"/>
                <a:gd name="connsiteY5" fmla="*/ 15240 h 51816"/>
                <a:gd name="connsiteX6" fmla="*/ 1270 w 23876"/>
                <a:gd name="connsiteY6" fmla="*/ 15240 h 51816"/>
                <a:gd name="connsiteX7" fmla="*/ 1270 w 23876"/>
                <a:gd name="connsiteY7" fmla="*/ 15240 h 51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76" h="51816">
                  <a:moveTo>
                    <a:pt x="1270" y="15240"/>
                  </a:moveTo>
                  <a:lnTo>
                    <a:pt x="0" y="46736"/>
                  </a:lnTo>
                  <a:lnTo>
                    <a:pt x="12827" y="51816"/>
                  </a:lnTo>
                  <a:lnTo>
                    <a:pt x="23876" y="15240"/>
                  </a:lnTo>
                  <a:lnTo>
                    <a:pt x="21463" y="0"/>
                  </a:lnTo>
                  <a:lnTo>
                    <a:pt x="1270" y="15240"/>
                  </a:lnTo>
                  <a:lnTo>
                    <a:pt x="1270" y="15240"/>
                  </a:lnTo>
                  <a:lnTo>
                    <a:pt x="1270" y="15240"/>
                  </a:lnTo>
                  <a:close/>
                </a:path>
              </a:pathLst>
            </a:custGeom>
            <a:solidFill>
              <a:srgbClr val="FFD24E"/>
            </a:solidFill>
            <a:ln w="0" cap="flat">
              <a:noFill/>
              <a:prstDash val="solid"/>
              <a:miter/>
            </a:ln>
          </p:spPr>
          <p:txBody>
            <a:bodyPr rtlCol="0" anchor="ctr"/>
            <a:lstStyle/>
            <a:p>
              <a:endParaRPr lang="en-GB"/>
            </a:p>
          </p:txBody>
        </p:sp>
        <p:sp>
          <p:nvSpPr>
            <p:cNvPr id="216" name="Freeform: Shape 215">
              <a:extLst>
                <a:ext uri="{FF2B5EF4-FFF2-40B4-BE49-F238E27FC236}">
                  <a16:creationId xmlns:a16="http://schemas.microsoft.com/office/drawing/2014/main" id="{34B2F8D1-6FB4-B914-48F8-4B9A3A64CA6F}"/>
                </a:ext>
              </a:extLst>
            </p:cNvPr>
            <p:cNvSpPr/>
            <p:nvPr/>
          </p:nvSpPr>
          <p:spPr>
            <a:xfrm>
              <a:off x="9616693" y="3874021"/>
              <a:ext cx="712851" cy="493522"/>
            </a:xfrm>
            <a:custGeom>
              <a:avLst/>
              <a:gdLst>
                <a:gd name="connsiteX0" fmla="*/ 677926 w 712851"/>
                <a:gd name="connsiteY0" fmla="*/ 82042 h 493522"/>
                <a:gd name="connsiteX1" fmla="*/ 712851 w 712851"/>
                <a:gd name="connsiteY1" fmla="*/ 62484 h 493522"/>
                <a:gd name="connsiteX2" fmla="*/ 703835 w 712851"/>
                <a:gd name="connsiteY2" fmla="*/ 36449 h 493522"/>
                <a:gd name="connsiteX3" fmla="*/ 447802 w 712851"/>
                <a:gd name="connsiteY3" fmla="*/ 0 h 493522"/>
                <a:gd name="connsiteX4" fmla="*/ 208535 w 712851"/>
                <a:gd name="connsiteY4" fmla="*/ 24765 h 493522"/>
                <a:gd name="connsiteX5" fmla="*/ 134875 w 712851"/>
                <a:gd name="connsiteY5" fmla="*/ 11684 h 493522"/>
                <a:gd name="connsiteX6" fmla="*/ 105156 w 712851"/>
                <a:gd name="connsiteY6" fmla="*/ 27305 h 493522"/>
                <a:gd name="connsiteX7" fmla="*/ 93473 w 712851"/>
                <a:gd name="connsiteY7" fmla="*/ 57277 h 493522"/>
                <a:gd name="connsiteX8" fmla="*/ 79249 w 712851"/>
                <a:gd name="connsiteY8" fmla="*/ 67691 h 493522"/>
                <a:gd name="connsiteX9" fmla="*/ 77978 w 712851"/>
                <a:gd name="connsiteY9" fmla="*/ 92456 h 493522"/>
                <a:gd name="connsiteX10" fmla="*/ 85725 w 712851"/>
                <a:gd name="connsiteY10" fmla="*/ 96393 h 493522"/>
                <a:gd name="connsiteX11" fmla="*/ 102489 w 712851"/>
                <a:gd name="connsiteY11" fmla="*/ 87249 h 493522"/>
                <a:gd name="connsiteX12" fmla="*/ 110237 w 712851"/>
                <a:gd name="connsiteY12" fmla="*/ 112014 h 493522"/>
                <a:gd name="connsiteX13" fmla="*/ 124461 w 712851"/>
                <a:gd name="connsiteY13" fmla="*/ 106807 h 493522"/>
                <a:gd name="connsiteX14" fmla="*/ 133477 w 712851"/>
                <a:gd name="connsiteY14" fmla="*/ 82042 h 493522"/>
                <a:gd name="connsiteX15" fmla="*/ 124461 w 712851"/>
                <a:gd name="connsiteY15" fmla="*/ 71628 h 493522"/>
                <a:gd name="connsiteX16" fmla="*/ 132207 w 712851"/>
                <a:gd name="connsiteY16" fmla="*/ 53340 h 493522"/>
                <a:gd name="connsiteX17" fmla="*/ 142494 w 712851"/>
                <a:gd name="connsiteY17" fmla="*/ 40259 h 493522"/>
                <a:gd name="connsiteX18" fmla="*/ 148972 w 712851"/>
                <a:gd name="connsiteY18" fmla="*/ 41529 h 493522"/>
                <a:gd name="connsiteX19" fmla="*/ 142494 w 712851"/>
                <a:gd name="connsiteY19" fmla="*/ 55880 h 493522"/>
                <a:gd name="connsiteX20" fmla="*/ 136017 w 712851"/>
                <a:gd name="connsiteY20" fmla="*/ 61087 h 493522"/>
                <a:gd name="connsiteX21" fmla="*/ 138557 w 712851"/>
                <a:gd name="connsiteY21" fmla="*/ 66294 h 493522"/>
                <a:gd name="connsiteX22" fmla="*/ 138557 w 712851"/>
                <a:gd name="connsiteY22" fmla="*/ 67564 h 493522"/>
                <a:gd name="connsiteX23" fmla="*/ 139827 w 712851"/>
                <a:gd name="connsiteY23" fmla="*/ 67564 h 493522"/>
                <a:gd name="connsiteX24" fmla="*/ 145035 w 712851"/>
                <a:gd name="connsiteY24" fmla="*/ 81915 h 493522"/>
                <a:gd name="connsiteX25" fmla="*/ 161799 w 712851"/>
                <a:gd name="connsiteY25" fmla="*/ 76708 h 493522"/>
                <a:gd name="connsiteX26" fmla="*/ 167005 w 712851"/>
                <a:gd name="connsiteY26" fmla="*/ 84582 h 493522"/>
                <a:gd name="connsiteX27" fmla="*/ 148844 w 712851"/>
                <a:gd name="connsiteY27" fmla="*/ 89789 h 493522"/>
                <a:gd name="connsiteX28" fmla="*/ 152781 w 712851"/>
                <a:gd name="connsiteY28" fmla="*/ 104140 h 493522"/>
                <a:gd name="connsiteX29" fmla="*/ 141098 w 712851"/>
                <a:gd name="connsiteY29" fmla="*/ 100203 h 493522"/>
                <a:gd name="connsiteX30" fmla="*/ 132080 w 712851"/>
                <a:gd name="connsiteY30" fmla="*/ 122301 h 493522"/>
                <a:gd name="connsiteX31" fmla="*/ 102363 w 712851"/>
                <a:gd name="connsiteY31" fmla="*/ 122301 h 493522"/>
                <a:gd name="connsiteX32" fmla="*/ 97155 w 712851"/>
                <a:gd name="connsiteY32" fmla="*/ 106680 h 493522"/>
                <a:gd name="connsiteX33" fmla="*/ 89409 w 712851"/>
                <a:gd name="connsiteY33" fmla="*/ 115824 h 493522"/>
                <a:gd name="connsiteX34" fmla="*/ 91949 w 712851"/>
                <a:gd name="connsiteY34" fmla="*/ 126238 h 493522"/>
                <a:gd name="connsiteX35" fmla="*/ 81662 w 712851"/>
                <a:gd name="connsiteY35" fmla="*/ 126238 h 493522"/>
                <a:gd name="connsiteX36" fmla="*/ 67438 w 712851"/>
                <a:gd name="connsiteY36" fmla="*/ 144526 h 493522"/>
                <a:gd name="connsiteX37" fmla="*/ 44197 w 712851"/>
                <a:gd name="connsiteY37" fmla="*/ 152400 h 493522"/>
                <a:gd name="connsiteX38" fmla="*/ 50674 w 712851"/>
                <a:gd name="connsiteY38" fmla="*/ 165481 h 493522"/>
                <a:gd name="connsiteX39" fmla="*/ 59690 w 712851"/>
                <a:gd name="connsiteY39" fmla="*/ 182372 h 493522"/>
                <a:gd name="connsiteX40" fmla="*/ 28702 w 712851"/>
                <a:gd name="connsiteY40" fmla="*/ 179705 h 493522"/>
                <a:gd name="connsiteX41" fmla="*/ 29973 w 712851"/>
                <a:gd name="connsiteY41" fmla="*/ 210947 h 493522"/>
                <a:gd name="connsiteX42" fmla="*/ 54483 w 712851"/>
                <a:gd name="connsiteY42" fmla="*/ 214884 h 493522"/>
                <a:gd name="connsiteX43" fmla="*/ 71248 w 712851"/>
                <a:gd name="connsiteY43" fmla="*/ 190119 h 493522"/>
                <a:gd name="connsiteX44" fmla="*/ 94488 w 712851"/>
                <a:gd name="connsiteY44" fmla="*/ 177038 h 493522"/>
                <a:gd name="connsiteX45" fmla="*/ 104775 w 712851"/>
                <a:gd name="connsiteY45" fmla="*/ 190119 h 493522"/>
                <a:gd name="connsiteX46" fmla="*/ 117729 w 712851"/>
                <a:gd name="connsiteY46" fmla="*/ 208407 h 493522"/>
                <a:gd name="connsiteX47" fmla="*/ 128016 w 712851"/>
                <a:gd name="connsiteY47" fmla="*/ 196723 h 493522"/>
                <a:gd name="connsiteX48" fmla="*/ 108586 w 712851"/>
                <a:gd name="connsiteY48" fmla="*/ 183642 h 493522"/>
                <a:gd name="connsiteX49" fmla="*/ 108586 w 712851"/>
                <a:gd name="connsiteY49" fmla="*/ 170561 h 493522"/>
                <a:gd name="connsiteX50" fmla="*/ 117602 w 712851"/>
                <a:gd name="connsiteY50" fmla="*/ 175768 h 493522"/>
                <a:gd name="connsiteX51" fmla="*/ 133097 w 712851"/>
                <a:gd name="connsiteY51" fmla="*/ 187452 h 493522"/>
                <a:gd name="connsiteX52" fmla="*/ 131826 w 712851"/>
                <a:gd name="connsiteY52" fmla="*/ 200533 h 493522"/>
                <a:gd name="connsiteX53" fmla="*/ 143511 w 712851"/>
                <a:gd name="connsiteY53" fmla="*/ 214884 h 493522"/>
                <a:gd name="connsiteX54" fmla="*/ 149988 w 712851"/>
                <a:gd name="connsiteY54" fmla="*/ 196596 h 493522"/>
                <a:gd name="connsiteX55" fmla="*/ 155194 w 712851"/>
                <a:gd name="connsiteY55" fmla="*/ 199263 h 493522"/>
                <a:gd name="connsiteX56" fmla="*/ 164212 w 712851"/>
                <a:gd name="connsiteY56" fmla="*/ 214884 h 493522"/>
                <a:gd name="connsiteX57" fmla="*/ 190119 w 712851"/>
                <a:gd name="connsiteY57" fmla="*/ 218821 h 493522"/>
                <a:gd name="connsiteX58" fmla="*/ 186182 w 712851"/>
                <a:gd name="connsiteY58" fmla="*/ 233172 h 493522"/>
                <a:gd name="connsiteX59" fmla="*/ 175895 w 712851"/>
                <a:gd name="connsiteY59" fmla="*/ 239649 h 493522"/>
                <a:gd name="connsiteX60" fmla="*/ 138430 w 712851"/>
                <a:gd name="connsiteY60" fmla="*/ 229235 h 493522"/>
                <a:gd name="connsiteX61" fmla="*/ 128143 w 712851"/>
                <a:gd name="connsiteY61" fmla="*/ 243586 h 493522"/>
                <a:gd name="connsiteX62" fmla="*/ 103632 w 712851"/>
                <a:gd name="connsiteY62" fmla="*/ 226695 h 493522"/>
                <a:gd name="connsiteX63" fmla="*/ 99695 w 712851"/>
                <a:gd name="connsiteY63" fmla="*/ 211074 h 493522"/>
                <a:gd name="connsiteX64" fmla="*/ 38863 w 712851"/>
                <a:gd name="connsiteY64" fmla="*/ 221488 h 493522"/>
                <a:gd name="connsiteX65" fmla="*/ 6477 w 712851"/>
                <a:gd name="connsiteY65" fmla="*/ 259207 h 493522"/>
                <a:gd name="connsiteX66" fmla="*/ 0 w 712851"/>
                <a:gd name="connsiteY66" fmla="*/ 312547 h 493522"/>
                <a:gd name="connsiteX67" fmla="*/ 33655 w 712851"/>
                <a:gd name="connsiteY67" fmla="*/ 343789 h 493522"/>
                <a:gd name="connsiteX68" fmla="*/ 91822 w 712851"/>
                <a:gd name="connsiteY68" fmla="*/ 339852 h 493522"/>
                <a:gd name="connsiteX69" fmla="*/ 109982 w 712851"/>
                <a:gd name="connsiteY69" fmla="*/ 394589 h 493522"/>
                <a:gd name="connsiteX70" fmla="*/ 102236 w 712851"/>
                <a:gd name="connsiteY70" fmla="*/ 425831 h 493522"/>
                <a:gd name="connsiteX71" fmla="*/ 130684 w 712851"/>
                <a:gd name="connsiteY71" fmla="*/ 493522 h 493522"/>
                <a:gd name="connsiteX72" fmla="*/ 161672 w 712851"/>
                <a:gd name="connsiteY72" fmla="*/ 487045 h 493522"/>
                <a:gd name="connsiteX73" fmla="*/ 194056 w 712851"/>
                <a:gd name="connsiteY73" fmla="*/ 427101 h 493522"/>
                <a:gd name="connsiteX74" fmla="*/ 210820 w 712851"/>
                <a:gd name="connsiteY74" fmla="*/ 414020 h 493522"/>
                <a:gd name="connsiteX75" fmla="*/ 206884 w 712851"/>
                <a:gd name="connsiteY75" fmla="*/ 372364 h 493522"/>
                <a:gd name="connsiteX76" fmla="*/ 237872 w 712851"/>
                <a:gd name="connsiteY76" fmla="*/ 343662 h 493522"/>
                <a:gd name="connsiteX77" fmla="*/ 246888 w 712851"/>
                <a:gd name="connsiteY77" fmla="*/ 309753 h 493522"/>
                <a:gd name="connsiteX78" fmla="*/ 215900 w 712851"/>
                <a:gd name="connsiteY78" fmla="*/ 324104 h 493522"/>
                <a:gd name="connsiteX79" fmla="*/ 184913 w 712851"/>
                <a:gd name="connsiteY79" fmla="*/ 252476 h 493522"/>
                <a:gd name="connsiteX80" fmla="*/ 191389 w 712851"/>
                <a:gd name="connsiteY80" fmla="*/ 251206 h 493522"/>
                <a:gd name="connsiteX81" fmla="*/ 222377 w 712851"/>
                <a:gd name="connsiteY81" fmla="*/ 312420 h 493522"/>
                <a:gd name="connsiteX82" fmla="*/ 281813 w 712851"/>
                <a:gd name="connsiteY82" fmla="*/ 275971 h 493522"/>
                <a:gd name="connsiteX83" fmla="*/ 261113 w 712851"/>
                <a:gd name="connsiteY83" fmla="*/ 260350 h 493522"/>
                <a:gd name="connsiteX84" fmla="*/ 245618 w 712851"/>
                <a:gd name="connsiteY84" fmla="*/ 268224 h 493522"/>
                <a:gd name="connsiteX85" fmla="*/ 236601 w 712851"/>
                <a:gd name="connsiteY85" fmla="*/ 244729 h 493522"/>
                <a:gd name="connsiteX86" fmla="*/ 243078 w 712851"/>
                <a:gd name="connsiteY86" fmla="*/ 240792 h 493522"/>
                <a:gd name="connsiteX87" fmla="*/ 256032 w 712851"/>
                <a:gd name="connsiteY87" fmla="*/ 252476 h 493522"/>
                <a:gd name="connsiteX88" fmla="*/ 302641 w 712851"/>
                <a:gd name="connsiteY88" fmla="*/ 261620 h 493522"/>
                <a:gd name="connsiteX89" fmla="*/ 322073 w 712851"/>
                <a:gd name="connsiteY89" fmla="*/ 285115 h 493522"/>
                <a:gd name="connsiteX90" fmla="*/ 338837 w 712851"/>
                <a:gd name="connsiteY90" fmla="*/ 328041 h 493522"/>
                <a:gd name="connsiteX91" fmla="*/ 353061 w 712851"/>
                <a:gd name="connsiteY91" fmla="*/ 314960 h 493522"/>
                <a:gd name="connsiteX92" fmla="*/ 353061 w 712851"/>
                <a:gd name="connsiteY92" fmla="*/ 298069 h 493522"/>
                <a:gd name="connsiteX93" fmla="*/ 390525 w 712851"/>
                <a:gd name="connsiteY93" fmla="*/ 272034 h 493522"/>
                <a:gd name="connsiteX94" fmla="*/ 403479 w 712851"/>
                <a:gd name="connsiteY94" fmla="*/ 300736 h 493522"/>
                <a:gd name="connsiteX95" fmla="*/ 415163 w 712851"/>
                <a:gd name="connsiteY95" fmla="*/ 298069 h 493522"/>
                <a:gd name="connsiteX96" fmla="*/ 417703 w 712851"/>
                <a:gd name="connsiteY96" fmla="*/ 328041 h 493522"/>
                <a:gd name="connsiteX97" fmla="*/ 429388 w 712851"/>
                <a:gd name="connsiteY97" fmla="*/ 348869 h 493522"/>
                <a:gd name="connsiteX98" fmla="*/ 403479 w 712851"/>
                <a:gd name="connsiteY98" fmla="*/ 335788 h 493522"/>
                <a:gd name="connsiteX99" fmla="*/ 421640 w 712851"/>
                <a:gd name="connsiteY99" fmla="*/ 361823 h 493522"/>
                <a:gd name="connsiteX100" fmla="*/ 442341 w 712851"/>
                <a:gd name="connsiteY100" fmla="*/ 381381 h 493522"/>
                <a:gd name="connsiteX101" fmla="*/ 490220 w 712851"/>
                <a:gd name="connsiteY101" fmla="*/ 390525 h 493522"/>
                <a:gd name="connsiteX102" fmla="*/ 464313 w 712851"/>
                <a:gd name="connsiteY102" fmla="*/ 380111 h 493522"/>
                <a:gd name="connsiteX103" fmla="*/ 444881 w 712851"/>
                <a:gd name="connsiteY103" fmla="*/ 372237 h 493522"/>
                <a:gd name="connsiteX104" fmla="*/ 438404 w 712851"/>
                <a:gd name="connsiteY104" fmla="*/ 342265 h 493522"/>
                <a:gd name="connsiteX105" fmla="*/ 422911 w 712851"/>
                <a:gd name="connsiteY105" fmla="*/ 323977 h 493522"/>
                <a:gd name="connsiteX106" fmla="*/ 424180 w 712851"/>
                <a:gd name="connsiteY106" fmla="*/ 307086 h 493522"/>
                <a:gd name="connsiteX107" fmla="*/ 440944 w 712851"/>
                <a:gd name="connsiteY107" fmla="*/ 325374 h 493522"/>
                <a:gd name="connsiteX108" fmla="*/ 459105 w 712851"/>
                <a:gd name="connsiteY108" fmla="*/ 311023 h 493522"/>
                <a:gd name="connsiteX109" fmla="*/ 442341 w 712851"/>
                <a:gd name="connsiteY109" fmla="*/ 286258 h 493522"/>
                <a:gd name="connsiteX110" fmla="*/ 450088 w 712851"/>
                <a:gd name="connsiteY110" fmla="*/ 274574 h 493522"/>
                <a:gd name="connsiteX111" fmla="*/ 485013 w 712851"/>
                <a:gd name="connsiteY111" fmla="*/ 271907 h 493522"/>
                <a:gd name="connsiteX112" fmla="*/ 501777 w 712851"/>
                <a:gd name="connsiteY112" fmla="*/ 241935 h 493522"/>
                <a:gd name="connsiteX113" fmla="*/ 490093 w 712851"/>
                <a:gd name="connsiteY113" fmla="*/ 209423 h 493522"/>
                <a:gd name="connsiteX114" fmla="*/ 504317 w 712851"/>
                <a:gd name="connsiteY114" fmla="*/ 193802 h 493522"/>
                <a:gd name="connsiteX115" fmla="*/ 516001 w 712851"/>
                <a:gd name="connsiteY115" fmla="*/ 208153 h 493522"/>
                <a:gd name="connsiteX116" fmla="*/ 519938 w 712851"/>
                <a:gd name="connsiteY116" fmla="*/ 226441 h 493522"/>
                <a:gd name="connsiteX117" fmla="*/ 531623 w 712851"/>
                <a:gd name="connsiteY117" fmla="*/ 219964 h 493522"/>
                <a:gd name="connsiteX118" fmla="*/ 526415 w 712851"/>
                <a:gd name="connsiteY118" fmla="*/ 199136 h 493522"/>
                <a:gd name="connsiteX119" fmla="*/ 538100 w 712851"/>
                <a:gd name="connsiteY119" fmla="*/ 183515 h 493522"/>
                <a:gd name="connsiteX120" fmla="*/ 554863 w 712851"/>
                <a:gd name="connsiteY120" fmla="*/ 180848 h 493522"/>
                <a:gd name="connsiteX121" fmla="*/ 575564 w 712851"/>
                <a:gd name="connsiteY121" fmla="*/ 124841 h 493522"/>
                <a:gd name="connsiteX122" fmla="*/ 557403 w 712851"/>
                <a:gd name="connsiteY122" fmla="*/ 111760 h 493522"/>
                <a:gd name="connsiteX123" fmla="*/ 581914 w 712851"/>
                <a:gd name="connsiteY123" fmla="*/ 88265 h 493522"/>
                <a:gd name="connsiteX124" fmla="*/ 612902 w 712851"/>
                <a:gd name="connsiteY124" fmla="*/ 90932 h 493522"/>
                <a:gd name="connsiteX125" fmla="*/ 640080 w 712851"/>
                <a:gd name="connsiteY125" fmla="*/ 70104 h 493522"/>
                <a:gd name="connsiteX126" fmla="*/ 659512 w 712851"/>
                <a:gd name="connsiteY126" fmla="*/ 66167 h 493522"/>
                <a:gd name="connsiteX127" fmla="*/ 627126 w 712851"/>
                <a:gd name="connsiteY127" fmla="*/ 106553 h 493522"/>
                <a:gd name="connsiteX128" fmla="*/ 628397 w 712851"/>
                <a:gd name="connsiteY128" fmla="*/ 141732 h 493522"/>
                <a:gd name="connsiteX129" fmla="*/ 652907 w 712851"/>
                <a:gd name="connsiteY129" fmla="*/ 110490 h 493522"/>
                <a:gd name="connsiteX130" fmla="*/ 651638 w 712851"/>
                <a:gd name="connsiteY130" fmla="*/ 88392 h 493522"/>
                <a:gd name="connsiteX131" fmla="*/ 677545 w 712851"/>
                <a:gd name="connsiteY131" fmla="*/ 81915 h 493522"/>
                <a:gd name="connsiteX132" fmla="*/ 677545 w 712851"/>
                <a:gd name="connsiteY132" fmla="*/ 81915 h 493522"/>
                <a:gd name="connsiteX133" fmla="*/ 207138 w 712851"/>
                <a:gd name="connsiteY133" fmla="*/ 197993 h 493522"/>
                <a:gd name="connsiteX134" fmla="*/ 190374 w 712851"/>
                <a:gd name="connsiteY134" fmla="*/ 194056 h 493522"/>
                <a:gd name="connsiteX135" fmla="*/ 167132 w 712851"/>
                <a:gd name="connsiteY135" fmla="*/ 197993 h 493522"/>
                <a:gd name="connsiteX136" fmla="*/ 161925 w 712851"/>
                <a:gd name="connsiteY136" fmla="*/ 187579 h 493522"/>
                <a:gd name="connsiteX137" fmla="*/ 173610 w 712851"/>
                <a:gd name="connsiteY137" fmla="*/ 165481 h 493522"/>
                <a:gd name="connsiteX138" fmla="*/ 215012 w 712851"/>
                <a:gd name="connsiteY138" fmla="*/ 186309 h 493522"/>
                <a:gd name="connsiteX139" fmla="*/ 207264 w 712851"/>
                <a:gd name="connsiteY139" fmla="*/ 197993 h 493522"/>
                <a:gd name="connsiteX140" fmla="*/ 207264 w 712851"/>
                <a:gd name="connsiteY140" fmla="*/ 197993 h 493522"/>
                <a:gd name="connsiteX141" fmla="*/ 235586 w 712851"/>
                <a:gd name="connsiteY141" fmla="*/ 211074 h 493522"/>
                <a:gd name="connsiteX142" fmla="*/ 239523 w 712851"/>
                <a:gd name="connsiteY142" fmla="*/ 196723 h 493522"/>
                <a:gd name="connsiteX143" fmla="*/ 230505 w 712851"/>
                <a:gd name="connsiteY143" fmla="*/ 174625 h 493522"/>
                <a:gd name="connsiteX144" fmla="*/ 255016 w 712851"/>
                <a:gd name="connsiteY144" fmla="*/ 161544 h 493522"/>
                <a:gd name="connsiteX145" fmla="*/ 255016 w 712851"/>
                <a:gd name="connsiteY145" fmla="*/ 173228 h 493522"/>
                <a:gd name="connsiteX146" fmla="*/ 246000 w 712851"/>
                <a:gd name="connsiteY146" fmla="*/ 177165 h 493522"/>
                <a:gd name="connsiteX147" fmla="*/ 253747 w 712851"/>
                <a:gd name="connsiteY147" fmla="*/ 188849 h 493522"/>
                <a:gd name="connsiteX148" fmla="*/ 257684 w 712851"/>
                <a:gd name="connsiteY148" fmla="*/ 213614 h 493522"/>
                <a:gd name="connsiteX149" fmla="*/ 235713 w 712851"/>
                <a:gd name="connsiteY149" fmla="*/ 210947 h 493522"/>
                <a:gd name="connsiteX150" fmla="*/ 235713 w 712851"/>
                <a:gd name="connsiteY150" fmla="*/ 210947 h 4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712851" h="493522">
                  <a:moveTo>
                    <a:pt x="677926" y="82042"/>
                  </a:moveTo>
                  <a:lnTo>
                    <a:pt x="712851" y="62484"/>
                  </a:lnTo>
                  <a:lnTo>
                    <a:pt x="703835" y="36449"/>
                  </a:lnTo>
                  <a:lnTo>
                    <a:pt x="447802" y="0"/>
                  </a:lnTo>
                  <a:cubicBezTo>
                    <a:pt x="447802" y="0"/>
                    <a:pt x="293878" y="15621"/>
                    <a:pt x="208535" y="24765"/>
                  </a:cubicBezTo>
                  <a:lnTo>
                    <a:pt x="134875" y="11684"/>
                  </a:lnTo>
                  <a:lnTo>
                    <a:pt x="105156" y="27305"/>
                  </a:lnTo>
                  <a:lnTo>
                    <a:pt x="93473" y="57277"/>
                  </a:lnTo>
                  <a:lnTo>
                    <a:pt x="79249" y="67691"/>
                  </a:lnTo>
                  <a:lnTo>
                    <a:pt x="77978" y="92456"/>
                  </a:lnTo>
                  <a:lnTo>
                    <a:pt x="85725" y="96393"/>
                  </a:lnTo>
                  <a:lnTo>
                    <a:pt x="102489" y="87249"/>
                  </a:lnTo>
                  <a:lnTo>
                    <a:pt x="110237" y="112014"/>
                  </a:lnTo>
                  <a:lnTo>
                    <a:pt x="124461" y="106807"/>
                  </a:lnTo>
                  <a:lnTo>
                    <a:pt x="133477" y="82042"/>
                  </a:lnTo>
                  <a:lnTo>
                    <a:pt x="124461" y="71628"/>
                  </a:lnTo>
                  <a:lnTo>
                    <a:pt x="132207" y="53340"/>
                  </a:lnTo>
                  <a:lnTo>
                    <a:pt x="142494" y="40259"/>
                  </a:lnTo>
                  <a:lnTo>
                    <a:pt x="148972" y="41529"/>
                  </a:lnTo>
                  <a:lnTo>
                    <a:pt x="142494" y="55880"/>
                  </a:lnTo>
                  <a:lnTo>
                    <a:pt x="136017" y="61087"/>
                  </a:lnTo>
                  <a:lnTo>
                    <a:pt x="138557" y="66294"/>
                  </a:lnTo>
                  <a:lnTo>
                    <a:pt x="138557" y="67564"/>
                  </a:lnTo>
                  <a:lnTo>
                    <a:pt x="139827" y="67564"/>
                  </a:lnTo>
                  <a:lnTo>
                    <a:pt x="145035" y="81915"/>
                  </a:lnTo>
                  <a:lnTo>
                    <a:pt x="161799" y="76708"/>
                  </a:lnTo>
                  <a:lnTo>
                    <a:pt x="167005" y="84582"/>
                  </a:lnTo>
                  <a:lnTo>
                    <a:pt x="148844" y="89789"/>
                  </a:lnTo>
                  <a:lnTo>
                    <a:pt x="152781" y="104140"/>
                  </a:lnTo>
                  <a:lnTo>
                    <a:pt x="141098" y="100203"/>
                  </a:lnTo>
                  <a:lnTo>
                    <a:pt x="132080" y="122301"/>
                  </a:lnTo>
                  <a:lnTo>
                    <a:pt x="102363" y="122301"/>
                  </a:lnTo>
                  <a:lnTo>
                    <a:pt x="97155" y="106680"/>
                  </a:lnTo>
                  <a:lnTo>
                    <a:pt x="89409" y="115824"/>
                  </a:lnTo>
                  <a:lnTo>
                    <a:pt x="91949" y="126238"/>
                  </a:lnTo>
                  <a:lnTo>
                    <a:pt x="81662" y="126238"/>
                  </a:lnTo>
                  <a:lnTo>
                    <a:pt x="67438" y="144526"/>
                  </a:lnTo>
                  <a:lnTo>
                    <a:pt x="44197" y="152400"/>
                  </a:lnTo>
                  <a:lnTo>
                    <a:pt x="50674" y="165481"/>
                  </a:lnTo>
                  <a:lnTo>
                    <a:pt x="59690" y="182372"/>
                  </a:lnTo>
                  <a:lnTo>
                    <a:pt x="28702" y="179705"/>
                  </a:lnTo>
                  <a:lnTo>
                    <a:pt x="29973" y="210947"/>
                  </a:lnTo>
                  <a:lnTo>
                    <a:pt x="54483" y="214884"/>
                  </a:lnTo>
                  <a:lnTo>
                    <a:pt x="71248" y="190119"/>
                  </a:lnTo>
                  <a:lnTo>
                    <a:pt x="94488" y="177038"/>
                  </a:lnTo>
                  <a:lnTo>
                    <a:pt x="104775" y="190119"/>
                  </a:lnTo>
                  <a:lnTo>
                    <a:pt x="117729" y="208407"/>
                  </a:lnTo>
                  <a:lnTo>
                    <a:pt x="128016" y="196723"/>
                  </a:lnTo>
                  <a:lnTo>
                    <a:pt x="108586" y="183642"/>
                  </a:lnTo>
                  <a:lnTo>
                    <a:pt x="108586" y="170561"/>
                  </a:lnTo>
                  <a:lnTo>
                    <a:pt x="117602" y="175768"/>
                  </a:lnTo>
                  <a:lnTo>
                    <a:pt x="133097" y="187452"/>
                  </a:lnTo>
                  <a:lnTo>
                    <a:pt x="131826" y="200533"/>
                  </a:lnTo>
                  <a:lnTo>
                    <a:pt x="143511" y="214884"/>
                  </a:lnTo>
                  <a:lnTo>
                    <a:pt x="149988" y="196596"/>
                  </a:lnTo>
                  <a:lnTo>
                    <a:pt x="155194" y="199263"/>
                  </a:lnTo>
                  <a:lnTo>
                    <a:pt x="164212" y="214884"/>
                  </a:lnTo>
                  <a:lnTo>
                    <a:pt x="190119" y="218821"/>
                  </a:lnTo>
                  <a:lnTo>
                    <a:pt x="186182" y="233172"/>
                  </a:lnTo>
                  <a:lnTo>
                    <a:pt x="175895" y="239649"/>
                  </a:lnTo>
                  <a:lnTo>
                    <a:pt x="138430" y="229235"/>
                  </a:lnTo>
                  <a:lnTo>
                    <a:pt x="128143" y="243586"/>
                  </a:lnTo>
                  <a:lnTo>
                    <a:pt x="103632" y="226695"/>
                  </a:lnTo>
                  <a:lnTo>
                    <a:pt x="99695" y="211074"/>
                  </a:lnTo>
                  <a:lnTo>
                    <a:pt x="38863" y="221488"/>
                  </a:lnTo>
                  <a:lnTo>
                    <a:pt x="6477" y="259207"/>
                  </a:lnTo>
                  <a:lnTo>
                    <a:pt x="0" y="312547"/>
                  </a:lnTo>
                  <a:lnTo>
                    <a:pt x="33655" y="343789"/>
                  </a:lnTo>
                  <a:lnTo>
                    <a:pt x="91822" y="339852"/>
                  </a:lnTo>
                  <a:lnTo>
                    <a:pt x="109982" y="394589"/>
                  </a:lnTo>
                  <a:lnTo>
                    <a:pt x="102236" y="425831"/>
                  </a:lnTo>
                  <a:lnTo>
                    <a:pt x="130684" y="493522"/>
                  </a:lnTo>
                  <a:lnTo>
                    <a:pt x="161672" y="487045"/>
                  </a:lnTo>
                  <a:lnTo>
                    <a:pt x="194056" y="427101"/>
                  </a:lnTo>
                  <a:lnTo>
                    <a:pt x="210820" y="414020"/>
                  </a:lnTo>
                  <a:lnTo>
                    <a:pt x="206884" y="372364"/>
                  </a:lnTo>
                  <a:lnTo>
                    <a:pt x="237872" y="343662"/>
                  </a:lnTo>
                  <a:lnTo>
                    <a:pt x="246888" y="309753"/>
                  </a:lnTo>
                  <a:lnTo>
                    <a:pt x="215900" y="324104"/>
                  </a:lnTo>
                  <a:lnTo>
                    <a:pt x="184913" y="252476"/>
                  </a:lnTo>
                  <a:lnTo>
                    <a:pt x="191389" y="251206"/>
                  </a:lnTo>
                  <a:lnTo>
                    <a:pt x="222377" y="312420"/>
                  </a:lnTo>
                  <a:lnTo>
                    <a:pt x="281813" y="275971"/>
                  </a:lnTo>
                  <a:lnTo>
                    <a:pt x="261113" y="260350"/>
                  </a:lnTo>
                  <a:lnTo>
                    <a:pt x="245618" y="268224"/>
                  </a:lnTo>
                  <a:lnTo>
                    <a:pt x="236601" y="244729"/>
                  </a:lnTo>
                  <a:lnTo>
                    <a:pt x="243078" y="240792"/>
                  </a:lnTo>
                  <a:lnTo>
                    <a:pt x="256032" y="252476"/>
                  </a:lnTo>
                  <a:lnTo>
                    <a:pt x="302641" y="261620"/>
                  </a:lnTo>
                  <a:lnTo>
                    <a:pt x="322073" y="285115"/>
                  </a:lnTo>
                  <a:lnTo>
                    <a:pt x="338837" y="328041"/>
                  </a:lnTo>
                  <a:lnTo>
                    <a:pt x="353061" y="314960"/>
                  </a:lnTo>
                  <a:lnTo>
                    <a:pt x="353061" y="298069"/>
                  </a:lnTo>
                  <a:lnTo>
                    <a:pt x="390525" y="272034"/>
                  </a:lnTo>
                  <a:lnTo>
                    <a:pt x="403479" y="300736"/>
                  </a:lnTo>
                  <a:lnTo>
                    <a:pt x="415163" y="298069"/>
                  </a:lnTo>
                  <a:lnTo>
                    <a:pt x="417703" y="328041"/>
                  </a:lnTo>
                  <a:lnTo>
                    <a:pt x="429388" y="348869"/>
                  </a:lnTo>
                  <a:lnTo>
                    <a:pt x="403479" y="335788"/>
                  </a:lnTo>
                  <a:lnTo>
                    <a:pt x="421640" y="361823"/>
                  </a:lnTo>
                  <a:lnTo>
                    <a:pt x="442341" y="381381"/>
                  </a:lnTo>
                  <a:lnTo>
                    <a:pt x="490220" y="390525"/>
                  </a:lnTo>
                  <a:lnTo>
                    <a:pt x="464313" y="380111"/>
                  </a:lnTo>
                  <a:lnTo>
                    <a:pt x="444881" y="372237"/>
                  </a:lnTo>
                  <a:lnTo>
                    <a:pt x="438404" y="342265"/>
                  </a:lnTo>
                  <a:lnTo>
                    <a:pt x="422911" y="323977"/>
                  </a:lnTo>
                  <a:lnTo>
                    <a:pt x="424180" y="307086"/>
                  </a:lnTo>
                  <a:lnTo>
                    <a:pt x="440944" y="325374"/>
                  </a:lnTo>
                  <a:lnTo>
                    <a:pt x="459105" y="311023"/>
                  </a:lnTo>
                  <a:lnTo>
                    <a:pt x="442341" y="286258"/>
                  </a:lnTo>
                  <a:lnTo>
                    <a:pt x="450088" y="274574"/>
                  </a:lnTo>
                  <a:lnTo>
                    <a:pt x="485013" y="271907"/>
                  </a:lnTo>
                  <a:lnTo>
                    <a:pt x="501777" y="241935"/>
                  </a:lnTo>
                  <a:lnTo>
                    <a:pt x="490093" y="209423"/>
                  </a:lnTo>
                  <a:lnTo>
                    <a:pt x="504317" y="193802"/>
                  </a:lnTo>
                  <a:lnTo>
                    <a:pt x="516001" y="208153"/>
                  </a:lnTo>
                  <a:lnTo>
                    <a:pt x="519938" y="226441"/>
                  </a:lnTo>
                  <a:lnTo>
                    <a:pt x="531623" y="219964"/>
                  </a:lnTo>
                  <a:lnTo>
                    <a:pt x="526415" y="199136"/>
                  </a:lnTo>
                  <a:lnTo>
                    <a:pt x="538100" y="183515"/>
                  </a:lnTo>
                  <a:lnTo>
                    <a:pt x="554863" y="180848"/>
                  </a:lnTo>
                  <a:lnTo>
                    <a:pt x="575564" y="124841"/>
                  </a:lnTo>
                  <a:lnTo>
                    <a:pt x="557403" y="111760"/>
                  </a:lnTo>
                  <a:lnTo>
                    <a:pt x="581914" y="88265"/>
                  </a:lnTo>
                  <a:lnTo>
                    <a:pt x="612902" y="90932"/>
                  </a:lnTo>
                  <a:lnTo>
                    <a:pt x="640080" y="70104"/>
                  </a:lnTo>
                  <a:lnTo>
                    <a:pt x="659512" y="66167"/>
                  </a:lnTo>
                  <a:lnTo>
                    <a:pt x="627126" y="106553"/>
                  </a:lnTo>
                  <a:lnTo>
                    <a:pt x="628397" y="141732"/>
                  </a:lnTo>
                  <a:lnTo>
                    <a:pt x="652907" y="110490"/>
                  </a:lnTo>
                  <a:lnTo>
                    <a:pt x="651638" y="88392"/>
                  </a:lnTo>
                  <a:lnTo>
                    <a:pt x="677545" y="81915"/>
                  </a:lnTo>
                  <a:lnTo>
                    <a:pt x="677545" y="81915"/>
                  </a:lnTo>
                  <a:close/>
                  <a:moveTo>
                    <a:pt x="207138" y="197993"/>
                  </a:moveTo>
                  <a:lnTo>
                    <a:pt x="190374" y="194056"/>
                  </a:lnTo>
                  <a:lnTo>
                    <a:pt x="167132" y="197993"/>
                  </a:lnTo>
                  <a:lnTo>
                    <a:pt x="161925" y="187579"/>
                  </a:lnTo>
                  <a:lnTo>
                    <a:pt x="173610" y="165481"/>
                  </a:lnTo>
                  <a:lnTo>
                    <a:pt x="215012" y="186309"/>
                  </a:lnTo>
                  <a:lnTo>
                    <a:pt x="207264" y="197993"/>
                  </a:lnTo>
                  <a:lnTo>
                    <a:pt x="207264" y="197993"/>
                  </a:lnTo>
                  <a:close/>
                  <a:moveTo>
                    <a:pt x="235586" y="211074"/>
                  </a:moveTo>
                  <a:lnTo>
                    <a:pt x="239523" y="196723"/>
                  </a:lnTo>
                  <a:lnTo>
                    <a:pt x="230505" y="174625"/>
                  </a:lnTo>
                  <a:lnTo>
                    <a:pt x="255016" y="161544"/>
                  </a:lnTo>
                  <a:lnTo>
                    <a:pt x="255016" y="173228"/>
                  </a:lnTo>
                  <a:lnTo>
                    <a:pt x="246000" y="177165"/>
                  </a:lnTo>
                  <a:lnTo>
                    <a:pt x="253747" y="188849"/>
                  </a:lnTo>
                  <a:lnTo>
                    <a:pt x="257684" y="213614"/>
                  </a:lnTo>
                  <a:lnTo>
                    <a:pt x="235713" y="210947"/>
                  </a:lnTo>
                  <a:lnTo>
                    <a:pt x="235713" y="210947"/>
                  </a:lnTo>
                  <a:close/>
                </a:path>
              </a:pathLst>
            </a:custGeom>
            <a:solidFill>
              <a:srgbClr val="FFD24E"/>
            </a:solidFill>
            <a:ln w="0" cap="flat">
              <a:noFill/>
              <a:prstDash val="solid"/>
              <a:miter/>
            </a:ln>
          </p:spPr>
          <p:txBody>
            <a:bodyPr rtlCol="0" anchor="ctr"/>
            <a:lstStyle/>
            <a:p>
              <a:endParaRPr lang="en-GB"/>
            </a:p>
          </p:txBody>
        </p:sp>
        <p:sp>
          <p:nvSpPr>
            <p:cNvPr id="217" name="Freeform: Shape 216">
              <a:extLst>
                <a:ext uri="{FF2B5EF4-FFF2-40B4-BE49-F238E27FC236}">
                  <a16:creationId xmlns:a16="http://schemas.microsoft.com/office/drawing/2014/main" id="{0AC09D3D-85AC-EAA6-E6AD-2CC7242591FA}"/>
                </a:ext>
              </a:extLst>
            </p:cNvPr>
            <p:cNvSpPr/>
            <p:nvPr/>
          </p:nvSpPr>
          <p:spPr>
            <a:xfrm>
              <a:off x="9477629" y="3889896"/>
              <a:ext cx="75564" cy="123444"/>
            </a:xfrm>
            <a:custGeom>
              <a:avLst/>
              <a:gdLst>
                <a:gd name="connsiteX0" fmla="*/ 48768 w 75564"/>
                <a:gd name="connsiteY0" fmla="*/ 5080 h 123444"/>
                <a:gd name="connsiteX1" fmla="*/ 26797 w 75564"/>
                <a:gd name="connsiteY1" fmla="*/ 0 h 123444"/>
                <a:gd name="connsiteX2" fmla="*/ 0 w 75564"/>
                <a:gd name="connsiteY2" fmla="*/ 28702 h 123444"/>
                <a:gd name="connsiteX3" fmla="*/ 34289 w 75564"/>
                <a:gd name="connsiteY3" fmla="*/ 118999 h 123444"/>
                <a:gd name="connsiteX4" fmla="*/ 51181 w 75564"/>
                <a:gd name="connsiteY4" fmla="*/ 123444 h 123444"/>
                <a:gd name="connsiteX5" fmla="*/ 52451 w 75564"/>
                <a:gd name="connsiteY5" fmla="*/ 94107 h 123444"/>
                <a:gd name="connsiteX6" fmla="*/ 62484 w 75564"/>
                <a:gd name="connsiteY6" fmla="*/ 86487 h 123444"/>
                <a:gd name="connsiteX7" fmla="*/ 64389 w 75564"/>
                <a:gd name="connsiteY7" fmla="*/ 75692 h 123444"/>
                <a:gd name="connsiteX8" fmla="*/ 75564 w 75564"/>
                <a:gd name="connsiteY8" fmla="*/ 53467 h 123444"/>
                <a:gd name="connsiteX9" fmla="*/ 66802 w 75564"/>
                <a:gd name="connsiteY9" fmla="*/ 38227 h 123444"/>
                <a:gd name="connsiteX10" fmla="*/ 48768 w 75564"/>
                <a:gd name="connsiteY10" fmla="*/ 5080 h 123444"/>
                <a:gd name="connsiteX11" fmla="*/ 48768 w 75564"/>
                <a:gd name="connsiteY11" fmla="*/ 5080 h 123444"/>
                <a:gd name="connsiteX12" fmla="*/ 48768 w 75564"/>
                <a:gd name="connsiteY12" fmla="*/ 5080 h 123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564" h="123444">
                  <a:moveTo>
                    <a:pt x="48768" y="5080"/>
                  </a:moveTo>
                  <a:lnTo>
                    <a:pt x="26797" y="0"/>
                  </a:lnTo>
                  <a:lnTo>
                    <a:pt x="0" y="28702"/>
                  </a:lnTo>
                  <a:lnTo>
                    <a:pt x="34289" y="118999"/>
                  </a:lnTo>
                  <a:lnTo>
                    <a:pt x="51181" y="123444"/>
                  </a:lnTo>
                  <a:lnTo>
                    <a:pt x="52451" y="94107"/>
                  </a:lnTo>
                  <a:lnTo>
                    <a:pt x="62484" y="86487"/>
                  </a:lnTo>
                  <a:lnTo>
                    <a:pt x="64389" y="75692"/>
                  </a:lnTo>
                  <a:lnTo>
                    <a:pt x="75564" y="53467"/>
                  </a:lnTo>
                  <a:lnTo>
                    <a:pt x="66802" y="38227"/>
                  </a:lnTo>
                  <a:lnTo>
                    <a:pt x="48768" y="5080"/>
                  </a:lnTo>
                  <a:lnTo>
                    <a:pt x="48768" y="5080"/>
                  </a:lnTo>
                  <a:lnTo>
                    <a:pt x="48768" y="5080"/>
                  </a:lnTo>
                  <a:close/>
                </a:path>
              </a:pathLst>
            </a:custGeom>
            <a:solidFill>
              <a:srgbClr val="FFD24E"/>
            </a:solidFill>
            <a:ln w="0" cap="flat">
              <a:noFill/>
              <a:prstDash val="solid"/>
              <a:miter/>
            </a:ln>
          </p:spPr>
          <p:txBody>
            <a:bodyPr rtlCol="0" anchor="ctr"/>
            <a:lstStyle/>
            <a:p>
              <a:endParaRPr lang="en-GB"/>
            </a:p>
          </p:txBody>
        </p:sp>
        <p:sp>
          <p:nvSpPr>
            <p:cNvPr id="218" name="Freeform: Shape 217">
              <a:extLst>
                <a:ext uri="{FF2B5EF4-FFF2-40B4-BE49-F238E27FC236}">
                  <a16:creationId xmlns:a16="http://schemas.microsoft.com/office/drawing/2014/main" id="{C7888735-1384-0C1C-DE21-569259DC23C9}"/>
                </a:ext>
              </a:extLst>
            </p:cNvPr>
            <p:cNvSpPr/>
            <p:nvPr/>
          </p:nvSpPr>
          <p:spPr>
            <a:xfrm>
              <a:off x="9894443" y="3867164"/>
              <a:ext cx="577341" cy="581151"/>
            </a:xfrm>
            <a:custGeom>
              <a:avLst/>
              <a:gdLst>
                <a:gd name="connsiteX0" fmla="*/ 577342 w 577341"/>
                <a:gd name="connsiteY0" fmla="*/ 290576 h 581151"/>
                <a:gd name="connsiteX1" fmla="*/ 288671 w 577341"/>
                <a:gd name="connsiteY1" fmla="*/ 581152 h 581151"/>
                <a:gd name="connsiteX2" fmla="*/ 0 w 577341"/>
                <a:gd name="connsiteY2" fmla="*/ 290576 h 581151"/>
                <a:gd name="connsiteX3" fmla="*/ 288671 w 577341"/>
                <a:gd name="connsiteY3" fmla="*/ 0 h 581151"/>
                <a:gd name="connsiteX4" fmla="*/ 577342 w 577341"/>
                <a:gd name="connsiteY4" fmla="*/ 290576 h 581151"/>
                <a:gd name="connsiteX5" fmla="*/ 577342 w 577341"/>
                <a:gd name="connsiteY5" fmla="*/ 290576 h 58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341" h="581151">
                  <a:moveTo>
                    <a:pt x="577342" y="290576"/>
                  </a:moveTo>
                  <a:cubicBezTo>
                    <a:pt x="577342" y="451104"/>
                    <a:pt x="448056" y="581152"/>
                    <a:pt x="288671" y="581152"/>
                  </a:cubicBezTo>
                  <a:cubicBezTo>
                    <a:pt x="129286" y="581152"/>
                    <a:pt x="0" y="450977"/>
                    <a:pt x="0" y="290576"/>
                  </a:cubicBezTo>
                  <a:cubicBezTo>
                    <a:pt x="0" y="130175"/>
                    <a:pt x="129286" y="0"/>
                    <a:pt x="288671" y="0"/>
                  </a:cubicBezTo>
                  <a:cubicBezTo>
                    <a:pt x="448056" y="0"/>
                    <a:pt x="577342" y="130175"/>
                    <a:pt x="577342" y="290576"/>
                  </a:cubicBezTo>
                  <a:lnTo>
                    <a:pt x="577342" y="290576"/>
                  </a:lnTo>
                  <a:close/>
                </a:path>
              </a:pathLst>
            </a:custGeom>
            <a:solidFill>
              <a:srgbClr val="FFFFFF"/>
            </a:solidFill>
            <a:ln w="0" cap="flat">
              <a:noFill/>
              <a:prstDash val="solid"/>
              <a:miter/>
            </a:ln>
          </p:spPr>
          <p:txBody>
            <a:bodyPr rtlCol="0" anchor="ctr"/>
            <a:lstStyle/>
            <a:p>
              <a:endParaRPr lang="en-GB"/>
            </a:p>
          </p:txBody>
        </p:sp>
        <p:sp>
          <p:nvSpPr>
            <p:cNvPr id="219" name="Freeform: Shape 218">
              <a:extLst>
                <a:ext uri="{FF2B5EF4-FFF2-40B4-BE49-F238E27FC236}">
                  <a16:creationId xmlns:a16="http://schemas.microsoft.com/office/drawing/2014/main" id="{6C8B15BD-CB56-9979-300E-B07FA0A5F76A}"/>
                </a:ext>
              </a:extLst>
            </p:cNvPr>
            <p:cNvSpPr/>
            <p:nvPr/>
          </p:nvSpPr>
          <p:spPr>
            <a:xfrm>
              <a:off x="9894569" y="3867164"/>
              <a:ext cx="577342" cy="581151"/>
            </a:xfrm>
            <a:custGeom>
              <a:avLst/>
              <a:gdLst>
                <a:gd name="connsiteX0" fmla="*/ 288672 w 577342"/>
                <a:gd name="connsiteY0" fmla="*/ 0 h 581151"/>
                <a:gd name="connsiteX1" fmla="*/ 0 w 577342"/>
                <a:gd name="connsiteY1" fmla="*/ 290576 h 581151"/>
                <a:gd name="connsiteX2" fmla="*/ 288672 w 577342"/>
                <a:gd name="connsiteY2" fmla="*/ 581152 h 581151"/>
                <a:gd name="connsiteX3" fmla="*/ 577342 w 577342"/>
                <a:gd name="connsiteY3" fmla="*/ 290576 h 581151"/>
                <a:gd name="connsiteX4" fmla="*/ 577342 w 577342"/>
                <a:gd name="connsiteY4" fmla="*/ 290576 h 581151"/>
                <a:gd name="connsiteX5" fmla="*/ 576073 w 577342"/>
                <a:gd name="connsiteY5" fmla="*/ 258318 h 58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342" h="581151">
                  <a:moveTo>
                    <a:pt x="288672" y="0"/>
                  </a:moveTo>
                  <a:cubicBezTo>
                    <a:pt x="129287" y="0"/>
                    <a:pt x="0" y="130175"/>
                    <a:pt x="0" y="290576"/>
                  </a:cubicBezTo>
                  <a:cubicBezTo>
                    <a:pt x="0" y="450977"/>
                    <a:pt x="129287" y="581152"/>
                    <a:pt x="288672" y="581152"/>
                  </a:cubicBezTo>
                  <a:cubicBezTo>
                    <a:pt x="448056" y="581152"/>
                    <a:pt x="577342" y="450977"/>
                    <a:pt x="577342" y="290576"/>
                  </a:cubicBezTo>
                  <a:lnTo>
                    <a:pt x="577342" y="290576"/>
                  </a:lnTo>
                  <a:cubicBezTo>
                    <a:pt x="577342" y="290576"/>
                    <a:pt x="577342" y="274828"/>
                    <a:pt x="576073" y="258318"/>
                  </a:cubicBezTo>
                </a:path>
              </a:pathLst>
            </a:custGeom>
            <a:noFill/>
            <a:ln w="19050" cap="flat">
              <a:solidFill>
                <a:srgbClr val="3D342A"/>
              </a:solidFill>
              <a:prstDash val="solid"/>
              <a:miter/>
            </a:ln>
          </p:spPr>
          <p:txBody>
            <a:bodyPr rtlCol="0" anchor="ctr"/>
            <a:lstStyle/>
            <a:p>
              <a:endParaRPr lang="en-GB"/>
            </a:p>
          </p:txBody>
        </p:sp>
        <p:sp>
          <p:nvSpPr>
            <p:cNvPr id="220" name="Freeform: Shape 219">
              <a:extLst>
                <a:ext uri="{FF2B5EF4-FFF2-40B4-BE49-F238E27FC236}">
                  <a16:creationId xmlns:a16="http://schemas.microsoft.com/office/drawing/2014/main" id="{2C3DADE9-33FB-6F1E-E485-38878D1BD7CE}"/>
                </a:ext>
              </a:extLst>
            </p:cNvPr>
            <p:cNvSpPr/>
            <p:nvPr/>
          </p:nvSpPr>
          <p:spPr>
            <a:xfrm>
              <a:off x="9980676" y="3955175"/>
              <a:ext cx="405130" cy="405129"/>
            </a:xfrm>
            <a:custGeom>
              <a:avLst/>
              <a:gdLst>
                <a:gd name="connsiteX0" fmla="*/ 202565 w 405130"/>
                <a:gd name="connsiteY0" fmla="*/ 0 h 405129"/>
                <a:gd name="connsiteX1" fmla="*/ 0 w 405130"/>
                <a:gd name="connsiteY1" fmla="*/ 202565 h 405129"/>
                <a:gd name="connsiteX2" fmla="*/ 202565 w 405130"/>
                <a:gd name="connsiteY2" fmla="*/ 405130 h 405129"/>
                <a:gd name="connsiteX3" fmla="*/ 405130 w 405130"/>
                <a:gd name="connsiteY3" fmla="*/ 202565 h 405129"/>
                <a:gd name="connsiteX4" fmla="*/ 202565 w 405130"/>
                <a:gd name="connsiteY4" fmla="*/ 0 h 405129"/>
                <a:gd name="connsiteX5" fmla="*/ 202565 w 405130"/>
                <a:gd name="connsiteY5" fmla="*/ 302133 h 405129"/>
                <a:gd name="connsiteX6" fmla="*/ 102997 w 405130"/>
                <a:gd name="connsiteY6" fmla="*/ 202565 h 405129"/>
                <a:gd name="connsiteX7" fmla="*/ 202565 w 405130"/>
                <a:gd name="connsiteY7" fmla="*/ 102997 h 405129"/>
                <a:gd name="connsiteX8" fmla="*/ 302133 w 405130"/>
                <a:gd name="connsiteY8" fmla="*/ 202565 h 405129"/>
                <a:gd name="connsiteX9" fmla="*/ 202565 w 405130"/>
                <a:gd name="connsiteY9" fmla="*/ 302133 h 40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5130" h="405129">
                  <a:moveTo>
                    <a:pt x="202565" y="0"/>
                  </a:moveTo>
                  <a:cubicBezTo>
                    <a:pt x="90678" y="0"/>
                    <a:pt x="0" y="90678"/>
                    <a:pt x="0" y="202565"/>
                  </a:cubicBezTo>
                  <a:cubicBezTo>
                    <a:pt x="0" y="314452"/>
                    <a:pt x="90678" y="405130"/>
                    <a:pt x="202565" y="405130"/>
                  </a:cubicBezTo>
                  <a:cubicBezTo>
                    <a:pt x="314452" y="405130"/>
                    <a:pt x="405130" y="314452"/>
                    <a:pt x="405130" y="202565"/>
                  </a:cubicBezTo>
                  <a:cubicBezTo>
                    <a:pt x="405130" y="90678"/>
                    <a:pt x="314452" y="0"/>
                    <a:pt x="202565" y="0"/>
                  </a:cubicBezTo>
                  <a:close/>
                  <a:moveTo>
                    <a:pt x="202565" y="302133"/>
                  </a:moveTo>
                  <a:cubicBezTo>
                    <a:pt x="147574" y="302133"/>
                    <a:pt x="102997" y="257556"/>
                    <a:pt x="102997" y="202565"/>
                  </a:cubicBezTo>
                  <a:cubicBezTo>
                    <a:pt x="102997" y="147574"/>
                    <a:pt x="147574" y="102997"/>
                    <a:pt x="202565" y="102997"/>
                  </a:cubicBezTo>
                  <a:cubicBezTo>
                    <a:pt x="257556" y="102997"/>
                    <a:pt x="302133" y="147574"/>
                    <a:pt x="302133" y="202565"/>
                  </a:cubicBezTo>
                  <a:cubicBezTo>
                    <a:pt x="302133" y="257556"/>
                    <a:pt x="257556" y="302133"/>
                    <a:pt x="202565" y="302133"/>
                  </a:cubicBezTo>
                  <a:close/>
                </a:path>
              </a:pathLst>
            </a:custGeom>
            <a:solidFill>
              <a:srgbClr val="FFE38F"/>
            </a:solidFill>
            <a:ln w="0" cap="flat">
              <a:noFill/>
              <a:prstDash val="solid"/>
              <a:miter/>
            </a:ln>
          </p:spPr>
          <p:txBody>
            <a:bodyPr rtlCol="0" anchor="ctr"/>
            <a:lstStyle/>
            <a:p>
              <a:endParaRPr lang="en-GB"/>
            </a:p>
          </p:txBody>
        </p:sp>
        <p:sp>
          <p:nvSpPr>
            <p:cNvPr id="221" name="Freeform: Shape 220">
              <a:extLst>
                <a:ext uri="{FF2B5EF4-FFF2-40B4-BE49-F238E27FC236}">
                  <a16:creationId xmlns:a16="http://schemas.microsoft.com/office/drawing/2014/main" id="{6CFCAA7B-8581-6B22-3D34-BB495F847CB9}"/>
                </a:ext>
              </a:extLst>
            </p:cNvPr>
            <p:cNvSpPr/>
            <p:nvPr/>
          </p:nvSpPr>
          <p:spPr>
            <a:xfrm>
              <a:off x="9980676" y="4014483"/>
              <a:ext cx="345820" cy="345821"/>
            </a:xfrm>
            <a:custGeom>
              <a:avLst/>
              <a:gdLst>
                <a:gd name="connsiteX0" fmla="*/ 272923 w 345820"/>
                <a:gd name="connsiteY0" fmla="*/ 213614 h 345821"/>
                <a:gd name="connsiteX1" fmla="*/ 202565 w 345820"/>
                <a:gd name="connsiteY1" fmla="*/ 242824 h 345821"/>
                <a:gd name="connsiteX2" fmla="*/ 102997 w 345820"/>
                <a:gd name="connsiteY2" fmla="*/ 143256 h 345821"/>
                <a:gd name="connsiteX3" fmla="*/ 132207 w 345820"/>
                <a:gd name="connsiteY3" fmla="*/ 72898 h 345821"/>
                <a:gd name="connsiteX4" fmla="*/ 59309 w 345820"/>
                <a:gd name="connsiteY4" fmla="*/ 0 h 345821"/>
                <a:gd name="connsiteX5" fmla="*/ 0 w 345820"/>
                <a:gd name="connsiteY5" fmla="*/ 143256 h 345821"/>
                <a:gd name="connsiteX6" fmla="*/ 202565 w 345820"/>
                <a:gd name="connsiteY6" fmla="*/ 345821 h 345821"/>
                <a:gd name="connsiteX7" fmla="*/ 345821 w 345820"/>
                <a:gd name="connsiteY7" fmla="*/ 286512 h 345821"/>
                <a:gd name="connsiteX8" fmla="*/ 272923 w 345820"/>
                <a:gd name="connsiteY8" fmla="*/ 213614 h 345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820" h="345821">
                  <a:moveTo>
                    <a:pt x="272923" y="213614"/>
                  </a:moveTo>
                  <a:cubicBezTo>
                    <a:pt x="254889" y="231648"/>
                    <a:pt x="229997" y="242824"/>
                    <a:pt x="202565" y="242824"/>
                  </a:cubicBezTo>
                  <a:cubicBezTo>
                    <a:pt x="147574" y="242824"/>
                    <a:pt x="102997" y="198247"/>
                    <a:pt x="102997" y="143256"/>
                  </a:cubicBezTo>
                  <a:cubicBezTo>
                    <a:pt x="102997" y="115824"/>
                    <a:pt x="114173" y="90932"/>
                    <a:pt x="132207" y="72898"/>
                  </a:cubicBezTo>
                  <a:lnTo>
                    <a:pt x="59309" y="0"/>
                  </a:lnTo>
                  <a:cubicBezTo>
                    <a:pt x="22606" y="36703"/>
                    <a:pt x="0" y="87249"/>
                    <a:pt x="0" y="143256"/>
                  </a:cubicBezTo>
                  <a:cubicBezTo>
                    <a:pt x="0" y="255143"/>
                    <a:pt x="90678" y="345821"/>
                    <a:pt x="202565" y="345821"/>
                  </a:cubicBezTo>
                  <a:cubicBezTo>
                    <a:pt x="258445" y="345821"/>
                    <a:pt x="309118" y="323088"/>
                    <a:pt x="345821" y="286512"/>
                  </a:cubicBezTo>
                  <a:lnTo>
                    <a:pt x="272923" y="213614"/>
                  </a:lnTo>
                  <a:close/>
                </a:path>
              </a:pathLst>
            </a:custGeom>
            <a:solidFill>
              <a:srgbClr val="BE9317"/>
            </a:solidFill>
            <a:ln w="0" cap="flat">
              <a:noFill/>
              <a:prstDash val="solid"/>
              <a:miter/>
            </a:ln>
          </p:spPr>
          <p:txBody>
            <a:bodyPr rtlCol="0" anchor="ctr"/>
            <a:lstStyle/>
            <a:p>
              <a:endParaRPr lang="en-GB"/>
            </a:p>
          </p:txBody>
        </p:sp>
        <p:sp>
          <p:nvSpPr>
            <p:cNvPr id="222" name="Freeform: Shape 221">
              <a:extLst>
                <a:ext uri="{FF2B5EF4-FFF2-40B4-BE49-F238E27FC236}">
                  <a16:creationId xmlns:a16="http://schemas.microsoft.com/office/drawing/2014/main" id="{56D657F0-C6A4-B127-E481-A3D4A47FD53C}"/>
                </a:ext>
              </a:extLst>
            </p:cNvPr>
            <p:cNvSpPr/>
            <p:nvPr/>
          </p:nvSpPr>
          <p:spPr>
            <a:xfrm>
              <a:off x="10253598" y="4157739"/>
              <a:ext cx="132207" cy="143255"/>
            </a:xfrm>
            <a:custGeom>
              <a:avLst/>
              <a:gdLst>
                <a:gd name="connsiteX0" fmla="*/ 0 w 132207"/>
                <a:gd name="connsiteY0" fmla="*/ 70358 h 143255"/>
                <a:gd name="connsiteX1" fmla="*/ 72898 w 132207"/>
                <a:gd name="connsiteY1" fmla="*/ 143256 h 143255"/>
                <a:gd name="connsiteX2" fmla="*/ 132207 w 132207"/>
                <a:gd name="connsiteY2" fmla="*/ 0 h 143255"/>
                <a:gd name="connsiteX3" fmla="*/ 29210 w 132207"/>
                <a:gd name="connsiteY3" fmla="*/ 0 h 143255"/>
                <a:gd name="connsiteX4" fmla="*/ 0 w 132207"/>
                <a:gd name="connsiteY4" fmla="*/ 70358 h 143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207" h="143255">
                  <a:moveTo>
                    <a:pt x="0" y="70358"/>
                  </a:moveTo>
                  <a:lnTo>
                    <a:pt x="72898" y="143256"/>
                  </a:lnTo>
                  <a:cubicBezTo>
                    <a:pt x="109601" y="106553"/>
                    <a:pt x="132207" y="56007"/>
                    <a:pt x="132207" y="0"/>
                  </a:cubicBezTo>
                  <a:lnTo>
                    <a:pt x="29210" y="0"/>
                  </a:lnTo>
                  <a:cubicBezTo>
                    <a:pt x="29210" y="27432"/>
                    <a:pt x="18034" y="52324"/>
                    <a:pt x="0" y="70358"/>
                  </a:cubicBezTo>
                  <a:close/>
                </a:path>
              </a:pathLst>
            </a:custGeom>
            <a:solidFill>
              <a:srgbClr val="FFC20E"/>
            </a:solidFill>
            <a:ln w="0" cap="flat">
              <a:noFill/>
              <a:prstDash val="solid"/>
              <a:miter/>
            </a:ln>
          </p:spPr>
          <p:txBody>
            <a:bodyPr rtlCol="0" anchor="ctr"/>
            <a:lstStyle/>
            <a:p>
              <a:endParaRPr lang="en-GB"/>
            </a:p>
          </p:txBody>
        </p:sp>
        <p:sp>
          <p:nvSpPr>
            <p:cNvPr id="223" name="Freeform: Shape 222">
              <a:extLst>
                <a:ext uri="{FF2B5EF4-FFF2-40B4-BE49-F238E27FC236}">
                  <a16:creationId xmlns:a16="http://schemas.microsoft.com/office/drawing/2014/main" id="{E64ACAF7-02BB-462A-F464-4942AC20750C}"/>
                </a:ext>
              </a:extLst>
            </p:cNvPr>
            <p:cNvSpPr/>
            <p:nvPr/>
          </p:nvSpPr>
          <p:spPr>
            <a:xfrm>
              <a:off x="10039984" y="3955175"/>
              <a:ext cx="286511" cy="132207"/>
            </a:xfrm>
            <a:custGeom>
              <a:avLst/>
              <a:gdLst>
                <a:gd name="connsiteX0" fmla="*/ 143256 w 286511"/>
                <a:gd name="connsiteY0" fmla="*/ 0 h 132207"/>
                <a:gd name="connsiteX1" fmla="*/ 0 w 286511"/>
                <a:gd name="connsiteY1" fmla="*/ 59309 h 132207"/>
                <a:gd name="connsiteX2" fmla="*/ 72898 w 286511"/>
                <a:gd name="connsiteY2" fmla="*/ 132207 h 132207"/>
                <a:gd name="connsiteX3" fmla="*/ 143256 w 286511"/>
                <a:gd name="connsiteY3" fmla="*/ 102997 h 132207"/>
                <a:gd name="connsiteX4" fmla="*/ 213614 w 286511"/>
                <a:gd name="connsiteY4" fmla="*/ 132207 h 132207"/>
                <a:gd name="connsiteX5" fmla="*/ 286512 w 286511"/>
                <a:gd name="connsiteY5" fmla="*/ 59309 h 132207"/>
                <a:gd name="connsiteX6" fmla="*/ 143256 w 286511"/>
                <a:gd name="connsiteY6" fmla="*/ 0 h 132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511" h="132207">
                  <a:moveTo>
                    <a:pt x="143256" y="0"/>
                  </a:moveTo>
                  <a:cubicBezTo>
                    <a:pt x="87376" y="0"/>
                    <a:pt x="36703" y="22733"/>
                    <a:pt x="0" y="59309"/>
                  </a:cubicBezTo>
                  <a:lnTo>
                    <a:pt x="72898" y="132207"/>
                  </a:lnTo>
                  <a:cubicBezTo>
                    <a:pt x="90932" y="114173"/>
                    <a:pt x="115824" y="102997"/>
                    <a:pt x="143256" y="102997"/>
                  </a:cubicBezTo>
                  <a:cubicBezTo>
                    <a:pt x="170688" y="102997"/>
                    <a:pt x="195580" y="114173"/>
                    <a:pt x="213614" y="132207"/>
                  </a:cubicBezTo>
                  <a:lnTo>
                    <a:pt x="286512" y="59309"/>
                  </a:lnTo>
                  <a:cubicBezTo>
                    <a:pt x="249809" y="22606"/>
                    <a:pt x="199263" y="0"/>
                    <a:pt x="143256" y="0"/>
                  </a:cubicBezTo>
                  <a:close/>
                </a:path>
              </a:pathLst>
            </a:custGeom>
            <a:solidFill>
              <a:srgbClr val="FFE38F"/>
            </a:solidFill>
            <a:ln w="0" cap="flat">
              <a:noFill/>
              <a:prstDash val="solid"/>
              <a:miter/>
            </a:ln>
          </p:spPr>
          <p:txBody>
            <a:bodyPr rtlCol="0" anchor="ctr"/>
            <a:lstStyle/>
            <a:p>
              <a:endParaRPr lang="en-GB"/>
            </a:p>
          </p:txBody>
        </p:sp>
        <p:sp>
          <p:nvSpPr>
            <p:cNvPr id="224" name="Freeform: Shape 223">
              <a:extLst>
                <a:ext uri="{FF2B5EF4-FFF2-40B4-BE49-F238E27FC236}">
                  <a16:creationId xmlns:a16="http://schemas.microsoft.com/office/drawing/2014/main" id="{F8D15E11-3851-0B7B-D280-9F1C8D362B45}"/>
                </a:ext>
              </a:extLst>
            </p:cNvPr>
            <p:cNvSpPr/>
            <p:nvPr/>
          </p:nvSpPr>
          <p:spPr>
            <a:xfrm>
              <a:off x="10253471" y="4014483"/>
              <a:ext cx="132207" cy="143255"/>
            </a:xfrm>
            <a:custGeom>
              <a:avLst/>
              <a:gdLst>
                <a:gd name="connsiteX0" fmla="*/ 72898 w 132207"/>
                <a:gd name="connsiteY0" fmla="*/ 0 h 143255"/>
                <a:gd name="connsiteX1" fmla="*/ 0 w 132207"/>
                <a:gd name="connsiteY1" fmla="*/ 72898 h 143255"/>
                <a:gd name="connsiteX2" fmla="*/ 29210 w 132207"/>
                <a:gd name="connsiteY2" fmla="*/ 143256 h 143255"/>
                <a:gd name="connsiteX3" fmla="*/ 132207 w 132207"/>
                <a:gd name="connsiteY3" fmla="*/ 143256 h 143255"/>
                <a:gd name="connsiteX4" fmla="*/ 72898 w 132207"/>
                <a:gd name="connsiteY4" fmla="*/ 0 h 143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207" h="143255">
                  <a:moveTo>
                    <a:pt x="72898" y="0"/>
                  </a:moveTo>
                  <a:lnTo>
                    <a:pt x="0" y="72898"/>
                  </a:lnTo>
                  <a:cubicBezTo>
                    <a:pt x="18035" y="90932"/>
                    <a:pt x="29210" y="115824"/>
                    <a:pt x="29210" y="143256"/>
                  </a:cubicBezTo>
                  <a:lnTo>
                    <a:pt x="132207" y="143256"/>
                  </a:lnTo>
                  <a:cubicBezTo>
                    <a:pt x="132207" y="87376"/>
                    <a:pt x="109474" y="36703"/>
                    <a:pt x="72898" y="0"/>
                  </a:cubicBezTo>
                  <a:close/>
                </a:path>
              </a:pathLst>
            </a:custGeom>
            <a:solidFill>
              <a:srgbClr val="FFD24E"/>
            </a:solidFill>
            <a:ln w="0" cap="flat">
              <a:noFill/>
              <a:prstDash val="solid"/>
              <a:miter/>
            </a:ln>
          </p:spPr>
          <p:txBody>
            <a:bodyPr rtlCol="0" anchor="ctr"/>
            <a:lstStyle/>
            <a:p>
              <a:endParaRPr lang="en-GB"/>
            </a:p>
          </p:txBody>
        </p:sp>
        <p:sp>
          <p:nvSpPr>
            <p:cNvPr id="225" name="Freeform: Shape 224">
              <a:extLst>
                <a:ext uri="{FF2B5EF4-FFF2-40B4-BE49-F238E27FC236}">
                  <a16:creationId xmlns:a16="http://schemas.microsoft.com/office/drawing/2014/main" id="{837D880E-D796-23C8-17FF-046D1A1CC22A}"/>
                </a:ext>
              </a:extLst>
            </p:cNvPr>
            <p:cNvSpPr/>
            <p:nvPr/>
          </p:nvSpPr>
          <p:spPr>
            <a:xfrm>
              <a:off x="9349231" y="4020199"/>
              <a:ext cx="67818" cy="103632"/>
            </a:xfrm>
            <a:custGeom>
              <a:avLst/>
              <a:gdLst>
                <a:gd name="connsiteX0" fmla="*/ 33782 w 67818"/>
                <a:gd name="connsiteY0" fmla="*/ 0 h 103632"/>
                <a:gd name="connsiteX1" fmla="*/ 0 w 67818"/>
                <a:gd name="connsiteY1" fmla="*/ 34544 h 103632"/>
                <a:gd name="connsiteX2" fmla="*/ 3811 w 67818"/>
                <a:gd name="connsiteY2" fmla="*/ 49911 h 103632"/>
                <a:gd name="connsiteX3" fmla="*/ 33910 w 67818"/>
                <a:gd name="connsiteY3" fmla="*/ 103632 h 103632"/>
                <a:gd name="connsiteX4" fmla="*/ 64008 w 67818"/>
                <a:gd name="connsiteY4" fmla="*/ 49911 h 103632"/>
                <a:gd name="connsiteX5" fmla="*/ 67818 w 67818"/>
                <a:gd name="connsiteY5" fmla="*/ 34544 h 103632"/>
                <a:gd name="connsiteX6" fmla="*/ 34037 w 67818"/>
                <a:gd name="connsiteY6" fmla="*/ 0 h 103632"/>
                <a:gd name="connsiteX7" fmla="*/ 34037 w 67818"/>
                <a:gd name="connsiteY7" fmla="*/ 0 h 103632"/>
                <a:gd name="connsiteX8" fmla="*/ 33782 w 67818"/>
                <a:gd name="connsiteY8" fmla="*/ 51054 h 103632"/>
                <a:gd name="connsiteX9" fmla="*/ 16256 w 67818"/>
                <a:gd name="connsiteY9" fmla="*/ 34417 h 103632"/>
                <a:gd name="connsiteX10" fmla="*/ 33782 w 67818"/>
                <a:gd name="connsiteY10" fmla="*/ 16510 h 103632"/>
                <a:gd name="connsiteX11" fmla="*/ 50038 w 67818"/>
                <a:gd name="connsiteY11" fmla="*/ 34417 h 103632"/>
                <a:gd name="connsiteX12" fmla="*/ 33782 w 67818"/>
                <a:gd name="connsiteY12" fmla="*/ 51054 h 103632"/>
                <a:gd name="connsiteX13" fmla="*/ 33782 w 67818"/>
                <a:gd name="connsiteY13" fmla="*/ 51054 h 10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7818" h="103632">
                  <a:moveTo>
                    <a:pt x="33782" y="0"/>
                  </a:moveTo>
                  <a:cubicBezTo>
                    <a:pt x="14987" y="0"/>
                    <a:pt x="0" y="15367"/>
                    <a:pt x="0" y="34544"/>
                  </a:cubicBezTo>
                  <a:cubicBezTo>
                    <a:pt x="0" y="39624"/>
                    <a:pt x="1270" y="46101"/>
                    <a:pt x="3811" y="49911"/>
                  </a:cubicBezTo>
                  <a:lnTo>
                    <a:pt x="33910" y="103632"/>
                  </a:lnTo>
                  <a:lnTo>
                    <a:pt x="64008" y="49911"/>
                  </a:lnTo>
                  <a:cubicBezTo>
                    <a:pt x="66549" y="46101"/>
                    <a:pt x="67818" y="39751"/>
                    <a:pt x="67818" y="34544"/>
                  </a:cubicBezTo>
                  <a:cubicBezTo>
                    <a:pt x="67818" y="15367"/>
                    <a:pt x="52832" y="0"/>
                    <a:pt x="34037" y="0"/>
                  </a:cubicBezTo>
                  <a:lnTo>
                    <a:pt x="34037" y="0"/>
                  </a:lnTo>
                  <a:close/>
                  <a:moveTo>
                    <a:pt x="33782" y="51054"/>
                  </a:moveTo>
                  <a:cubicBezTo>
                    <a:pt x="23750" y="51054"/>
                    <a:pt x="16256" y="43434"/>
                    <a:pt x="16256" y="34417"/>
                  </a:cubicBezTo>
                  <a:cubicBezTo>
                    <a:pt x="16256" y="25400"/>
                    <a:pt x="23750" y="16510"/>
                    <a:pt x="33782" y="16510"/>
                  </a:cubicBezTo>
                  <a:cubicBezTo>
                    <a:pt x="42545" y="16510"/>
                    <a:pt x="50038" y="25400"/>
                    <a:pt x="50038" y="34417"/>
                  </a:cubicBezTo>
                  <a:cubicBezTo>
                    <a:pt x="50038" y="43434"/>
                    <a:pt x="42545" y="51054"/>
                    <a:pt x="33782" y="51054"/>
                  </a:cubicBezTo>
                  <a:lnTo>
                    <a:pt x="33782" y="51054"/>
                  </a:lnTo>
                  <a:close/>
                </a:path>
              </a:pathLst>
            </a:custGeom>
            <a:solidFill>
              <a:srgbClr val="3D342A"/>
            </a:solidFill>
            <a:ln w="0" cap="flat">
              <a:noFill/>
              <a:prstDash val="solid"/>
              <a:miter/>
            </a:ln>
          </p:spPr>
          <p:txBody>
            <a:bodyPr rtlCol="0" anchor="ctr"/>
            <a:lstStyle/>
            <a:p>
              <a:endParaRPr lang="en-GB"/>
            </a:p>
          </p:txBody>
        </p:sp>
        <p:sp>
          <p:nvSpPr>
            <p:cNvPr id="226" name="Freeform: Shape 225">
              <a:extLst>
                <a:ext uri="{FF2B5EF4-FFF2-40B4-BE49-F238E27FC236}">
                  <a16:creationId xmlns:a16="http://schemas.microsoft.com/office/drawing/2014/main" id="{CCBFC952-C646-A7DB-BAEF-B37AC568B262}"/>
                </a:ext>
              </a:extLst>
            </p:cNvPr>
            <p:cNvSpPr/>
            <p:nvPr/>
          </p:nvSpPr>
          <p:spPr>
            <a:xfrm>
              <a:off x="9431401" y="4204476"/>
              <a:ext cx="67817" cy="103632"/>
            </a:xfrm>
            <a:custGeom>
              <a:avLst/>
              <a:gdLst>
                <a:gd name="connsiteX0" fmla="*/ 33782 w 67817"/>
                <a:gd name="connsiteY0" fmla="*/ 0 h 103632"/>
                <a:gd name="connsiteX1" fmla="*/ 0 w 67817"/>
                <a:gd name="connsiteY1" fmla="*/ 34544 h 103632"/>
                <a:gd name="connsiteX2" fmla="*/ 3810 w 67817"/>
                <a:gd name="connsiteY2" fmla="*/ 49911 h 103632"/>
                <a:gd name="connsiteX3" fmla="*/ 33909 w 67817"/>
                <a:gd name="connsiteY3" fmla="*/ 103632 h 103632"/>
                <a:gd name="connsiteX4" fmla="*/ 64008 w 67817"/>
                <a:gd name="connsiteY4" fmla="*/ 49911 h 103632"/>
                <a:gd name="connsiteX5" fmla="*/ 67818 w 67817"/>
                <a:gd name="connsiteY5" fmla="*/ 34544 h 103632"/>
                <a:gd name="connsiteX6" fmla="*/ 34036 w 67817"/>
                <a:gd name="connsiteY6" fmla="*/ 0 h 103632"/>
                <a:gd name="connsiteX7" fmla="*/ 34036 w 67817"/>
                <a:gd name="connsiteY7" fmla="*/ 0 h 103632"/>
                <a:gd name="connsiteX8" fmla="*/ 33782 w 67817"/>
                <a:gd name="connsiteY8" fmla="*/ 51054 h 103632"/>
                <a:gd name="connsiteX9" fmla="*/ 16256 w 67817"/>
                <a:gd name="connsiteY9" fmla="*/ 34417 h 103632"/>
                <a:gd name="connsiteX10" fmla="*/ 33782 w 67817"/>
                <a:gd name="connsiteY10" fmla="*/ 16510 h 103632"/>
                <a:gd name="connsiteX11" fmla="*/ 50038 w 67817"/>
                <a:gd name="connsiteY11" fmla="*/ 34417 h 103632"/>
                <a:gd name="connsiteX12" fmla="*/ 33782 w 67817"/>
                <a:gd name="connsiteY12" fmla="*/ 51054 h 103632"/>
                <a:gd name="connsiteX13" fmla="*/ 33782 w 67817"/>
                <a:gd name="connsiteY13" fmla="*/ 51054 h 10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7817" h="103632">
                  <a:moveTo>
                    <a:pt x="33782" y="0"/>
                  </a:moveTo>
                  <a:cubicBezTo>
                    <a:pt x="14986" y="0"/>
                    <a:pt x="0" y="15367"/>
                    <a:pt x="0" y="34544"/>
                  </a:cubicBezTo>
                  <a:cubicBezTo>
                    <a:pt x="0" y="39624"/>
                    <a:pt x="1270" y="46101"/>
                    <a:pt x="3810" y="49911"/>
                  </a:cubicBezTo>
                  <a:lnTo>
                    <a:pt x="33909" y="103632"/>
                  </a:lnTo>
                  <a:lnTo>
                    <a:pt x="64008" y="49911"/>
                  </a:lnTo>
                  <a:cubicBezTo>
                    <a:pt x="66548" y="46101"/>
                    <a:pt x="67818" y="39751"/>
                    <a:pt x="67818" y="34544"/>
                  </a:cubicBezTo>
                  <a:cubicBezTo>
                    <a:pt x="67818" y="15367"/>
                    <a:pt x="52832" y="0"/>
                    <a:pt x="34036" y="0"/>
                  </a:cubicBezTo>
                  <a:lnTo>
                    <a:pt x="34036" y="0"/>
                  </a:lnTo>
                  <a:close/>
                  <a:moveTo>
                    <a:pt x="33782" y="51054"/>
                  </a:moveTo>
                  <a:cubicBezTo>
                    <a:pt x="23749" y="51054"/>
                    <a:pt x="16256" y="43434"/>
                    <a:pt x="16256" y="34417"/>
                  </a:cubicBezTo>
                  <a:cubicBezTo>
                    <a:pt x="16256" y="25400"/>
                    <a:pt x="23749" y="16510"/>
                    <a:pt x="33782" y="16510"/>
                  </a:cubicBezTo>
                  <a:cubicBezTo>
                    <a:pt x="42545" y="16510"/>
                    <a:pt x="50038" y="25400"/>
                    <a:pt x="50038" y="34417"/>
                  </a:cubicBezTo>
                  <a:cubicBezTo>
                    <a:pt x="50038" y="43434"/>
                    <a:pt x="42545" y="51054"/>
                    <a:pt x="33782" y="51054"/>
                  </a:cubicBezTo>
                  <a:lnTo>
                    <a:pt x="33782" y="51054"/>
                  </a:lnTo>
                  <a:close/>
                </a:path>
              </a:pathLst>
            </a:custGeom>
            <a:solidFill>
              <a:srgbClr val="3D342A"/>
            </a:solidFill>
            <a:ln w="0" cap="flat">
              <a:noFill/>
              <a:prstDash val="solid"/>
              <a:miter/>
            </a:ln>
          </p:spPr>
          <p:txBody>
            <a:bodyPr rtlCol="0" anchor="ctr"/>
            <a:lstStyle/>
            <a:p>
              <a:endParaRPr lang="en-GB"/>
            </a:p>
          </p:txBody>
        </p:sp>
        <p:sp>
          <p:nvSpPr>
            <p:cNvPr id="227" name="Freeform: Shape 226">
              <a:extLst>
                <a:ext uri="{FF2B5EF4-FFF2-40B4-BE49-F238E27FC236}">
                  <a16:creationId xmlns:a16="http://schemas.microsoft.com/office/drawing/2014/main" id="{35C9615F-E386-20E6-5A88-DA98BC2EFFD4}"/>
                </a:ext>
              </a:extLst>
            </p:cNvPr>
            <p:cNvSpPr/>
            <p:nvPr/>
          </p:nvSpPr>
          <p:spPr>
            <a:xfrm>
              <a:off x="9670668" y="3933712"/>
              <a:ext cx="67818" cy="103632"/>
            </a:xfrm>
            <a:custGeom>
              <a:avLst/>
              <a:gdLst>
                <a:gd name="connsiteX0" fmla="*/ 33782 w 67818"/>
                <a:gd name="connsiteY0" fmla="*/ 0 h 103632"/>
                <a:gd name="connsiteX1" fmla="*/ 0 w 67818"/>
                <a:gd name="connsiteY1" fmla="*/ 34544 h 103632"/>
                <a:gd name="connsiteX2" fmla="*/ 3811 w 67818"/>
                <a:gd name="connsiteY2" fmla="*/ 49911 h 103632"/>
                <a:gd name="connsiteX3" fmla="*/ 33910 w 67818"/>
                <a:gd name="connsiteY3" fmla="*/ 103632 h 103632"/>
                <a:gd name="connsiteX4" fmla="*/ 64008 w 67818"/>
                <a:gd name="connsiteY4" fmla="*/ 49911 h 103632"/>
                <a:gd name="connsiteX5" fmla="*/ 67818 w 67818"/>
                <a:gd name="connsiteY5" fmla="*/ 34544 h 103632"/>
                <a:gd name="connsiteX6" fmla="*/ 34037 w 67818"/>
                <a:gd name="connsiteY6" fmla="*/ 0 h 103632"/>
                <a:gd name="connsiteX7" fmla="*/ 34037 w 67818"/>
                <a:gd name="connsiteY7" fmla="*/ 0 h 103632"/>
                <a:gd name="connsiteX8" fmla="*/ 33782 w 67818"/>
                <a:gd name="connsiteY8" fmla="*/ 51054 h 103632"/>
                <a:gd name="connsiteX9" fmla="*/ 16256 w 67818"/>
                <a:gd name="connsiteY9" fmla="*/ 34417 h 103632"/>
                <a:gd name="connsiteX10" fmla="*/ 33782 w 67818"/>
                <a:gd name="connsiteY10" fmla="*/ 16510 h 103632"/>
                <a:gd name="connsiteX11" fmla="*/ 50038 w 67818"/>
                <a:gd name="connsiteY11" fmla="*/ 34417 h 103632"/>
                <a:gd name="connsiteX12" fmla="*/ 33782 w 67818"/>
                <a:gd name="connsiteY12" fmla="*/ 51054 h 103632"/>
                <a:gd name="connsiteX13" fmla="*/ 33782 w 67818"/>
                <a:gd name="connsiteY13" fmla="*/ 51054 h 10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7818" h="103632">
                  <a:moveTo>
                    <a:pt x="33782" y="0"/>
                  </a:moveTo>
                  <a:cubicBezTo>
                    <a:pt x="14987" y="0"/>
                    <a:pt x="0" y="15367"/>
                    <a:pt x="0" y="34544"/>
                  </a:cubicBezTo>
                  <a:cubicBezTo>
                    <a:pt x="0" y="39624"/>
                    <a:pt x="1270" y="46101"/>
                    <a:pt x="3811" y="49911"/>
                  </a:cubicBezTo>
                  <a:lnTo>
                    <a:pt x="33910" y="103632"/>
                  </a:lnTo>
                  <a:lnTo>
                    <a:pt x="64008" y="49911"/>
                  </a:lnTo>
                  <a:cubicBezTo>
                    <a:pt x="66549" y="46101"/>
                    <a:pt x="67818" y="39751"/>
                    <a:pt x="67818" y="34544"/>
                  </a:cubicBezTo>
                  <a:cubicBezTo>
                    <a:pt x="67818" y="15367"/>
                    <a:pt x="52832" y="0"/>
                    <a:pt x="34037" y="0"/>
                  </a:cubicBezTo>
                  <a:lnTo>
                    <a:pt x="34037" y="0"/>
                  </a:lnTo>
                  <a:close/>
                  <a:moveTo>
                    <a:pt x="33782" y="51054"/>
                  </a:moveTo>
                  <a:cubicBezTo>
                    <a:pt x="23750" y="51054"/>
                    <a:pt x="16256" y="43434"/>
                    <a:pt x="16256" y="34417"/>
                  </a:cubicBezTo>
                  <a:cubicBezTo>
                    <a:pt x="16256" y="25400"/>
                    <a:pt x="23750" y="16510"/>
                    <a:pt x="33782" y="16510"/>
                  </a:cubicBezTo>
                  <a:cubicBezTo>
                    <a:pt x="42545" y="16510"/>
                    <a:pt x="50038" y="25400"/>
                    <a:pt x="50038" y="34417"/>
                  </a:cubicBezTo>
                  <a:cubicBezTo>
                    <a:pt x="50038" y="43434"/>
                    <a:pt x="42545" y="51054"/>
                    <a:pt x="33782" y="51054"/>
                  </a:cubicBezTo>
                  <a:lnTo>
                    <a:pt x="33782" y="51054"/>
                  </a:lnTo>
                  <a:close/>
                </a:path>
              </a:pathLst>
            </a:custGeom>
            <a:solidFill>
              <a:srgbClr val="3D342A"/>
            </a:solidFill>
            <a:ln w="0" cap="flat">
              <a:noFill/>
              <a:prstDash val="solid"/>
              <a:miter/>
            </a:ln>
          </p:spPr>
          <p:txBody>
            <a:bodyPr rtlCol="0" anchor="ctr"/>
            <a:lstStyle/>
            <a:p>
              <a:endParaRPr lang="en-GB"/>
            </a:p>
          </p:txBody>
        </p:sp>
        <p:sp>
          <p:nvSpPr>
            <p:cNvPr id="228" name="Freeform: Shape 227">
              <a:extLst>
                <a:ext uri="{FF2B5EF4-FFF2-40B4-BE49-F238E27FC236}">
                  <a16:creationId xmlns:a16="http://schemas.microsoft.com/office/drawing/2014/main" id="{62B781F2-083A-2DC7-20B2-4DE5135DDAE6}"/>
                </a:ext>
              </a:extLst>
            </p:cNvPr>
            <p:cNvSpPr/>
            <p:nvPr/>
          </p:nvSpPr>
          <p:spPr>
            <a:xfrm>
              <a:off x="9768967" y="4013340"/>
              <a:ext cx="67817" cy="103632"/>
            </a:xfrm>
            <a:custGeom>
              <a:avLst/>
              <a:gdLst>
                <a:gd name="connsiteX0" fmla="*/ 33782 w 67817"/>
                <a:gd name="connsiteY0" fmla="*/ 0 h 103632"/>
                <a:gd name="connsiteX1" fmla="*/ 0 w 67817"/>
                <a:gd name="connsiteY1" fmla="*/ 34544 h 103632"/>
                <a:gd name="connsiteX2" fmla="*/ 3810 w 67817"/>
                <a:gd name="connsiteY2" fmla="*/ 49911 h 103632"/>
                <a:gd name="connsiteX3" fmla="*/ 33909 w 67817"/>
                <a:gd name="connsiteY3" fmla="*/ 103632 h 103632"/>
                <a:gd name="connsiteX4" fmla="*/ 64008 w 67817"/>
                <a:gd name="connsiteY4" fmla="*/ 49911 h 103632"/>
                <a:gd name="connsiteX5" fmla="*/ 67818 w 67817"/>
                <a:gd name="connsiteY5" fmla="*/ 34544 h 103632"/>
                <a:gd name="connsiteX6" fmla="*/ 34036 w 67817"/>
                <a:gd name="connsiteY6" fmla="*/ 0 h 103632"/>
                <a:gd name="connsiteX7" fmla="*/ 34036 w 67817"/>
                <a:gd name="connsiteY7" fmla="*/ 0 h 103632"/>
                <a:gd name="connsiteX8" fmla="*/ 33782 w 67817"/>
                <a:gd name="connsiteY8" fmla="*/ 51054 h 103632"/>
                <a:gd name="connsiteX9" fmla="*/ 16256 w 67817"/>
                <a:gd name="connsiteY9" fmla="*/ 34417 h 103632"/>
                <a:gd name="connsiteX10" fmla="*/ 33782 w 67817"/>
                <a:gd name="connsiteY10" fmla="*/ 16510 h 103632"/>
                <a:gd name="connsiteX11" fmla="*/ 50038 w 67817"/>
                <a:gd name="connsiteY11" fmla="*/ 34417 h 103632"/>
                <a:gd name="connsiteX12" fmla="*/ 33782 w 67817"/>
                <a:gd name="connsiteY12" fmla="*/ 51054 h 103632"/>
                <a:gd name="connsiteX13" fmla="*/ 33782 w 67817"/>
                <a:gd name="connsiteY13" fmla="*/ 51054 h 10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7817" h="103632">
                  <a:moveTo>
                    <a:pt x="33782" y="0"/>
                  </a:moveTo>
                  <a:cubicBezTo>
                    <a:pt x="14986" y="0"/>
                    <a:pt x="0" y="15367"/>
                    <a:pt x="0" y="34544"/>
                  </a:cubicBezTo>
                  <a:cubicBezTo>
                    <a:pt x="0" y="39624"/>
                    <a:pt x="1270" y="46101"/>
                    <a:pt x="3810" y="49911"/>
                  </a:cubicBezTo>
                  <a:lnTo>
                    <a:pt x="33909" y="103632"/>
                  </a:lnTo>
                  <a:lnTo>
                    <a:pt x="64008" y="49911"/>
                  </a:lnTo>
                  <a:cubicBezTo>
                    <a:pt x="66548" y="46101"/>
                    <a:pt x="67818" y="39751"/>
                    <a:pt x="67818" y="34544"/>
                  </a:cubicBezTo>
                  <a:cubicBezTo>
                    <a:pt x="67818" y="15367"/>
                    <a:pt x="52832" y="0"/>
                    <a:pt x="34036" y="0"/>
                  </a:cubicBezTo>
                  <a:lnTo>
                    <a:pt x="34036" y="0"/>
                  </a:lnTo>
                  <a:close/>
                  <a:moveTo>
                    <a:pt x="33782" y="51054"/>
                  </a:moveTo>
                  <a:cubicBezTo>
                    <a:pt x="23749" y="51054"/>
                    <a:pt x="16256" y="43434"/>
                    <a:pt x="16256" y="34417"/>
                  </a:cubicBezTo>
                  <a:cubicBezTo>
                    <a:pt x="16256" y="25400"/>
                    <a:pt x="23749" y="16510"/>
                    <a:pt x="33782" y="16510"/>
                  </a:cubicBezTo>
                  <a:cubicBezTo>
                    <a:pt x="42545" y="16510"/>
                    <a:pt x="50038" y="25400"/>
                    <a:pt x="50038" y="34417"/>
                  </a:cubicBezTo>
                  <a:cubicBezTo>
                    <a:pt x="50038" y="43434"/>
                    <a:pt x="42545" y="51054"/>
                    <a:pt x="33782" y="51054"/>
                  </a:cubicBezTo>
                  <a:lnTo>
                    <a:pt x="33782" y="51054"/>
                  </a:lnTo>
                  <a:close/>
                </a:path>
              </a:pathLst>
            </a:custGeom>
            <a:solidFill>
              <a:srgbClr val="3D342A"/>
            </a:solidFill>
            <a:ln w="0" cap="flat">
              <a:noFill/>
              <a:prstDash val="solid"/>
              <a:miter/>
            </a:ln>
          </p:spPr>
          <p:txBody>
            <a:bodyPr rtlCol="0" anchor="ctr"/>
            <a:lstStyle/>
            <a:p>
              <a:endParaRPr lang="en-GB"/>
            </a:p>
          </p:txBody>
        </p:sp>
        <p:sp>
          <p:nvSpPr>
            <p:cNvPr id="229" name="Freeform: Shape 228">
              <a:extLst>
                <a:ext uri="{FF2B5EF4-FFF2-40B4-BE49-F238E27FC236}">
                  <a16:creationId xmlns:a16="http://schemas.microsoft.com/office/drawing/2014/main" id="{07B5B092-CC15-CC25-504E-B1031487457A}"/>
                </a:ext>
              </a:extLst>
            </p:cNvPr>
            <p:cNvSpPr/>
            <p:nvPr/>
          </p:nvSpPr>
          <p:spPr>
            <a:xfrm>
              <a:off x="9223756" y="3972827"/>
              <a:ext cx="67817" cy="103632"/>
            </a:xfrm>
            <a:custGeom>
              <a:avLst/>
              <a:gdLst>
                <a:gd name="connsiteX0" fmla="*/ 33782 w 67817"/>
                <a:gd name="connsiteY0" fmla="*/ 0 h 103632"/>
                <a:gd name="connsiteX1" fmla="*/ 0 w 67817"/>
                <a:gd name="connsiteY1" fmla="*/ 34544 h 103632"/>
                <a:gd name="connsiteX2" fmla="*/ 3810 w 67817"/>
                <a:gd name="connsiteY2" fmla="*/ 49911 h 103632"/>
                <a:gd name="connsiteX3" fmla="*/ 33909 w 67817"/>
                <a:gd name="connsiteY3" fmla="*/ 103632 h 103632"/>
                <a:gd name="connsiteX4" fmla="*/ 64008 w 67817"/>
                <a:gd name="connsiteY4" fmla="*/ 49911 h 103632"/>
                <a:gd name="connsiteX5" fmla="*/ 67818 w 67817"/>
                <a:gd name="connsiteY5" fmla="*/ 34544 h 103632"/>
                <a:gd name="connsiteX6" fmla="*/ 34036 w 67817"/>
                <a:gd name="connsiteY6" fmla="*/ 0 h 103632"/>
                <a:gd name="connsiteX7" fmla="*/ 34036 w 67817"/>
                <a:gd name="connsiteY7" fmla="*/ 0 h 103632"/>
                <a:gd name="connsiteX8" fmla="*/ 33782 w 67817"/>
                <a:gd name="connsiteY8" fmla="*/ 51054 h 103632"/>
                <a:gd name="connsiteX9" fmla="*/ 16256 w 67817"/>
                <a:gd name="connsiteY9" fmla="*/ 34417 h 103632"/>
                <a:gd name="connsiteX10" fmla="*/ 33782 w 67817"/>
                <a:gd name="connsiteY10" fmla="*/ 16510 h 103632"/>
                <a:gd name="connsiteX11" fmla="*/ 50037 w 67817"/>
                <a:gd name="connsiteY11" fmla="*/ 34417 h 103632"/>
                <a:gd name="connsiteX12" fmla="*/ 33782 w 67817"/>
                <a:gd name="connsiteY12" fmla="*/ 51054 h 103632"/>
                <a:gd name="connsiteX13" fmla="*/ 33782 w 67817"/>
                <a:gd name="connsiteY13" fmla="*/ 51054 h 10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7817" h="103632">
                  <a:moveTo>
                    <a:pt x="33782" y="0"/>
                  </a:moveTo>
                  <a:cubicBezTo>
                    <a:pt x="14986" y="0"/>
                    <a:pt x="0" y="15367"/>
                    <a:pt x="0" y="34544"/>
                  </a:cubicBezTo>
                  <a:cubicBezTo>
                    <a:pt x="0" y="39624"/>
                    <a:pt x="1270" y="46101"/>
                    <a:pt x="3810" y="49911"/>
                  </a:cubicBezTo>
                  <a:lnTo>
                    <a:pt x="33909" y="103632"/>
                  </a:lnTo>
                  <a:lnTo>
                    <a:pt x="64008" y="49911"/>
                  </a:lnTo>
                  <a:cubicBezTo>
                    <a:pt x="66548" y="46101"/>
                    <a:pt x="67818" y="39751"/>
                    <a:pt x="67818" y="34544"/>
                  </a:cubicBezTo>
                  <a:cubicBezTo>
                    <a:pt x="67818" y="15367"/>
                    <a:pt x="52832" y="0"/>
                    <a:pt x="34036" y="0"/>
                  </a:cubicBezTo>
                  <a:lnTo>
                    <a:pt x="34036" y="0"/>
                  </a:lnTo>
                  <a:close/>
                  <a:moveTo>
                    <a:pt x="33782" y="51054"/>
                  </a:moveTo>
                  <a:cubicBezTo>
                    <a:pt x="23749" y="51054"/>
                    <a:pt x="16256" y="43434"/>
                    <a:pt x="16256" y="34417"/>
                  </a:cubicBezTo>
                  <a:cubicBezTo>
                    <a:pt x="16256" y="25400"/>
                    <a:pt x="23749" y="16510"/>
                    <a:pt x="33782" y="16510"/>
                  </a:cubicBezTo>
                  <a:cubicBezTo>
                    <a:pt x="42545" y="16510"/>
                    <a:pt x="50037" y="25400"/>
                    <a:pt x="50037" y="34417"/>
                  </a:cubicBezTo>
                  <a:cubicBezTo>
                    <a:pt x="50037" y="43434"/>
                    <a:pt x="42545" y="51054"/>
                    <a:pt x="33782" y="51054"/>
                  </a:cubicBezTo>
                  <a:lnTo>
                    <a:pt x="33782" y="51054"/>
                  </a:lnTo>
                  <a:close/>
                </a:path>
              </a:pathLst>
            </a:custGeom>
            <a:solidFill>
              <a:srgbClr val="3D342A"/>
            </a:solidFill>
            <a:ln w="0" cap="flat">
              <a:noFill/>
              <a:prstDash val="solid"/>
              <a:miter/>
            </a:ln>
          </p:spPr>
          <p:txBody>
            <a:bodyPr rtlCol="0" anchor="ctr"/>
            <a:lstStyle/>
            <a:p>
              <a:endParaRPr lang="en-GB"/>
            </a:p>
          </p:txBody>
        </p:sp>
        <p:sp>
          <p:nvSpPr>
            <p:cNvPr id="230" name="Freeform: Shape 229">
              <a:extLst>
                <a:ext uri="{FF2B5EF4-FFF2-40B4-BE49-F238E27FC236}">
                  <a16:creationId xmlns:a16="http://schemas.microsoft.com/office/drawing/2014/main" id="{1F187352-A678-0386-DDCD-15621914016A}"/>
                </a:ext>
              </a:extLst>
            </p:cNvPr>
            <p:cNvSpPr/>
            <p:nvPr/>
          </p:nvSpPr>
          <p:spPr>
            <a:xfrm>
              <a:off x="9000109" y="3711970"/>
              <a:ext cx="1090802" cy="12700"/>
            </a:xfrm>
            <a:custGeom>
              <a:avLst/>
              <a:gdLst>
                <a:gd name="connsiteX0" fmla="*/ 0 w 1090802"/>
                <a:gd name="connsiteY0" fmla="*/ 0 h 12700"/>
                <a:gd name="connsiteX1" fmla="*/ 1090803 w 1090802"/>
                <a:gd name="connsiteY1" fmla="*/ 0 h 12700"/>
              </a:gdLst>
              <a:ahLst/>
              <a:cxnLst>
                <a:cxn ang="0">
                  <a:pos x="connsiteX0" y="connsiteY0"/>
                </a:cxn>
                <a:cxn ang="0">
                  <a:pos x="connsiteX1" y="connsiteY1"/>
                </a:cxn>
              </a:cxnLst>
              <a:rect l="l" t="t" r="r" b="b"/>
              <a:pathLst>
                <a:path w="1090802" h="12700">
                  <a:moveTo>
                    <a:pt x="0" y="0"/>
                  </a:moveTo>
                  <a:lnTo>
                    <a:pt x="1090803" y="0"/>
                  </a:lnTo>
                </a:path>
              </a:pathLst>
            </a:custGeom>
            <a:ln w="19050" cap="flat">
              <a:solidFill>
                <a:srgbClr val="3D342A"/>
              </a:solidFill>
              <a:prstDash val="solid"/>
              <a:miter/>
            </a:ln>
          </p:spPr>
          <p:txBody>
            <a:bodyPr rtlCol="0" anchor="ctr"/>
            <a:lstStyle/>
            <a:p>
              <a:endParaRPr lang="en-GB"/>
            </a:p>
          </p:txBody>
        </p:sp>
        <p:sp>
          <p:nvSpPr>
            <p:cNvPr id="231" name="Freeform: Shape 230">
              <a:extLst>
                <a:ext uri="{FF2B5EF4-FFF2-40B4-BE49-F238E27FC236}">
                  <a16:creationId xmlns:a16="http://schemas.microsoft.com/office/drawing/2014/main" id="{A3E163D4-311F-ABD8-70D7-D28F12632780}"/>
                </a:ext>
              </a:extLst>
            </p:cNvPr>
            <p:cNvSpPr/>
            <p:nvPr/>
          </p:nvSpPr>
          <p:spPr>
            <a:xfrm>
              <a:off x="9000109" y="3755785"/>
              <a:ext cx="433959" cy="12700"/>
            </a:xfrm>
            <a:custGeom>
              <a:avLst/>
              <a:gdLst>
                <a:gd name="connsiteX0" fmla="*/ 0 w 433959"/>
                <a:gd name="connsiteY0" fmla="*/ 0 h 12700"/>
                <a:gd name="connsiteX1" fmla="*/ 433959 w 433959"/>
                <a:gd name="connsiteY1" fmla="*/ 0 h 12700"/>
              </a:gdLst>
              <a:ahLst/>
              <a:cxnLst>
                <a:cxn ang="0">
                  <a:pos x="connsiteX0" y="connsiteY0"/>
                </a:cxn>
                <a:cxn ang="0">
                  <a:pos x="connsiteX1" y="connsiteY1"/>
                </a:cxn>
              </a:cxnLst>
              <a:rect l="l" t="t" r="r" b="b"/>
              <a:pathLst>
                <a:path w="433959" h="12700">
                  <a:moveTo>
                    <a:pt x="0" y="0"/>
                  </a:moveTo>
                  <a:lnTo>
                    <a:pt x="433959" y="0"/>
                  </a:lnTo>
                </a:path>
              </a:pathLst>
            </a:custGeom>
            <a:ln w="19050" cap="flat">
              <a:solidFill>
                <a:srgbClr val="3D342A"/>
              </a:solidFill>
              <a:prstDash val="solid"/>
              <a:miter/>
            </a:ln>
          </p:spPr>
          <p:txBody>
            <a:bodyPr rtlCol="0" anchor="ctr"/>
            <a:lstStyle/>
            <a:p>
              <a:endParaRPr lang="en-GB"/>
            </a:p>
          </p:txBody>
        </p:sp>
      </p:grpSp>
      <p:grpSp>
        <p:nvGrpSpPr>
          <p:cNvPr id="397" name="Group 396">
            <a:extLst>
              <a:ext uri="{FF2B5EF4-FFF2-40B4-BE49-F238E27FC236}">
                <a16:creationId xmlns:a16="http://schemas.microsoft.com/office/drawing/2014/main" id="{26931AC3-59E8-8F1F-D282-11BC2EFAEAC7}"/>
              </a:ext>
            </a:extLst>
          </p:cNvPr>
          <p:cNvGrpSpPr/>
          <p:nvPr userDrawn="1"/>
        </p:nvGrpSpPr>
        <p:grpSpPr>
          <a:xfrm>
            <a:off x="10827177" y="3756574"/>
            <a:ext cx="290959" cy="293339"/>
            <a:chOff x="10458320" y="3413647"/>
            <a:chExt cx="290959" cy="293339"/>
          </a:xfrm>
        </p:grpSpPr>
        <p:sp>
          <p:nvSpPr>
            <p:cNvPr id="232" name="Freeform: Shape 231">
              <a:extLst>
                <a:ext uri="{FF2B5EF4-FFF2-40B4-BE49-F238E27FC236}">
                  <a16:creationId xmlns:a16="http://schemas.microsoft.com/office/drawing/2014/main" id="{35575A2F-1F2E-771D-CF50-5DB96D9E8DE5}"/>
                </a:ext>
              </a:extLst>
            </p:cNvPr>
            <p:cNvSpPr/>
            <p:nvPr/>
          </p:nvSpPr>
          <p:spPr>
            <a:xfrm>
              <a:off x="10725023" y="3413647"/>
              <a:ext cx="24256" cy="24256"/>
            </a:xfrm>
            <a:custGeom>
              <a:avLst/>
              <a:gdLst>
                <a:gd name="connsiteX0" fmla="*/ 0 w 24256"/>
                <a:gd name="connsiteY0" fmla="*/ 24257 h 24256"/>
                <a:gd name="connsiteX1" fmla="*/ 24257 w 24256"/>
                <a:gd name="connsiteY1" fmla="*/ 0 h 24256"/>
              </a:gdLst>
              <a:ahLst/>
              <a:cxnLst>
                <a:cxn ang="0">
                  <a:pos x="connsiteX0" y="connsiteY0"/>
                </a:cxn>
                <a:cxn ang="0">
                  <a:pos x="connsiteX1" y="connsiteY1"/>
                </a:cxn>
              </a:cxnLst>
              <a:rect l="l" t="t" r="r" b="b"/>
              <a:pathLst>
                <a:path w="24256" h="24256">
                  <a:moveTo>
                    <a:pt x="0" y="24257"/>
                  </a:moveTo>
                  <a:lnTo>
                    <a:pt x="24257" y="0"/>
                  </a:lnTo>
                </a:path>
              </a:pathLst>
            </a:custGeom>
            <a:ln w="19050" cap="flat">
              <a:solidFill>
                <a:srgbClr val="FFFFFF"/>
              </a:solidFill>
              <a:prstDash val="solid"/>
              <a:miter/>
            </a:ln>
          </p:spPr>
          <p:txBody>
            <a:bodyPr rtlCol="0" anchor="ctr"/>
            <a:lstStyle/>
            <a:p>
              <a:endParaRPr lang="en-GB"/>
            </a:p>
          </p:txBody>
        </p:sp>
        <p:sp>
          <p:nvSpPr>
            <p:cNvPr id="233" name="Freeform: Shape 232">
              <a:extLst>
                <a:ext uri="{FF2B5EF4-FFF2-40B4-BE49-F238E27FC236}">
                  <a16:creationId xmlns:a16="http://schemas.microsoft.com/office/drawing/2014/main" id="{FA17B3B3-08B5-84C5-284A-05CC5E77FF49}"/>
                </a:ext>
              </a:extLst>
            </p:cNvPr>
            <p:cNvSpPr/>
            <p:nvPr/>
          </p:nvSpPr>
          <p:spPr>
            <a:xfrm>
              <a:off x="10653268" y="3457462"/>
              <a:ext cx="52197" cy="52197"/>
            </a:xfrm>
            <a:custGeom>
              <a:avLst/>
              <a:gdLst>
                <a:gd name="connsiteX0" fmla="*/ 0 w 52197"/>
                <a:gd name="connsiteY0" fmla="*/ 52197 h 52197"/>
                <a:gd name="connsiteX1" fmla="*/ 52197 w 52197"/>
                <a:gd name="connsiteY1" fmla="*/ 0 h 52197"/>
              </a:gdLst>
              <a:ahLst/>
              <a:cxnLst>
                <a:cxn ang="0">
                  <a:pos x="connsiteX0" y="connsiteY0"/>
                </a:cxn>
                <a:cxn ang="0">
                  <a:pos x="connsiteX1" y="connsiteY1"/>
                </a:cxn>
              </a:cxnLst>
              <a:rect l="l" t="t" r="r" b="b"/>
              <a:pathLst>
                <a:path w="52197" h="52197">
                  <a:moveTo>
                    <a:pt x="0" y="52197"/>
                  </a:moveTo>
                  <a:lnTo>
                    <a:pt x="52197" y="0"/>
                  </a:lnTo>
                </a:path>
              </a:pathLst>
            </a:custGeom>
            <a:ln w="19050" cap="flat">
              <a:solidFill>
                <a:srgbClr val="FFFFFF"/>
              </a:solidFill>
              <a:prstDash val="solid"/>
              <a:miter/>
            </a:ln>
          </p:spPr>
          <p:txBody>
            <a:bodyPr rtlCol="0" anchor="ctr"/>
            <a:lstStyle/>
            <a:p>
              <a:endParaRPr lang="en-GB"/>
            </a:p>
          </p:txBody>
        </p:sp>
        <p:sp>
          <p:nvSpPr>
            <p:cNvPr id="234" name="Freeform: Shape 233">
              <a:extLst>
                <a:ext uri="{FF2B5EF4-FFF2-40B4-BE49-F238E27FC236}">
                  <a16:creationId xmlns:a16="http://schemas.microsoft.com/office/drawing/2014/main" id="{26E1D83C-C3D6-4453-48A7-C76BD4764645}"/>
                </a:ext>
              </a:extLst>
            </p:cNvPr>
            <p:cNvSpPr/>
            <p:nvPr/>
          </p:nvSpPr>
          <p:spPr>
            <a:xfrm>
              <a:off x="10604881" y="3437903"/>
              <a:ext cx="12700" cy="51689"/>
            </a:xfrm>
            <a:custGeom>
              <a:avLst/>
              <a:gdLst>
                <a:gd name="connsiteX0" fmla="*/ 0 w 12700"/>
                <a:gd name="connsiteY0" fmla="*/ 51689 h 51689"/>
                <a:gd name="connsiteX1" fmla="*/ 0 w 12700"/>
                <a:gd name="connsiteY1" fmla="*/ 0 h 51689"/>
              </a:gdLst>
              <a:ahLst/>
              <a:cxnLst>
                <a:cxn ang="0">
                  <a:pos x="connsiteX0" y="connsiteY0"/>
                </a:cxn>
                <a:cxn ang="0">
                  <a:pos x="connsiteX1" y="connsiteY1"/>
                </a:cxn>
              </a:cxnLst>
              <a:rect l="l" t="t" r="r" b="b"/>
              <a:pathLst>
                <a:path w="12700" h="51689">
                  <a:moveTo>
                    <a:pt x="0" y="51689"/>
                  </a:moveTo>
                  <a:lnTo>
                    <a:pt x="0" y="0"/>
                  </a:lnTo>
                </a:path>
              </a:pathLst>
            </a:custGeom>
            <a:ln w="19050" cap="flat">
              <a:solidFill>
                <a:srgbClr val="FFFFFF"/>
              </a:solidFill>
              <a:prstDash val="solid"/>
              <a:miter/>
            </a:ln>
          </p:spPr>
          <p:txBody>
            <a:bodyPr rtlCol="0" anchor="ctr"/>
            <a:lstStyle/>
            <a:p>
              <a:endParaRPr lang="en-GB"/>
            </a:p>
          </p:txBody>
        </p:sp>
        <p:sp>
          <p:nvSpPr>
            <p:cNvPr id="235" name="Freeform: Shape 234">
              <a:extLst>
                <a:ext uri="{FF2B5EF4-FFF2-40B4-BE49-F238E27FC236}">
                  <a16:creationId xmlns:a16="http://schemas.microsoft.com/office/drawing/2014/main" id="{BD5AD5D7-10C1-5BAE-5862-2F4F9FB21BBC}"/>
                </a:ext>
              </a:extLst>
            </p:cNvPr>
            <p:cNvSpPr/>
            <p:nvPr/>
          </p:nvSpPr>
          <p:spPr>
            <a:xfrm>
              <a:off x="10673334" y="3558046"/>
              <a:ext cx="53213" cy="12700"/>
            </a:xfrm>
            <a:custGeom>
              <a:avLst/>
              <a:gdLst>
                <a:gd name="connsiteX0" fmla="*/ 0 w 53213"/>
                <a:gd name="connsiteY0" fmla="*/ 0 h 12700"/>
                <a:gd name="connsiteX1" fmla="*/ 53213 w 53213"/>
                <a:gd name="connsiteY1" fmla="*/ 0 h 12700"/>
              </a:gdLst>
              <a:ahLst/>
              <a:cxnLst>
                <a:cxn ang="0">
                  <a:pos x="connsiteX0" y="connsiteY0"/>
                </a:cxn>
                <a:cxn ang="0">
                  <a:pos x="connsiteX1" y="connsiteY1"/>
                </a:cxn>
              </a:cxnLst>
              <a:rect l="l" t="t" r="r" b="b"/>
              <a:pathLst>
                <a:path w="53213" h="12700">
                  <a:moveTo>
                    <a:pt x="0" y="0"/>
                  </a:moveTo>
                  <a:lnTo>
                    <a:pt x="53213" y="0"/>
                  </a:lnTo>
                </a:path>
              </a:pathLst>
            </a:custGeom>
            <a:ln w="19050" cap="flat">
              <a:solidFill>
                <a:srgbClr val="FFFFFF"/>
              </a:solidFill>
              <a:prstDash val="solid"/>
              <a:miter/>
            </a:ln>
          </p:spPr>
          <p:txBody>
            <a:bodyPr rtlCol="0" anchor="ctr"/>
            <a:lstStyle/>
            <a:p>
              <a:endParaRPr lang="en-GB"/>
            </a:p>
          </p:txBody>
        </p:sp>
        <p:sp>
          <p:nvSpPr>
            <p:cNvPr id="400" name="Freeform: Shape 399">
              <a:extLst>
                <a:ext uri="{FF2B5EF4-FFF2-40B4-BE49-F238E27FC236}">
                  <a16:creationId xmlns:a16="http://schemas.microsoft.com/office/drawing/2014/main" id="{96940265-47DA-8636-FB46-7B8C2FBA2364}"/>
                </a:ext>
              </a:extLst>
            </p:cNvPr>
            <p:cNvSpPr/>
            <p:nvPr userDrawn="1"/>
          </p:nvSpPr>
          <p:spPr>
            <a:xfrm>
              <a:off x="10458320" y="3682730"/>
              <a:ext cx="24256" cy="24256"/>
            </a:xfrm>
            <a:custGeom>
              <a:avLst/>
              <a:gdLst>
                <a:gd name="connsiteX0" fmla="*/ 0 w 24256"/>
                <a:gd name="connsiteY0" fmla="*/ 24257 h 24256"/>
                <a:gd name="connsiteX1" fmla="*/ 24257 w 24256"/>
                <a:gd name="connsiteY1" fmla="*/ 0 h 24256"/>
              </a:gdLst>
              <a:ahLst/>
              <a:cxnLst>
                <a:cxn ang="0">
                  <a:pos x="connsiteX0" y="connsiteY0"/>
                </a:cxn>
                <a:cxn ang="0">
                  <a:pos x="connsiteX1" y="connsiteY1"/>
                </a:cxn>
              </a:cxnLst>
              <a:rect l="l" t="t" r="r" b="b"/>
              <a:pathLst>
                <a:path w="24256" h="24256">
                  <a:moveTo>
                    <a:pt x="0" y="24257"/>
                  </a:moveTo>
                  <a:lnTo>
                    <a:pt x="24257" y="0"/>
                  </a:lnTo>
                </a:path>
              </a:pathLst>
            </a:custGeom>
            <a:ln w="19050" cap="flat">
              <a:solidFill>
                <a:srgbClr val="FFFFFF">
                  <a:alpha val="0"/>
                </a:srgbClr>
              </a:solidFill>
              <a:prstDash val="solid"/>
              <a:miter/>
            </a:ln>
          </p:spPr>
          <p:txBody>
            <a:bodyPr rtlCol="0" anchor="ctr"/>
            <a:lstStyle/>
            <a:p>
              <a:endParaRPr lang="en-GB"/>
            </a:p>
          </p:txBody>
        </p:sp>
      </p:grpSp>
      <p:grpSp>
        <p:nvGrpSpPr>
          <p:cNvPr id="393" name="Group 392">
            <a:extLst>
              <a:ext uri="{FF2B5EF4-FFF2-40B4-BE49-F238E27FC236}">
                <a16:creationId xmlns:a16="http://schemas.microsoft.com/office/drawing/2014/main" id="{2C2F0C47-5BDB-9F7A-A3B6-7832CC6B9853}"/>
              </a:ext>
            </a:extLst>
          </p:cNvPr>
          <p:cNvGrpSpPr/>
          <p:nvPr userDrawn="1"/>
        </p:nvGrpSpPr>
        <p:grpSpPr>
          <a:xfrm>
            <a:off x="8729987" y="3899829"/>
            <a:ext cx="825393" cy="1590423"/>
            <a:chOff x="8361130" y="3556902"/>
            <a:chExt cx="825393" cy="1590423"/>
          </a:xfrm>
        </p:grpSpPr>
        <p:sp>
          <p:nvSpPr>
            <p:cNvPr id="170" name="Freeform: Shape 169">
              <a:extLst>
                <a:ext uri="{FF2B5EF4-FFF2-40B4-BE49-F238E27FC236}">
                  <a16:creationId xmlns:a16="http://schemas.microsoft.com/office/drawing/2014/main" id="{2A9FB3C1-7618-790E-A479-709F94F7C08F}"/>
                </a:ext>
              </a:extLst>
            </p:cNvPr>
            <p:cNvSpPr/>
            <p:nvPr/>
          </p:nvSpPr>
          <p:spPr>
            <a:xfrm>
              <a:off x="8963406" y="4083800"/>
              <a:ext cx="170687" cy="89052"/>
            </a:xfrm>
            <a:custGeom>
              <a:avLst/>
              <a:gdLst>
                <a:gd name="connsiteX0" fmla="*/ 119252 w 170687"/>
                <a:gd name="connsiteY0" fmla="*/ 35967 h 89052"/>
                <a:gd name="connsiteX1" fmla="*/ 126492 w 170687"/>
                <a:gd name="connsiteY1" fmla="*/ 18314 h 89052"/>
                <a:gd name="connsiteX2" fmla="*/ 126492 w 170687"/>
                <a:gd name="connsiteY2" fmla="*/ 18314 h 89052"/>
                <a:gd name="connsiteX3" fmla="*/ 117475 w 170687"/>
                <a:gd name="connsiteY3" fmla="*/ 2566 h 89052"/>
                <a:gd name="connsiteX4" fmla="*/ 94107 w 170687"/>
                <a:gd name="connsiteY4" fmla="*/ 5995 h 89052"/>
                <a:gd name="connsiteX5" fmla="*/ 61468 w 170687"/>
                <a:gd name="connsiteY5" fmla="*/ 38634 h 89052"/>
                <a:gd name="connsiteX6" fmla="*/ 19558 w 170687"/>
                <a:gd name="connsiteY6" fmla="*/ 49683 h 89052"/>
                <a:gd name="connsiteX7" fmla="*/ 0 w 170687"/>
                <a:gd name="connsiteY7" fmla="*/ 75083 h 89052"/>
                <a:gd name="connsiteX8" fmla="*/ 0 w 170687"/>
                <a:gd name="connsiteY8" fmla="*/ 76988 h 89052"/>
                <a:gd name="connsiteX9" fmla="*/ 12064 w 170687"/>
                <a:gd name="connsiteY9" fmla="*/ 89053 h 89052"/>
                <a:gd name="connsiteX10" fmla="*/ 158623 w 170687"/>
                <a:gd name="connsiteY10" fmla="*/ 89053 h 89052"/>
                <a:gd name="connsiteX11" fmla="*/ 170687 w 170687"/>
                <a:gd name="connsiteY11" fmla="*/ 76988 h 89052"/>
                <a:gd name="connsiteX12" fmla="*/ 170687 w 170687"/>
                <a:gd name="connsiteY12" fmla="*/ 47778 h 89052"/>
                <a:gd name="connsiteX13" fmla="*/ 162051 w 170687"/>
                <a:gd name="connsiteY13" fmla="*/ 39142 h 89052"/>
                <a:gd name="connsiteX14" fmla="*/ 149351 w 170687"/>
                <a:gd name="connsiteY14" fmla="*/ 39142 h 89052"/>
                <a:gd name="connsiteX15" fmla="*/ 130428 w 170687"/>
                <a:gd name="connsiteY15" fmla="*/ 23013 h 89052"/>
                <a:gd name="connsiteX16" fmla="*/ 127126 w 170687"/>
                <a:gd name="connsiteY16" fmla="*/ 19965 h 89052"/>
                <a:gd name="connsiteX17" fmla="*/ 126364 w 170687"/>
                <a:gd name="connsiteY17" fmla="*/ 19965 h 8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0687" h="89052">
                  <a:moveTo>
                    <a:pt x="119252" y="35967"/>
                  </a:moveTo>
                  <a:cubicBezTo>
                    <a:pt x="123951" y="31268"/>
                    <a:pt x="126492" y="24918"/>
                    <a:pt x="126492" y="18314"/>
                  </a:cubicBezTo>
                  <a:lnTo>
                    <a:pt x="126492" y="18314"/>
                  </a:lnTo>
                  <a:cubicBezTo>
                    <a:pt x="126492" y="12218"/>
                    <a:pt x="123444" y="6122"/>
                    <a:pt x="117475" y="2566"/>
                  </a:cubicBezTo>
                  <a:cubicBezTo>
                    <a:pt x="109982" y="-2006"/>
                    <a:pt x="100202" y="-228"/>
                    <a:pt x="94107" y="5995"/>
                  </a:cubicBezTo>
                  <a:lnTo>
                    <a:pt x="61468" y="38634"/>
                  </a:lnTo>
                  <a:lnTo>
                    <a:pt x="19558" y="49683"/>
                  </a:lnTo>
                  <a:cubicBezTo>
                    <a:pt x="8000" y="52731"/>
                    <a:pt x="0" y="63145"/>
                    <a:pt x="0" y="75083"/>
                  </a:cubicBezTo>
                  <a:lnTo>
                    <a:pt x="0" y="76988"/>
                  </a:lnTo>
                  <a:cubicBezTo>
                    <a:pt x="0" y="83719"/>
                    <a:pt x="5461" y="89053"/>
                    <a:pt x="12064" y="89053"/>
                  </a:cubicBezTo>
                  <a:lnTo>
                    <a:pt x="158623" y="89053"/>
                  </a:lnTo>
                  <a:cubicBezTo>
                    <a:pt x="165353" y="89053"/>
                    <a:pt x="170687" y="83592"/>
                    <a:pt x="170687" y="76988"/>
                  </a:cubicBezTo>
                  <a:lnTo>
                    <a:pt x="170687" y="47778"/>
                  </a:lnTo>
                  <a:cubicBezTo>
                    <a:pt x="170687" y="43079"/>
                    <a:pt x="166877" y="39142"/>
                    <a:pt x="162051" y="39142"/>
                  </a:cubicBezTo>
                  <a:lnTo>
                    <a:pt x="149351" y="39142"/>
                  </a:lnTo>
                  <a:cubicBezTo>
                    <a:pt x="139826" y="39142"/>
                    <a:pt x="131825" y="32157"/>
                    <a:pt x="130428" y="23013"/>
                  </a:cubicBezTo>
                  <a:cubicBezTo>
                    <a:pt x="130175" y="21362"/>
                    <a:pt x="128905" y="19965"/>
                    <a:pt x="127126" y="19965"/>
                  </a:cubicBezTo>
                  <a:lnTo>
                    <a:pt x="126364" y="19965"/>
                  </a:lnTo>
                </a:path>
              </a:pathLst>
            </a:custGeom>
            <a:solidFill>
              <a:srgbClr val="FFDCF7"/>
            </a:solidFill>
            <a:ln w="0" cap="flat">
              <a:noFill/>
              <a:prstDash val="solid"/>
              <a:miter/>
            </a:ln>
          </p:spPr>
          <p:txBody>
            <a:bodyPr rtlCol="0" anchor="ctr"/>
            <a:lstStyle/>
            <a:p>
              <a:endParaRPr lang="en-GB"/>
            </a:p>
          </p:txBody>
        </p:sp>
        <p:sp>
          <p:nvSpPr>
            <p:cNvPr id="236" name="Freeform: Shape 235">
              <a:extLst>
                <a:ext uri="{FF2B5EF4-FFF2-40B4-BE49-F238E27FC236}">
                  <a16:creationId xmlns:a16="http://schemas.microsoft.com/office/drawing/2014/main" id="{8CD390DB-C3BB-188B-C1D3-3AC4CBEFE516}"/>
                </a:ext>
              </a:extLst>
            </p:cNvPr>
            <p:cNvSpPr/>
            <p:nvPr/>
          </p:nvSpPr>
          <p:spPr>
            <a:xfrm>
              <a:off x="8628760" y="3871863"/>
              <a:ext cx="88772" cy="80645"/>
            </a:xfrm>
            <a:custGeom>
              <a:avLst/>
              <a:gdLst>
                <a:gd name="connsiteX0" fmla="*/ 0 w 88772"/>
                <a:gd name="connsiteY0" fmla="*/ 0 h 80645"/>
                <a:gd name="connsiteX1" fmla="*/ 0 w 88772"/>
                <a:gd name="connsiteY1" fmla="*/ 43688 h 80645"/>
                <a:gd name="connsiteX2" fmla="*/ 44450 w 88772"/>
                <a:gd name="connsiteY2" fmla="*/ 80645 h 80645"/>
                <a:gd name="connsiteX3" fmla="*/ 88773 w 88772"/>
                <a:gd name="connsiteY3" fmla="*/ 43688 h 80645"/>
                <a:gd name="connsiteX4" fmla="*/ 88773 w 88772"/>
                <a:gd name="connsiteY4" fmla="*/ 0 h 80645"/>
                <a:gd name="connsiteX5" fmla="*/ 0 w 88772"/>
                <a:gd name="connsiteY5" fmla="*/ 0 h 80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772" h="80645">
                  <a:moveTo>
                    <a:pt x="0" y="0"/>
                  </a:moveTo>
                  <a:lnTo>
                    <a:pt x="0" y="43688"/>
                  </a:lnTo>
                  <a:lnTo>
                    <a:pt x="44450" y="80645"/>
                  </a:lnTo>
                  <a:lnTo>
                    <a:pt x="88773" y="43688"/>
                  </a:lnTo>
                  <a:lnTo>
                    <a:pt x="88773" y="0"/>
                  </a:lnTo>
                  <a:lnTo>
                    <a:pt x="0" y="0"/>
                  </a:lnTo>
                  <a:close/>
                </a:path>
              </a:pathLst>
            </a:custGeom>
            <a:solidFill>
              <a:srgbClr val="FFDCDC"/>
            </a:solidFill>
            <a:ln w="0" cap="flat">
              <a:noFill/>
              <a:prstDash val="solid"/>
              <a:miter/>
            </a:ln>
          </p:spPr>
          <p:txBody>
            <a:bodyPr rtlCol="0" anchor="ctr"/>
            <a:lstStyle/>
            <a:p>
              <a:endParaRPr lang="en-GB"/>
            </a:p>
          </p:txBody>
        </p:sp>
        <p:sp>
          <p:nvSpPr>
            <p:cNvPr id="237" name="Freeform: Shape 236">
              <a:extLst>
                <a:ext uri="{FF2B5EF4-FFF2-40B4-BE49-F238E27FC236}">
                  <a16:creationId xmlns:a16="http://schemas.microsoft.com/office/drawing/2014/main" id="{86CDC1C9-EE5B-26EB-F72E-D36BBACC55BF}"/>
                </a:ext>
              </a:extLst>
            </p:cNvPr>
            <p:cNvSpPr/>
            <p:nvPr/>
          </p:nvSpPr>
          <p:spPr>
            <a:xfrm>
              <a:off x="8518652" y="4402088"/>
              <a:ext cx="309117" cy="688085"/>
            </a:xfrm>
            <a:custGeom>
              <a:avLst/>
              <a:gdLst>
                <a:gd name="connsiteX0" fmla="*/ 144272 w 309117"/>
                <a:gd name="connsiteY0" fmla="*/ 113792 h 688085"/>
                <a:gd name="connsiteX1" fmla="*/ 164846 w 309117"/>
                <a:gd name="connsiteY1" fmla="*/ 113792 h 688085"/>
                <a:gd name="connsiteX2" fmla="*/ 168021 w 309117"/>
                <a:gd name="connsiteY2" fmla="*/ 687959 h 688085"/>
                <a:gd name="connsiteX3" fmla="*/ 234696 w 309117"/>
                <a:gd name="connsiteY3" fmla="*/ 687959 h 688085"/>
                <a:gd name="connsiteX4" fmla="*/ 309118 w 309117"/>
                <a:gd name="connsiteY4" fmla="*/ 0 h 688085"/>
                <a:gd name="connsiteX5" fmla="*/ 0 w 309117"/>
                <a:gd name="connsiteY5" fmla="*/ 0 h 688085"/>
                <a:gd name="connsiteX6" fmla="*/ 74422 w 309117"/>
                <a:gd name="connsiteY6" fmla="*/ 688086 h 688085"/>
                <a:gd name="connsiteX7" fmla="*/ 140970 w 309117"/>
                <a:gd name="connsiteY7" fmla="*/ 688086 h 688085"/>
                <a:gd name="connsiteX8" fmla="*/ 144272 w 309117"/>
                <a:gd name="connsiteY8" fmla="*/ 113792 h 688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117" h="688085">
                  <a:moveTo>
                    <a:pt x="144272" y="113792"/>
                  </a:moveTo>
                  <a:lnTo>
                    <a:pt x="164846" y="113792"/>
                  </a:lnTo>
                  <a:lnTo>
                    <a:pt x="168021" y="687959"/>
                  </a:lnTo>
                  <a:lnTo>
                    <a:pt x="234696" y="687959"/>
                  </a:lnTo>
                  <a:lnTo>
                    <a:pt x="309118" y="0"/>
                  </a:lnTo>
                  <a:lnTo>
                    <a:pt x="0" y="0"/>
                  </a:lnTo>
                  <a:lnTo>
                    <a:pt x="74422" y="688086"/>
                  </a:lnTo>
                  <a:lnTo>
                    <a:pt x="140970" y="688086"/>
                  </a:lnTo>
                  <a:lnTo>
                    <a:pt x="144272" y="113792"/>
                  </a:lnTo>
                </a:path>
              </a:pathLst>
            </a:custGeom>
            <a:solidFill>
              <a:srgbClr val="87176C"/>
            </a:solidFill>
            <a:ln w="0" cap="flat">
              <a:noFill/>
              <a:prstDash val="solid"/>
              <a:miter/>
            </a:ln>
          </p:spPr>
          <p:txBody>
            <a:bodyPr rtlCol="0" anchor="ctr"/>
            <a:lstStyle/>
            <a:p>
              <a:endParaRPr lang="en-GB"/>
            </a:p>
          </p:txBody>
        </p:sp>
        <p:sp>
          <p:nvSpPr>
            <p:cNvPr id="238" name="Freeform: Shape 237">
              <a:extLst>
                <a:ext uri="{FF2B5EF4-FFF2-40B4-BE49-F238E27FC236}">
                  <a16:creationId xmlns:a16="http://schemas.microsoft.com/office/drawing/2014/main" id="{A2EAD967-688A-6E6E-4B3B-D145FF1A4B19}"/>
                </a:ext>
              </a:extLst>
            </p:cNvPr>
            <p:cNvSpPr/>
            <p:nvPr/>
          </p:nvSpPr>
          <p:spPr>
            <a:xfrm>
              <a:off x="8686672" y="5090046"/>
              <a:ext cx="160401" cy="57277"/>
            </a:xfrm>
            <a:custGeom>
              <a:avLst/>
              <a:gdLst>
                <a:gd name="connsiteX0" fmla="*/ 160401 w 160401"/>
                <a:gd name="connsiteY0" fmla="*/ 57277 h 57277"/>
                <a:gd name="connsiteX1" fmla="*/ 0 w 160401"/>
                <a:gd name="connsiteY1" fmla="*/ 57277 h 57277"/>
                <a:gd name="connsiteX2" fmla="*/ 0 w 160401"/>
                <a:gd name="connsiteY2" fmla="*/ 0 h 57277"/>
                <a:gd name="connsiteX3" fmla="*/ 65913 w 160401"/>
                <a:gd name="connsiteY3" fmla="*/ 0 h 57277"/>
                <a:gd name="connsiteX4" fmla="*/ 130302 w 160401"/>
                <a:gd name="connsiteY4" fmla="*/ 19812 h 57277"/>
                <a:gd name="connsiteX5" fmla="*/ 160401 w 160401"/>
                <a:gd name="connsiteY5" fmla="*/ 57150 h 57277"/>
                <a:gd name="connsiteX6" fmla="*/ 160401 w 160401"/>
                <a:gd name="connsiteY6" fmla="*/ 57150 h 5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401" h="57277">
                  <a:moveTo>
                    <a:pt x="160401" y="57277"/>
                  </a:moveTo>
                  <a:lnTo>
                    <a:pt x="0" y="57277"/>
                  </a:lnTo>
                  <a:lnTo>
                    <a:pt x="0" y="0"/>
                  </a:lnTo>
                  <a:lnTo>
                    <a:pt x="65913" y="0"/>
                  </a:lnTo>
                  <a:lnTo>
                    <a:pt x="130302" y="19812"/>
                  </a:lnTo>
                  <a:cubicBezTo>
                    <a:pt x="147828" y="23622"/>
                    <a:pt x="160401" y="39243"/>
                    <a:pt x="160401" y="57150"/>
                  </a:cubicBezTo>
                  <a:lnTo>
                    <a:pt x="160401" y="57150"/>
                  </a:lnTo>
                  <a:close/>
                </a:path>
              </a:pathLst>
            </a:custGeom>
            <a:solidFill>
              <a:srgbClr val="BD1A8D"/>
            </a:solidFill>
            <a:ln w="0" cap="flat">
              <a:noFill/>
              <a:prstDash val="solid"/>
              <a:miter/>
            </a:ln>
          </p:spPr>
          <p:txBody>
            <a:bodyPr rtlCol="0" anchor="ctr"/>
            <a:lstStyle/>
            <a:p>
              <a:endParaRPr lang="en-GB"/>
            </a:p>
          </p:txBody>
        </p:sp>
        <p:sp>
          <p:nvSpPr>
            <p:cNvPr id="239" name="Freeform: Shape 238">
              <a:extLst>
                <a:ext uri="{FF2B5EF4-FFF2-40B4-BE49-F238E27FC236}">
                  <a16:creationId xmlns:a16="http://schemas.microsoft.com/office/drawing/2014/main" id="{48A063F0-DCDF-E327-2C7F-8A2C343BF8EC}"/>
                </a:ext>
              </a:extLst>
            </p:cNvPr>
            <p:cNvSpPr/>
            <p:nvPr/>
          </p:nvSpPr>
          <p:spPr>
            <a:xfrm>
              <a:off x="8499220" y="5090046"/>
              <a:ext cx="160401" cy="57277"/>
            </a:xfrm>
            <a:custGeom>
              <a:avLst/>
              <a:gdLst>
                <a:gd name="connsiteX0" fmla="*/ 0 w 160401"/>
                <a:gd name="connsiteY0" fmla="*/ 57277 h 57277"/>
                <a:gd name="connsiteX1" fmla="*/ 160401 w 160401"/>
                <a:gd name="connsiteY1" fmla="*/ 57277 h 57277"/>
                <a:gd name="connsiteX2" fmla="*/ 160401 w 160401"/>
                <a:gd name="connsiteY2" fmla="*/ 0 h 57277"/>
                <a:gd name="connsiteX3" fmla="*/ 94488 w 160401"/>
                <a:gd name="connsiteY3" fmla="*/ 0 h 57277"/>
                <a:gd name="connsiteX4" fmla="*/ 30099 w 160401"/>
                <a:gd name="connsiteY4" fmla="*/ 19812 h 57277"/>
                <a:gd name="connsiteX5" fmla="*/ 0 w 160401"/>
                <a:gd name="connsiteY5" fmla="*/ 57150 h 57277"/>
                <a:gd name="connsiteX6" fmla="*/ 0 w 160401"/>
                <a:gd name="connsiteY6" fmla="*/ 57150 h 5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401" h="57277">
                  <a:moveTo>
                    <a:pt x="0" y="57277"/>
                  </a:moveTo>
                  <a:lnTo>
                    <a:pt x="160401" y="57277"/>
                  </a:lnTo>
                  <a:cubicBezTo>
                    <a:pt x="160401" y="57277"/>
                    <a:pt x="160401" y="0"/>
                    <a:pt x="160401" y="0"/>
                  </a:cubicBezTo>
                  <a:lnTo>
                    <a:pt x="94488" y="0"/>
                  </a:lnTo>
                  <a:cubicBezTo>
                    <a:pt x="94488" y="0"/>
                    <a:pt x="30099" y="19812"/>
                    <a:pt x="30099" y="19812"/>
                  </a:cubicBezTo>
                  <a:cubicBezTo>
                    <a:pt x="12573" y="23622"/>
                    <a:pt x="0" y="39243"/>
                    <a:pt x="0" y="57150"/>
                  </a:cubicBezTo>
                  <a:lnTo>
                    <a:pt x="0" y="57150"/>
                  </a:lnTo>
                  <a:close/>
                </a:path>
              </a:pathLst>
            </a:custGeom>
            <a:solidFill>
              <a:srgbClr val="BD1A8D"/>
            </a:solidFill>
            <a:ln w="0" cap="flat">
              <a:noFill/>
              <a:prstDash val="solid"/>
              <a:miter/>
            </a:ln>
          </p:spPr>
          <p:txBody>
            <a:bodyPr rtlCol="0" anchor="ctr"/>
            <a:lstStyle/>
            <a:p>
              <a:endParaRPr lang="en-GB"/>
            </a:p>
          </p:txBody>
        </p:sp>
        <p:sp>
          <p:nvSpPr>
            <p:cNvPr id="240" name="Freeform: Shape 239">
              <a:extLst>
                <a:ext uri="{FF2B5EF4-FFF2-40B4-BE49-F238E27FC236}">
                  <a16:creationId xmlns:a16="http://schemas.microsoft.com/office/drawing/2014/main" id="{32228AB8-03DE-B2CE-4579-B36EDD52E52C}"/>
                </a:ext>
              </a:extLst>
            </p:cNvPr>
            <p:cNvSpPr/>
            <p:nvPr/>
          </p:nvSpPr>
          <p:spPr>
            <a:xfrm>
              <a:off x="8361384" y="4449585"/>
              <a:ext cx="88242" cy="115994"/>
            </a:xfrm>
            <a:custGeom>
              <a:avLst/>
              <a:gdLst>
                <a:gd name="connsiteX0" fmla="*/ 296 w 88242"/>
                <a:gd name="connsiteY0" fmla="*/ 76835 h 115994"/>
                <a:gd name="connsiteX1" fmla="*/ 26711 w 88242"/>
                <a:gd name="connsiteY1" fmla="*/ 115443 h 115994"/>
                <a:gd name="connsiteX2" fmla="*/ 65447 w 88242"/>
                <a:gd name="connsiteY2" fmla="*/ 87376 h 115994"/>
                <a:gd name="connsiteX3" fmla="*/ 68495 w 88242"/>
                <a:gd name="connsiteY3" fmla="*/ 64643 h 115994"/>
                <a:gd name="connsiteX4" fmla="*/ 73574 w 88242"/>
                <a:gd name="connsiteY4" fmla="*/ 70866 h 115994"/>
                <a:gd name="connsiteX5" fmla="*/ 82337 w 88242"/>
                <a:gd name="connsiteY5" fmla="*/ 73533 h 115994"/>
                <a:gd name="connsiteX6" fmla="*/ 87798 w 88242"/>
                <a:gd name="connsiteY6" fmla="*/ 62865 h 115994"/>
                <a:gd name="connsiteX7" fmla="*/ 73321 w 88242"/>
                <a:gd name="connsiteY7" fmla="*/ 23368 h 115994"/>
                <a:gd name="connsiteX8" fmla="*/ 75352 w 88242"/>
                <a:gd name="connsiteY8" fmla="*/ 7874 h 115994"/>
                <a:gd name="connsiteX9" fmla="*/ 11218 w 88242"/>
                <a:gd name="connsiteY9" fmla="*/ 0 h 115994"/>
                <a:gd name="connsiteX10" fmla="*/ 422 w 88242"/>
                <a:gd name="connsiteY10" fmla="*/ 76835 h 115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242" h="115994">
                  <a:moveTo>
                    <a:pt x="296" y="76835"/>
                  </a:moveTo>
                  <a:cubicBezTo>
                    <a:pt x="-1991" y="94488"/>
                    <a:pt x="9185" y="112141"/>
                    <a:pt x="26711" y="115443"/>
                  </a:cubicBezTo>
                  <a:cubicBezTo>
                    <a:pt x="45381" y="118872"/>
                    <a:pt x="63034" y="105918"/>
                    <a:pt x="65447" y="87376"/>
                  </a:cubicBezTo>
                  <a:lnTo>
                    <a:pt x="68495" y="64643"/>
                  </a:lnTo>
                  <a:lnTo>
                    <a:pt x="73574" y="70866"/>
                  </a:lnTo>
                  <a:cubicBezTo>
                    <a:pt x="75734" y="73406"/>
                    <a:pt x="79162" y="74422"/>
                    <a:pt x="82337" y="73533"/>
                  </a:cubicBezTo>
                  <a:cubicBezTo>
                    <a:pt x="86783" y="72136"/>
                    <a:pt x="89322" y="67310"/>
                    <a:pt x="87798" y="62865"/>
                  </a:cubicBezTo>
                  <a:lnTo>
                    <a:pt x="73321" y="23368"/>
                  </a:lnTo>
                  <a:lnTo>
                    <a:pt x="75352" y="7874"/>
                  </a:lnTo>
                  <a:lnTo>
                    <a:pt x="11218" y="0"/>
                  </a:lnTo>
                  <a:lnTo>
                    <a:pt x="422" y="76835"/>
                  </a:lnTo>
                  <a:close/>
                </a:path>
              </a:pathLst>
            </a:custGeom>
            <a:solidFill>
              <a:srgbClr val="FFDCDC"/>
            </a:solidFill>
            <a:ln w="0" cap="flat">
              <a:noFill/>
              <a:prstDash val="solid"/>
              <a:miter/>
            </a:ln>
          </p:spPr>
          <p:txBody>
            <a:bodyPr rtlCol="0" anchor="ctr"/>
            <a:lstStyle/>
            <a:p>
              <a:endParaRPr lang="en-GB"/>
            </a:p>
          </p:txBody>
        </p:sp>
        <p:sp>
          <p:nvSpPr>
            <p:cNvPr id="241" name="Freeform: Shape 240">
              <a:extLst>
                <a:ext uri="{FF2B5EF4-FFF2-40B4-BE49-F238E27FC236}">
                  <a16:creationId xmlns:a16="http://schemas.microsoft.com/office/drawing/2014/main" id="{45A3C143-281A-48F2-97C8-D1083DB4116B}"/>
                </a:ext>
              </a:extLst>
            </p:cNvPr>
            <p:cNvSpPr/>
            <p:nvPr/>
          </p:nvSpPr>
          <p:spPr>
            <a:xfrm>
              <a:off x="8376793" y="4137039"/>
              <a:ext cx="121538" cy="290575"/>
            </a:xfrm>
            <a:custGeom>
              <a:avLst/>
              <a:gdLst>
                <a:gd name="connsiteX0" fmla="*/ 121538 w 121538"/>
                <a:gd name="connsiteY0" fmla="*/ 25019 h 290575"/>
                <a:gd name="connsiteX1" fmla="*/ 56896 w 121538"/>
                <a:gd name="connsiteY1" fmla="*/ 0 h 290575"/>
                <a:gd name="connsiteX2" fmla="*/ 27432 w 121538"/>
                <a:gd name="connsiteY2" fmla="*/ 87503 h 290575"/>
                <a:gd name="connsiteX3" fmla="*/ 0 w 121538"/>
                <a:gd name="connsiteY3" fmla="*/ 282702 h 290575"/>
                <a:gd name="connsiteX4" fmla="*/ 63753 w 121538"/>
                <a:gd name="connsiteY4" fmla="*/ 290576 h 290575"/>
                <a:gd name="connsiteX5" fmla="*/ 83947 w 121538"/>
                <a:gd name="connsiteY5" fmla="*/ 134366 h 290575"/>
                <a:gd name="connsiteX6" fmla="*/ 121538 w 121538"/>
                <a:gd name="connsiteY6" fmla="*/ 25019 h 2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538" h="290575">
                  <a:moveTo>
                    <a:pt x="121538" y="25019"/>
                  </a:moveTo>
                  <a:lnTo>
                    <a:pt x="56896" y="0"/>
                  </a:lnTo>
                  <a:lnTo>
                    <a:pt x="27432" y="87503"/>
                  </a:lnTo>
                  <a:lnTo>
                    <a:pt x="0" y="282702"/>
                  </a:lnTo>
                  <a:lnTo>
                    <a:pt x="63753" y="290576"/>
                  </a:lnTo>
                  <a:lnTo>
                    <a:pt x="83947" y="134366"/>
                  </a:lnTo>
                  <a:lnTo>
                    <a:pt x="121538" y="25019"/>
                  </a:lnTo>
                  <a:close/>
                </a:path>
              </a:pathLst>
            </a:custGeom>
            <a:solidFill>
              <a:srgbClr val="FFDCDC"/>
            </a:solidFill>
            <a:ln w="0" cap="flat">
              <a:noFill/>
              <a:prstDash val="solid"/>
              <a:miter/>
            </a:ln>
          </p:spPr>
          <p:txBody>
            <a:bodyPr rtlCol="0" anchor="ctr"/>
            <a:lstStyle/>
            <a:p>
              <a:endParaRPr lang="en-GB"/>
            </a:p>
          </p:txBody>
        </p:sp>
        <p:sp>
          <p:nvSpPr>
            <p:cNvPr id="242" name="Freeform: Shape 241">
              <a:extLst>
                <a:ext uri="{FF2B5EF4-FFF2-40B4-BE49-F238E27FC236}">
                  <a16:creationId xmlns:a16="http://schemas.microsoft.com/office/drawing/2014/main" id="{222DA957-E2B9-6551-FE6E-F2B9FB8F2D49}"/>
                </a:ext>
              </a:extLst>
            </p:cNvPr>
            <p:cNvSpPr/>
            <p:nvPr/>
          </p:nvSpPr>
          <p:spPr>
            <a:xfrm>
              <a:off x="8372602" y="4419740"/>
              <a:ext cx="67944" cy="37592"/>
            </a:xfrm>
            <a:custGeom>
              <a:avLst/>
              <a:gdLst>
                <a:gd name="connsiteX0" fmla="*/ 0 w 67944"/>
                <a:gd name="connsiteY0" fmla="*/ 29718 h 37592"/>
                <a:gd name="connsiteX1" fmla="*/ 64008 w 67944"/>
                <a:gd name="connsiteY1" fmla="*/ 37592 h 37592"/>
                <a:gd name="connsiteX2" fmla="*/ 67945 w 67944"/>
                <a:gd name="connsiteY2" fmla="*/ 7874 h 37592"/>
                <a:gd name="connsiteX3" fmla="*/ 4191 w 67944"/>
                <a:gd name="connsiteY3" fmla="*/ 0 h 37592"/>
                <a:gd name="connsiteX4" fmla="*/ 0 w 67944"/>
                <a:gd name="connsiteY4" fmla="*/ 29718 h 37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44" h="37592">
                  <a:moveTo>
                    <a:pt x="0" y="29718"/>
                  </a:moveTo>
                  <a:lnTo>
                    <a:pt x="64008" y="37592"/>
                  </a:lnTo>
                  <a:lnTo>
                    <a:pt x="67945" y="7874"/>
                  </a:lnTo>
                  <a:lnTo>
                    <a:pt x="4191" y="0"/>
                  </a:lnTo>
                  <a:lnTo>
                    <a:pt x="0" y="29718"/>
                  </a:lnTo>
                  <a:close/>
                </a:path>
              </a:pathLst>
            </a:custGeom>
            <a:solidFill>
              <a:srgbClr val="51154B"/>
            </a:solidFill>
            <a:ln w="0" cap="flat">
              <a:noFill/>
              <a:prstDash val="solid"/>
              <a:miter/>
            </a:ln>
          </p:spPr>
          <p:txBody>
            <a:bodyPr rtlCol="0" anchor="ctr"/>
            <a:lstStyle/>
            <a:p>
              <a:endParaRPr lang="en-GB"/>
            </a:p>
          </p:txBody>
        </p:sp>
        <p:sp>
          <p:nvSpPr>
            <p:cNvPr id="243" name="Freeform: Shape 242">
              <a:extLst>
                <a:ext uri="{FF2B5EF4-FFF2-40B4-BE49-F238E27FC236}">
                  <a16:creationId xmlns:a16="http://schemas.microsoft.com/office/drawing/2014/main" id="{3007B006-499E-EFA7-6C57-5E0F2957B623}"/>
                </a:ext>
              </a:extLst>
            </p:cNvPr>
            <p:cNvSpPr/>
            <p:nvPr/>
          </p:nvSpPr>
          <p:spPr>
            <a:xfrm>
              <a:off x="8433689" y="3915677"/>
              <a:ext cx="484251" cy="486536"/>
            </a:xfrm>
            <a:custGeom>
              <a:avLst/>
              <a:gdLst>
                <a:gd name="connsiteX0" fmla="*/ 484124 w 484251"/>
                <a:gd name="connsiteY0" fmla="*/ 185293 h 486536"/>
                <a:gd name="connsiteX1" fmla="*/ 424942 w 484251"/>
                <a:gd name="connsiteY1" fmla="*/ 101092 h 486536"/>
                <a:gd name="connsiteX2" fmla="*/ 374777 w 484251"/>
                <a:gd name="connsiteY2" fmla="*/ 53721 h 486536"/>
                <a:gd name="connsiteX3" fmla="*/ 310642 w 484251"/>
                <a:gd name="connsiteY3" fmla="*/ 18796 h 486536"/>
                <a:gd name="connsiteX4" fmla="*/ 284099 w 484251"/>
                <a:gd name="connsiteY4" fmla="*/ 0 h 486536"/>
                <a:gd name="connsiteX5" fmla="*/ 239649 w 484251"/>
                <a:gd name="connsiteY5" fmla="*/ 36957 h 486536"/>
                <a:gd name="connsiteX6" fmla="*/ 195199 w 484251"/>
                <a:gd name="connsiteY6" fmla="*/ 0 h 486536"/>
                <a:gd name="connsiteX7" fmla="*/ 168529 w 484251"/>
                <a:gd name="connsiteY7" fmla="*/ 18923 h 486536"/>
                <a:gd name="connsiteX8" fmla="*/ 87376 w 484251"/>
                <a:gd name="connsiteY8" fmla="*/ 51943 h 486536"/>
                <a:gd name="connsiteX9" fmla="*/ 40894 w 484251"/>
                <a:gd name="connsiteY9" fmla="*/ 101219 h 486536"/>
                <a:gd name="connsiteX10" fmla="*/ 0 w 484251"/>
                <a:gd name="connsiteY10" fmla="*/ 221488 h 486536"/>
                <a:gd name="connsiteX11" fmla="*/ 64643 w 484251"/>
                <a:gd name="connsiteY11" fmla="*/ 246507 h 486536"/>
                <a:gd name="connsiteX12" fmla="*/ 93472 w 484251"/>
                <a:gd name="connsiteY12" fmla="*/ 164973 h 486536"/>
                <a:gd name="connsiteX13" fmla="*/ 84963 w 484251"/>
                <a:gd name="connsiteY13" fmla="*/ 486537 h 486536"/>
                <a:gd name="connsiteX14" fmla="*/ 239522 w 484251"/>
                <a:gd name="connsiteY14" fmla="*/ 486537 h 486536"/>
                <a:gd name="connsiteX15" fmla="*/ 239522 w 484251"/>
                <a:gd name="connsiteY15" fmla="*/ 486537 h 486536"/>
                <a:gd name="connsiteX16" fmla="*/ 394081 w 484251"/>
                <a:gd name="connsiteY16" fmla="*/ 486537 h 486536"/>
                <a:gd name="connsiteX17" fmla="*/ 372999 w 484251"/>
                <a:gd name="connsiteY17" fmla="*/ 167386 h 486536"/>
                <a:gd name="connsiteX18" fmla="*/ 432943 w 484251"/>
                <a:gd name="connsiteY18" fmla="*/ 233934 h 486536"/>
                <a:gd name="connsiteX19" fmla="*/ 484251 w 484251"/>
                <a:gd name="connsiteY19" fmla="*/ 185420 h 48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4251" h="486536">
                  <a:moveTo>
                    <a:pt x="484124" y="185293"/>
                  </a:moveTo>
                  <a:cubicBezTo>
                    <a:pt x="484124" y="185293"/>
                    <a:pt x="435991" y="117602"/>
                    <a:pt x="424942" y="101092"/>
                  </a:cubicBezTo>
                  <a:cubicBezTo>
                    <a:pt x="415163" y="86487"/>
                    <a:pt x="396621" y="62611"/>
                    <a:pt x="374777" y="53721"/>
                  </a:cubicBezTo>
                  <a:lnTo>
                    <a:pt x="310642" y="18796"/>
                  </a:lnTo>
                  <a:lnTo>
                    <a:pt x="284099" y="0"/>
                  </a:lnTo>
                  <a:lnTo>
                    <a:pt x="239649" y="36957"/>
                  </a:lnTo>
                  <a:lnTo>
                    <a:pt x="195199" y="0"/>
                  </a:lnTo>
                  <a:lnTo>
                    <a:pt x="168529" y="18923"/>
                  </a:lnTo>
                  <a:lnTo>
                    <a:pt x="87376" y="51943"/>
                  </a:lnTo>
                  <a:cubicBezTo>
                    <a:pt x="65532" y="60833"/>
                    <a:pt x="48514" y="78867"/>
                    <a:pt x="40894" y="101219"/>
                  </a:cubicBezTo>
                  <a:lnTo>
                    <a:pt x="0" y="221488"/>
                  </a:lnTo>
                  <a:lnTo>
                    <a:pt x="64643" y="246507"/>
                  </a:lnTo>
                  <a:lnTo>
                    <a:pt x="93472" y="164973"/>
                  </a:lnTo>
                  <a:lnTo>
                    <a:pt x="84963" y="486537"/>
                  </a:lnTo>
                  <a:cubicBezTo>
                    <a:pt x="84963" y="486537"/>
                    <a:pt x="239522" y="486537"/>
                    <a:pt x="239522" y="486537"/>
                  </a:cubicBezTo>
                  <a:lnTo>
                    <a:pt x="239522" y="486537"/>
                  </a:lnTo>
                  <a:cubicBezTo>
                    <a:pt x="239522" y="486537"/>
                    <a:pt x="394081" y="486537"/>
                    <a:pt x="394081" y="486537"/>
                  </a:cubicBezTo>
                  <a:lnTo>
                    <a:pt x="372999" y="167386"/>
                  </a:lnTo>
                  <a:lnTo>
                    <a:pt x="432943" y="233934"/>
                  </a:lnTo>
                  <a:lnTo>
                    <a:pt x="484251" y="185420"/>
                  </a:lnTo>
                  <a:close/>
                </a:path>
              </a:pathLst>
            </a:custGeom>
            <a:solidFill>
              <a:srgbClr val="F5A1DF"/>
            </a:solidFill>
            <a:ln w="0" cap="flat">
              <a:noFill/>
              <a:prstDash val="solid"/>
              <a:miter/>
            </a:ln>
          </p:spPr>
          <p:txBody>
            <a:bodyPr rtlCol="0" anchor="ctr"/>
            <a:lstStyle/>
            <a:p>
              <a:endParaRPr lang="en-GB"/>
            </a:p>
          </p:txBody>
        </p:sp>
        <p:sp>
          <p:nvSpPr>
            <p:cNvPr id="244" name="Freeform: Shape 243">
              <a:extLst>
                <a:ext uri="{FF2B5EF4-FFF2-40B4-BE49-F238E27FC236}">
                  <a16:creationId xmlns:a16="http://schemas.microsoft.com/office/drawing/2014/main" id="{EB2E32D8-A25E-1C44-936A-AAFCFFD58CC7}"/>
                </a:ext>
              </a:extLst>
            </p:cNvPr>
            <p:cNvSpPr/>
            <p:nvPr/>
          </p:nvSpPr>
          <p:spPr>
            <a:xfrm>
              <a:off x="8866378" y="4029371"/>
              <a:ext cx="319892" cy="210940"/>
            </a:xfrm>
            <a:custGeom>
              <a:avLst/>
              <a:gdLst>
                <a:gd name="connsiteX0" fmla="*/ 314578 w 319892"/>
                <a:gd name="connsiteY0" fmla="*/ 14576 h 210940"/>
                <a:gd name="connsiteX1" fmla="*/ 267335 w 319892"/>
                <a:gd name="connsiteY1" fmla="*/ 6702 h 210940"/>
                <a:gd name="connsiteX2" fmla="*/ 249047 w 319892"/>
                <a:gd name="connsiteY2" fmla="*/ 20545 h 210940"/>
                <a:gd name="connsiteX3" fmla="*/ 249809 w 319892"/>
                <a:gd name="connsiteY3" fmla="*/ 12544 h 210940"/>
                <a:gd name="connsiteX4" fmla="*/ 245618 w 319892"/>
                <a:gd name="connsiteY4" fmla="*/ 4543 h 210940"/>
                <a:gd name="connsiteX5" fmla="*/ 234188 w 319892"/>
                <a:gd name="connsiteY5" fmla="*/ 8099 h 210940"/>
                <a:gd name="connsiteX6" fmla="*/ 216662 w 319892"/>
                <a:gd name="connsiteY6" fmla="*/ 47088 h 210940"/>
                <a:gd name="connsiteX7" fmla="*/ 109728 w 319892"/>
                <a:gd name="connsiteY7" fmla="*/ 128368 h 210940"/>
                <a:gd name="connsiteX8" fmla="*/ 95885 w 319892"/>
                <a:gd name="connsiteY8" fmla="*/ 125828 h 210940"/>
                <a:gd name="connsiteX9" fmla="*/ 51308 w 319892"/>
                <a:gd name="connsiteY9" fmla="*/ 71853 h 210940"/>
                <a:gd name="connsiteX10" fmla="*/ 0 w 319892"/>
                <a:gd name="connsiteY10" fmla="*/ 120367 h 210940"/>
                <a:gd name="connsiteX11" fmla="*/ 71882 w 319892"/>
                <a:gd name="connsiteY11" fmla="*/ 200123 h 210940"/>
                <a:gd name="connsiteX12" fmla="*/ 121920 w 319892"/>
                <a:gd name="connsiteY12" fmla="*/ 202790 h 210940"/>
                <a:gd name="connsiteX13" fmla="*/ 255524 w 319892"/>
                <a:gd name="connsiteY13" fmla="*/ 98269 h 210940"/>
                <a:gd name="connsiteX14" fmla="*/ 255524 w 319892"/>
                <a:gd name="connsiteY14" fmla="*/ 98269 h 210940"/>
                <a:gd name="connsiteX15" fmla="*/ 305562 w 319892"/>
                <a:gd name="connsiteY15" fmla="*/ 60550 h 210940"/>
                <a:gd name="connsiteX16" fmla="*/ 314578 w 319892"/>
                <a:gd name="connsiteY16" fmla="*/ 14703 h 21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9892" h="210940">
                  <a:moveTo>
                    <a:pt x="314578" y="14576"/>
                  </a:moveTo>
                  <a:cubicBezTo>
                    <a:pt x="303911" y="-1172"/>
                    <a:pt x="282448" y="-4728"/>
                    <a:pt x="267335" y="6702"/>
                  </a:cubicBezTo>
                  <a:lnTo>
                    <a:pt x="249047" y="20545"/>
                  </a:lnTo>
                  <a:lnTo>
                    <a:pt x="249809" y="12544"/>
                  </a:lnTo>
                  <a:cubicBezTo>
                    <a:pt x="250190" y="9242"/>
                    <a:pt x="248539" y="6067"/>
                    <a:pt x="245618" y="4543"/>
                  </a:cubicBezTo>
                  <a:cubicBezTo>
                    <a:pt x="241553" y="2257"/>
                    <a:pt x="236347" y="3908"/>
                    <a:pt x="234188" y="8099"/>
                  </a:cubicBezTo>
                  <a:lnTo>
                    <a:pt x="216662" y="47088"/>
                  </a:lnTo>
                  <a:lnTo>
                    <a:pt x="109728" y="128368"/>
                  </a:lnTo>
                  <a:cubicBezTo>
                    <a:pt x="105283" y="131797"/>
                    <a:pt x="98806" y="130527"/>
                    <a:pt x="95885" y="125828"/>
                  </a:cubicBezTo>
                  <a:lnTo>
                    <a:pt x="51308" y="71853"/>
                  </a:lnTo>
                  <a:lnTo>
                    <a:pt x="0" y="120367"/>
                  </a:lnTo>
                  <a:lnTo>
                    <a:pt x="71882" y="200123"/>
                  </a:lnTo>
                  <a:cubicBezTo>
                    <a:pt x="85598" y="213458"/>
                    <a:pt x="106934" y="214601"/>
                    <a:pt x="121920" y="202790"/>
                  </a:cubicBezTo>
                  <a:lnTo>
                    <a:pt x="255524" y="98269"/>
                  </a:lnTo>
                  <a:lnTo>
                    <a:pt x="255524" y="98269"/>
                  </a:lnTo>
                  <a:lnTo>
                    <a:pt x="305562" y="60550"/>
                  </a:lnTo>
                  <a:cubicBezTo>
                    <a:pt x="319786" y="49755"/>
                    <a:pt x="324612" y="29435"/>
                    <a:pt x="314578" y="14703"/>
                  </a:cubicBezTo>
                  <a:close/>
                </a:path>
              </a:pathLst>
            </a:custGeom>
            <a:solidFill>
              <a:srgbClr val="FFDCDC"/>
            </a:solidFill>
            <a:ln w="0" cap="flat">
              <a:noFill/>
              <a:prstDash val="solid"/>
              <a:miter/>
            </a:ln>
          </p:spPr>
          <p:txBody>
            <a:bodyPr rtlCol="0" anchor="ctr"/>
            <a:lstStyle/>
            <a:p>
              <a:endParaRPr lang="en-GB"/>
            </a:p>
          </p:txBody>
        </p:sp>
        <p:sp>
          <p:nvSpPr>
            <p:cNvPr id="245" name="Freeform: Shape 244">
              <a:extLst>
                <a:ext uri="{FF2B5EF4-FFF2-40B4-BE49-F238E27FC236}">
                  <a16:creationId xmlns:a16="http://schemas.microsoft.com/office/drawing/2014/main" id="{D48F7212-2787-29C5-B2C8-525B27FE247C}"/>
                </a:ext>
              </a:extLst>
            </p:cNvPr>
            <p:cNvSpPr/>
            <p:nvPr/>
          </p:nvSpPr>
          <p:spPr>
            <a:xfrm>
              <a:off x="8361130" y="3879865"/>
              <a:ext cx="825393" cy="1267460"/>
            </a:xfrm>
            <a:custGeom>
              <a:avLst/>
              <a:gdLst>
                <a:gd name="connsiteX0" fmla="*/ 57826 w 825393"/>
                <a:gd name="connsiteY0" fmla="*/ 300609 h 1267459"/>
                <a:gd name="connsiteX1" fmla="*/ 113452 w 825393"/>
                <a:gd name="connsiteY1" fmla="*/ 136906 h 1267459"/>
                <a:gd name="connsiteX2" fmla="*/ 159935 w 825393"/>
                <a:gd name="connsiteY2" fmla="*/ 87630 h 1267459"/>
                <a:gd name="connsiteX3" fmla="*/ 241088 w 825393"/>
                <a:gd name="connsiteY3" fmla="*/ 52705 h 1267459"/>
                <a:gd name="connsiteX4" fmla="*/ 231944 w 825393"/>
                <a:gd name="connsiteY4" fmla="*/ 1210310 h 1267459"/>
                <a:gd name="connsiteX5" fmla="*/ 298491 w 825393"/>
                <a:gd name="connsiteY5" fmla="*/ 1210310 h 1267459"/>
                <a:gd name="connsiteX6" fmla="*/ 298491 w 825393"/>
                <a:gd name="connsiteY6" fmla="*/ 1267460 h 1267459"/>
                <a:gd name="connsiteX7" fmla="*/ 138090 w 825393"/>
                <a:gd name="connsiteY7" fmla="*/ 1267460 h 1267459"/>
                <a:gd name="connsiteX8" fmla="*/ 168189 w 825393"/>
                <a:gd name="connsiteY8" fmla="*/ 1230122 h 1267459"/>
                <a:gd name="connsiteX9" fmla="*/ 231816 w 825393"/>
                <a:gd name="connsiteY9" fmla="*/ 1210310 h 1267459"/>
                <a:gd name="connsiteX10" fmla="*/ 157395 w 825393"/>
                <a:gd name="connsiteY10" fmla="*/ 522224 h 1267459"/>
                <a:gd name="connsiteX11" fmla="*/ 165903 w 825393"/>
                <a:gd name="connsiteY11" fmla="*/ 200660 h 1267459"/>
                <a:gd name="connsiteX12" fmla="*/ 112690 w 825393"/>
                <a:gd name="connsiteY12" fmla="*/ 351028 h 1267459"/>
                <a:gd name="connsiteX13" fmla="*/ 95800 w 825393"/>
                <a:gd name="connsiteY13" fmla="*/ 412115 h 1267459"/>
                <a:gd name="connsiteX14" fmla="*/ 73321 w 825393"/>
                <a:gd name="connsiteY14" fmla="*/ 592963 h 1267459"/>
                <a:gd name="connsiteX15" fmla="*/ 87799 w 825393"/>
                <a:gd name="connsiteY15" fmla="*/ 632460 h 1267459"/>
                <a:gd name="connsiteX16" fmla="*/ 82338 w 825393"/>
                <a:gd name="connsiteY16" fmla="*/ 643128 h 1267459"/>
                <a:gd name="connsiteX17" fmla="*/ 73575 w 825393"/>
                <a:gd name="connsiteY17" fmla="*/ 640461 h 1267459"/>
                <a:gd name="connsiteX18" fmla="*/ 68495 w 825393"/>
                <a:gd name="connsiteY18" fmla="*/ 634238 h 1267459"/>
                <a:gd name="connsiteX19" fmla="*/ 65447 w 825393"/>
                <a:gd name="connsiteY19" fmla="*/ 656971 h 1267459"/>
                <a:gd name="connsiteX20" fmla="*/ 26712 w 825393"/>
                <a:gd name="connsiteY20" fmla="*/ 685038 h 1267459"/>
                <a:gd name="connsiteX21" fmla="*/ 296 w 825393"/>
                <a:gd name="connsiteY21" fmla="*/ 646430 h 1267459"/>
                <a:gd name="connsiteX22" fmla="*/ 8424 w 825393"/>
                <a:gd name="connsiteY22" fmla="*/ 584327 h 1267459"/>
                <a:gd name="connsiteX23" fmla="*/ 8424 w 825393"/>
                <a:gd name="connsiteY23" fmla="*/ 584327 h 1267459"/>
                <a:gd name="connsiteX24" fmla="*/ 41571 w 825393"/>
                <a:gd name="connsiteY24" fmla="*/ 349758 h 1267459"/>
                <a:gd name="connsiteX25" fmla="*/ 556428 w 825393"/>
                <a:gd name="connsiteY25" fmla="*/ 220980 h 1267459"/>
                <a:gd name="connsiteX26" fmla="*/ 497247 w 825393"/>
                <a:gd name="connsiteY26" fmla="*/ 136779 h 1267459"/>
                <a:gd name="connsiteX27" fmla="*/ 474005 w 825393"/>
                <a:gd name="connsiteY27" fmla="*/ 107950 h 1267459"/>
                <a:gd name="connsiteX28" fmla="*/ 443272 w 825393"/>
                <a:gd name="connsiteY28" fmla="*/ 89027 h 1267459"/>
                <a:gd name="connsiteX29" fmla="*/ 382947 w 825393"/>
                <a:gd name="connsiteY29" fmla="*/ 52578 h 1267459"/>
                <a:gd name="connsiteX30" fmla="*/ 301539 w 825393"/>
                <a:gd name="connsiteY30" fmla="*/ 635889 h 1267459"/>
                <a:gd name="connsiteX31" fmla="*/ 322113 w 825393"/>
                <a:gd name="connsiteY31" fmla="*/ 635889 h 1267459"/>
                <a:gd name="connsiteX32" fmla="*/ 325415 w 825393"/>
                <a:gd name="connsiteY32" fmla="*/ 1210056 h 1267459"/>
                <a:gd name="connsiteX33" fmla="*/ 325415 w 825393"/>
                <a:gd name="connsiteY33" fmla="*/ 1267333 h 1267459"/>
                <a:gd name="connsiteX34" fmla="*/ 485816 w 825393"/>
                <a:gd name="connsiteY34" fmla="*/ 1267333 h 1267459"/>
                <a:gd name="connsiteX35" fmla="*/ 455717 w 825393"/>
                <a:gd name="connsiteY35" fmla="*/ 1229995 h 1267459"/>
                <a:gd name="connsiteX36" fmla="*/ 392090 w 825393"/>
                <a:gd name="connsiteY36" fmla="*/ 1210183 h 1267459"/>
                <a:gd name="connsiteX37" fmla="*/ 466513 w 825393"/>
                <a:gd name="connsiteY37" fmla="*/ 522224 h 1267459"/>
                <a:gd name="connsiteX38" fmla="*/ 444796 w 825393"/>
                <a:gd name="connsiteY38" fmla="*/ 194691 h 1267459"/>
                <a:gd name="connsiteX39" fmla="*/ 505248 w 825393"/>
                <a:gd name="connsiteY39" fmla="*/ 269621 h 1267459"/>
                <a:gd name="connsiteX40" fmla="*/ 240961 w 825393"/>
                <a:gd name="connsiteY40" fmla="*/ 52705 h 1267459"/>
                <a:gd name="connsiteX41" fmla="*/ 241341 w 825393"/>
                <a:gd name="connsiteY41" fmla="*/ 128016 h 1267459"/>
                <a:gd name="connsiteX42" fmla="*/ 311953 w 825393"/>
                <a:gd name="connsiteY42" fmla="*/ 72644 h 1267459"/>
                <a:gd name="connsiteX43" fmla="*/ 267630 w 825393"/>
                <a:gd name="connsiteY43" fmla="*/ 35687 h 1267459"/>
                <a:gd name="connsiteX44" fmla="*/ 240961 w 825393"/>
                <a:gd name="connsiteY44" fmla="*/ 52705 h 1267459"/>
                <a:gd name="connsiteX45" fmla="*/ 356530 w 825393"/>
                <a:gd name="connsiteY45" fmla="*/ 35687 h 1267459"/>
                <a:gd name="connsiteX46" fmla="*/ 311953 w 825393"/>
                <a:gd name="connsiteY46" fmla="*/ 72644 h 1267459"/>
                <a:gd name="connsiteX47" fmla="*/ 382565 w 825393"/>
                <a:gd name="connsiteY47" fmla="*/ 128016 h 1267459"/>
                <a:gd name="connsiteX48" fmla="*/ 382947 w 825393"/>
                <a:gd name="connsiteY48" fmla="*/ 52705 h 1267459"/>
                <a:gd name="connsiteX49" fmla="*/ 356403 w 825393"/>
                <a:gd name="connsiteY49" fmla="*/ 35687 h 1267459"/>
                <a:gd name="connsiteX50" fmla="*/ 392090 w 825393"/>
                <a:gd name="connsiteY50" fmla="*/ 1210183 h 1267459"/>
                <a:gd name="connsiteX51" fmla="*/ 357801 w 825393"/>
                <a:gd name="connsiteY51" fmla="*/ 1210183 h 1267459"/>
                <a:gd name="connsiteX52" fmla="*/ 157522 w 825393"/>
                <a:gd name="connsiteY52" fmla="*/ 522224 h 1267459"/>
                <a:gd name="connsiteX53" fmla="*/ 466639 w 825393"/>
                <a:gd name="connsiteY53" fmla="*/ 522224 h 1267459"/>
                <a:gd name="connsiteX54" fmla="*/ 312208 w 825393"/>
                <a:gd name="connsiteY54" fmla="*/ 451485 h 1267459"/>
                <a:gd name="connsiteX55" fmla="*/ 312208 w 825393"/>
                <a:gd name="connsiteY55" fmla="*/ 522224 h 1267459"/>
                <a:gd name="connsiteX56" fmla="*/ 267758 w 825393"/>
                <a:gd name="connsiteY56" fmla="*/ 35687 h 1267459"/>
                <a:gd name="connsiteX57" fmla="*/ 267758 w 825393"/>
                <a:gd name="connsiteY57" fmla="*/ 0 h 1267459"/>
                <a:gd name="connsiteX58" fmla="*/ 72686 w 825393"/>
                <a:gd name="connsiteY58" fmla="*/ 257175 h 1267459"/>
                <a:gd name="connsiteX59" fmla="*/ 137328 w 825393"/>
                <a:gd name="connsiteY59" fmla="*/ 282194 h 1267459"/>
                <a:gd name="connsiteX60" fmla="*/ 83735 w 825393"/>
                <a:gd name="connsiteY60" fmla="*/ 225552 h 1267459"/>
                <a:gd name="connsiteX61" fmla="*/ 113452 w 825393"/>
                <a:gd name="connsiteY61" fmla="*/ 237109 h 1267459"/>
                <a:gd name="connsiteX62" fmla="*/ 74590 w 825393"/>
                <a:gd name="connsiteY62" fmla="*/ 577469 h 1267459"/>
                <a:gd name="connsiteX63" fmla="*/ 10201 w 825393"/>
                <a:gd name="connsiteY63" fmla="*/ 569595 h 1267459"/>
                <a:gd name="connsiteX64" fmla="*/ 14901 w 825393"/>
                <a:gd name="connsiteY64" fmla="*/ 539877 h 1267459"/>
                <a:gd name="connsiteX65" fmla="*/ 79289 w 825393"/>
                <a:gd name="connsiteY65" fmla="*/ 547751 h 1267459"/>
                <a:gd name="connsiteX66" fmla="*/ 202226 w 825393"/>
                <a:gd name="connsiteY66" fmla="*/ 522097 h 1267459"/>
                <a:gd name="connsiteX67" fmla="*/ 202226 w 825393"/>
                <a:gd name="connsiteY67" fmla="*/ 561721 h 1267459"/>
                <a:gd name="connsiteX68" fmla="*/ 276139 w 825393"/>
                <a:gd name="connsiteY68" fmla="*/ 522097 h 1267459"/>
                <a:gd name="connsiteX69" fmla="*/ 276139 w 825393"/>
                <a:gd name="connsiteY69" fmla="*/ 561721 h 1267459"/>
                <a:gd name="connsiteX70" fmla="*/ 350053 w 825393"/>
                <a:gd name="connsiteY70" fmla="*/ 522097 h 1267459"/>
                <a:gd name="connsiteX71" fmla="*/ 350053 w 825393"/>
                <a:gd name="connsiteY71" fmla="*/ 561721 h 1267459"/>
                <a:gd name="connsiteX72" fmla="*/ 423967 w 825393"/>
                <a:gd name="connsiteY72" fmla="*/ 522097 h 1267459"/>
                <a:gd name="connsiteX73" fmla="*/ 423967 w 825393"/>
                <a:gd name="connsiteY73" fmla="*/ 561721 h 1267459"/>
                <a:gd name="connsiteX74" fmla="*/ 820081 w 825393"/>
                <a:gd name="connsiteY74" fmla="*/ 163957 h 1267459"/>
                <a:gd name="connsiteX75" fmla="*/ 772837 w 825393"/>
                <a:gd name="connsiteY75" fmla="*/ 156083 h 1267459"/>
                <a:gd name="connsiteX76" fmla="*/ 754549 w 825393"/>
                <a:gd name="connsiteY76" fmla="*/ 169926 h 1267459"/>
                <a:gd name="connsiteX77" fmla="*/ 755311 w 825393"/>
                <a:gd name="connsiteY77" fmla="*/ 161925 h 1267459"/>
                <a:gd name="connsiteX78" fmla="*/ 751120 w 825393"/>
                <a:gd name="connsiteY78" fmla="*/ 153924 h 1267459"/>
                <a:gd name="connsiteX79" fmla="*/ 739689 w 825393"/>
                <a:gd name="connsiteY79" fmla="*/ 157480 h 1267459"/>
                <a:gd name="connsiteX80" fmla="*/ 722163 w 825393"/>
                <a:gd name="connsiteY80" fmla="*/ 196469 h 1267459"/>
                <a:gd name="connsiteX81" fmla="*/ 615229 w 825393"/>
                <a:gd name="connsiteY81" fmla="*/ 277749 h 1267459"/>
                <a:gd name="connsiteX82" fmla="*/ 601387 w 825393"/>
                <a:gd name="connsiteY82" fmla="*/ 275209 h 1267459"/>
                <a:gd name="connsiteX83" fmla="*/ 556810 w 825393"/>
                <a:gd name="connsiteY83" fmla="*/ 221234 h 1267459"/>
                <a:gd name="connsiteX84" fmla="*/ 505501 w 825393"/>
                <a:gd name="connsiteY84" fmla="*/ 269748 h 1267459"/>
                <a:gd name="connsiteX85" fmla="*/ 577384 w 825393"/>
                <a:gd name="connsiteY85" fmla="*/ 349504 h 1267459"/>
                <a:gd name="connsiteX86" fmla="*/ 627422 w 825393"/>
                <a:gd name="connsiteY86" fmla="*/ 352171 h 1267459"/>
                <a:gd name="connsiteX87" fmla="*/ 761026 w 825393"/>
                <a:gd name="connsiteY87" fmla="*/ 247650 h 1267459"/>
                <a:gd name="connsiteX88" fmla="*/ 761026 w 825393"/>
                <a:gd name="connsiteY88" fmla="*/ 247650 h 1267459"/>
                <a:gd name="connsiteX89" fmla="*/ 811063 w 825393"/>
                <a:gd name="connsiteY89" fmla="*/ 209931 h 1267459"/>
                <a:gd name="connsiteX90" fmla="*/ 820081 w 825393"/>
                <a:gd name="connsiteY90" fmla="*/ 164084 h 1267459"/>
                <a:gd name="connsiteX0" fmla="*/ 57826 w 825393"/>
                <a:gd name="connsiteY0" fmla="*/ 300609 h 1267460"/>
                <a:gd name="connsiteX1" fmla="*/ 113452 w 825393"/>
                <a:gd name="connsiteY1" fmla="*/ 136906 h 1267460"/>
                <a:gd name="connsiteX2" fmla="*/ 159935 w 825393"/>
                <a:gd name="connsiteY2" fmla="*/ 87630 h 1267460"/>
                <a:gd name="connsiteX3" fmla="*/ 241088 w 825393"/>
                <a:gd name="connsiteY3" fmla="*/ 52705 h 1267460"/>
                <a:gd name="connsiteX4" fmla="*/ 231944 w 825393"/>
                <a:gd name="connsiteY4" fmla="*/ 1210310 h 1267460"/>
                <a:gd name="connsiteX5" fmla="*/ 298491 w 825393"/>
                <a:gd name="connsiteY5" fmla="*/ 1210310 h 1267460"/>
                <a:gd name="connsiteX6" fmla="*/ 298491 w 825393"/>
                <a:gd name="connsiteY6" fmla="*/ 1267460 h 1267460"/>
                <a:gd name="connsiteX7" fmla="*/ 138090 w 825393"/>
                <a:gd name="connsiteY7" fmla="*/ 1267460 h 1267460"/>
                <a:gd name="connsiteX8" fmla="*/ 168189 w 825393"/>
                <a:gd name="connsiteY8" fmla="*/ 1230122 h 1267460"/>
                <a:gd name="connsiteX9" fmla="*/ 231816 w 825393"/>
                <a:gd name="connsiteY9" fmla="*/ 1210310 h 1267460"/>
                <a:gd name="connsiteX10" fmla="*/ 157395 w 825393"/>
                <a:gd name="connsiteY10" fmla="*/ 522224 h 1267460"/>
                <a:gd name="connsiteX11" fmla="*/ 165903 w 825393"/>
                <a:gd name="connsiteY11" fmla="*/ 200660 h 1267460"/>
                <a:gd name="connsiteX12" fmla="*/ 112690 w 825393"/>
                <a:gd name="connsiteY12" fmla="*/ 351028 h 1267460"/>
                <a:gd name="connsiteX13" fmla="*/ 95800 w 825393"/>
                <a:gd name="connsiteY13" fmla="*/ 412115 h 1267460"/>
                <a:gd name="connsiteX14" fmla="*/ 73321 w 825393"/>
                <a:gd name="connsiteY14" fmla="*/ 592963 h 1267460"/>
                <a:gd name="connsiteX15" fmla="*/ 87799 w 825393"/>
                <a:gd name="connsiteY15" fmla="*/ 632460 h 1267460"/>
                <a:gd name="connsiteX16" fmla="*/ 82338 w 825393"/>
                <a:gd name="connsiteY16" fmla="*/ 643128 h 1267460"/>
                <a:gd name="connsiteX17" fmla="*/ 73575 w 825393"/>
                <a:gd name="connsiteY17" fmla="*/ 640461 h 1267460"/>
                <a:gd name="connsiteX18" fmla="*/ 68495 w 825393"/>
                <a:gd name="connsiteY18" fmla="*/ 634238 h 1267460"/>
                <a:gd name="connsiteX19" fmla="*/ 65447 w 825393"/>
                <a:gd name="connsiteY19" fmla="*/ 656971 h 1267460"/>
                <a:gd name="connsiteX20" fmla="*/ 26712 w 825393"/>
                <a:gd name="connsiteY20" fmla="*/ 685038 h 1267460"/>
                <a:gd name="connsiteX21" fmla="*/ 296 w 825393"/>
                <a:gd name="connsiteY21" fmla="*/ 646430 h 1267460"/>
                <a:gd name="connsiteX22" fmla="*/ 8424 w 825393"/>
                <a:gd name="connsiteY22" fmla="*/ 584327 h 1267460"/>
                <a:gd name="connsiteX23" fmla="*/ 8424 w 825393"/>
                <a:gd name="connsiteY23" fmla="*/ 584327 h 1267460"/>
                <a:gd name="connsiteX24" fmla="*/ 41571 w 825393"/>
                <a:gd name="connsiteY24" fmla="*/ 349758 h 1267460"/>
                <a:gd name="connsiteX25" fmla="*/ 556428 w 825393"/>
                <a:gd name="connsiteY25" fmla="*/ 220980 h 1267460"/>
                <a:gd name="connsiteX26" fmla="*/ 497247 w 825393"/>
                <a:gd name="connsiteY26" fmla="*/ 136779 h 1267460"/>
                <a:gd name="connsiteX27" fmla="*/ 474005 w 825393"/>
                <a:gd name="connsiteY27" fmla="*/ 107950 h 1267460"/>
                <a:gd name="connsiteX28" fmla="*/ 443272 w 825393"/>
                <a:gd name="connsiteY28" fmla="*/ 89027 h 1267460"/>
                <a:gd name="connsiteX29" fmla="*/ 382947 w 825393"/>
                <a:gd name="connsiteY29" fmla="*/ 52578 h 1267460"/>
                <a:gd name="connsiteX30" fmla="*/ 301539 w 825393"/>
                <a:gd name="connsiteY30" fmla="*/ 635889 h 1267460"/>
                <a:gd name="connsiteX31" fmla="*/ 322113 w 825393"/>
                <a:gd name="connsiteY31" fmla="*/ 635889 h 1267460"/>
                <a:gd name="connsiteX32" fmla="*/ 325415 w 825393"/>
                <a:gd name="connsiteY32" fmla="*/ 1210056 h 1267460"/>
                <a:gd name="connsiteX33" fmla="*/ 325415 w 825393"/>
                <a:gd name="connsiteY33" fmla="*/ 1267333 h 1267460"/>
                <a:gd name="connsiteX34" fmla="*/ 485816 w 825393"/>
                <a:gd name="connsiteY34" fmla="*/ 1267333 h 1267460"/>
                <a:gd name="connsiteX35" fmla="*/ 455717 w 825393"/>
                <a:gd name="connsiteY35" fmla="*/ 1229995 h 1267460"/>
                <a:gd name="connsiteX36" fmla="*/ 392090 w 825393"/>
                <a:gd name="connsiteY36" fmla="*/ 1210183 h 1267460"/>
                <a:gd name="connsiteX37" fmla="*/ 466513 w 825393"/>
                <a:gd name="connsiteY37" fmla="*/ 522224 h 1267460"/>
                <a:gd name="connsiteX38" fmla="*/ 444796 w 825393"/>
                <a:gd name="connsiteY38" fmla="*/ 194691 h 1267460"/>
                <a:gd name="connsiteX39" fmla="*/ 505248 w 825393"/>
                <a:gd name="connsiteY39" fmla="*/ 269621 h 1267460"/>
                <a:gd name="connsiteX40" fmla="*/ 240961 w 825393"/>
                <a:gd name="connsiteY40" fmla="*/ 52705 h 1267460"/>
                <a:gd name="connsiteX41" fmla="*/ 241341 w 825393"/>
                <a:gd name="connsiteY41" fmla="*/ 128016 h 1267460"/>
                <a:gd name="connsiteX42" fmla="*/ 311953 w 825393"/>
                <a:gd name="connsiteY42" fmla="*/ 72644 h 1267460"/>
                <a:gd name="connsiteX43" fmla="*/ 267630 w 825393"/>
                <a:gd name="connsiteY43" fmla="*/ 35687 h 1267460"/>
                <a:gd name="connsiteX44" fmla="*/ 240961 w 825393"/>
                <a:gd name="connsiteY44" fmla="*/ 52705 h 1267460"/>
                <a:gd name="connsiteX45" fmla="*/ 356403 w 825393"/>
                <a:gd name="connsiteY45" fmla="*/ 35687 h 1267460"/>
                <a:gd name="connsiteX46" fmla="*/ 311953 w 825393"/>
                <a:gd name="connsiteY46" fmla="*/ 72644 h 1267460"/>
                <a:gd name="connsiteX47" fmla="*/ 382565 w 825393"/>
                <a:gd name="connsiteY47" fmla="*/ 128016 h 1267460"/>
                <a:gd name="connsiteX48" fmla="*/ 382947 w 825393"/>
                <a:gd name="connsiteY48" fmla="*/ 52705 h 1267460"/>
                <a:gd name="connsiteX49" fmla="*/ 356403 w 825393"/>
                <a:gd name="connsiteY49" fmla="*/ 35687 h 1267460"/>
                <a:gd name="connsiteX50" fmla="*/ 392090 w 825393"/>
                <a:gd name="connsiteY50" fmla="*/ 1210183 h 1267460"/>
                <a:gd name="connsiteX51" fmla="*/ 357801 w 825393"/>
                <a:gd name="connsiteY51" fmla="*/ 1210183 h 1267460"/>
                <a:gd name="connsiteX52" fmla="*/ 157522 w 825393"/>
                <a:gd name="connsiteY52" fmla="*/ 522224 h 1267460"/>
                <a:gd name="connsiteX53" fmla="*/ 466639 w 825393"/>
                <a:gd name="connsiteY53" fmla="*/ 522224 h 1267460"/>
                <a:gd name="connsiteX54" fmla="*/ 312208 w 825393"/>
                <a:gd name="connsiteY54" fmla="*/ 451485 h 1267460"/>
                <a:gd name="connsiteX55" fmla="*/ 312208 w 825393"/>
                <a:gd name="connsiteY55" fmla="*/ 522224 h 1267460"/>
                <a:gd name="connsiteX56" fmla="*/ 267758 w 825393"/>
                <a:gd name="connsiteY56" fmla="*/ 35687 h 1267460"/>
                <a:gd name="connsiteX57" fmla="*/ 267758 w 825393"/>
                <a:gd name="connsiteY57" fmla="*/ 0 h 1267460"/>
                <a:gd name="connsiteX58" fmla="*/ 72686 w 825393"/>
                <a:gd name="connsiteY58" fmla="*/ 257175 h 1267460"/>
                <a:gd name="connsiteX59" fmla="*/ 137328 w 825393"/>
                <a:gd name="connsiteY59" fmla="*/ 282194 h 1267460"/>
                <a:gd name="connsiteX60" fmla="*/ 83735 w 825393"/>
                <a:gd name="connsiteY60" fmla="*/ 225552 h 1267460"/>
                <a:gd name="connsiteX61" fmla="*/ 113452 w 825393"/>
                <a:gd name="connsiteY61" fmla="*/ 237109 h 1267460"/>
                <a:gd name="connsiteX62" fmla="*/ 74590 w 825393"/>
                <a:gd name="connsiteY62" fmla="*/ 577469 h 1267460"/>
                <a:gd name="connsiteX63" fmla="*/ 10201 w 825393"/>
                <a:gd name="connsiteY63" fmla="*/ 569595 h 1267460"/>
                <a:gd name="connsiteX64" fmla="*/ 14901 w 825393"/>
                <a:gd name="connsiteY64" fmla="*/ 539877 h 1267460"/>
                <a:gd name="connsiteX65" fmla="*/ 79289 w 825393"/>
                <a:gd name="connsiteY65" fmla="*/ 547751 h 1267460"/>
                <a:gd name="connsiteX66" fmla="*/ 202226 w 825393"/>
                <a:gd name="connsiteY66" fmla="*/ 522097 h 1267460"/>
                <a:gd name="connsiteX67" fmla="*/ 202226 w 825393"/>
                <a:gd name="connsiteY67" fmla="*/ 561721 h 1267460"/>
                <a:gd name="connsiteX68" fmla="*/ 276139 w 825393"/>
                <a:gd name="connsiteY68" fmla="*/ 522097 h 1267460"/>
                <a:gd name="connsiteX69" fmla="*/ 276139 w 825393"/>
                <a:gd name="connsiteY69" fmla="*/ 561721 h 1267460"/>
                <a:gd name="connsiteX70" fmla="*/ 350053 w 825393"/>
                <a:gd name="connsiteY70" fmla="*/ 522097 h 1267460"/>
                <a:gd name="connsiteX71" fmla="*/ 350053 w 825393"/>
                <a:gd name="connsiteY71" fmla="*/ 561721 h 1267460"/>
                <a:gd name="connsiteX72" fmla="*/ 423967 w 825393"/>
                <a:gd name="connsiteY72" fmla="*/ 522097 h 1267460"/>
                <a:gd name="connsiteX73" fmla="*/ 423967 w 825393"/>
                <a:gd name="connsiteY73" fmla="*/ 561721 h 1267460"/>
                <a:gd name="connsiteX74" fmla="*/ 820081 w 825393"/>
                <a:gd name="connsiteY74" fmla="*/ 163957 h 1267460"/>
                <a:gd name="connsiteX75" fmla="*/ 772837 w 825393"/>
                <a:gd name="connsiteY75" fmla="*/ 156083 h 1267460"/>
                <a:gd name="connsiteX76" fmla="*/ 754549 w 825393"/>
                <a:gd name="connsiteY76" fmla="*/ 169926 h 1267460"/>
                <a:gd name="connsiteX77" fmla="*/ 755311 w 825393"/>
                <a:gd name="connsiteY77" fmla="*/ 161925 h 1267460"/>
                <a:gd name="connsiteX78" fmla="*/ 751120 w 825393"/>
                <a:gd name="connsiteY78" fmla="*/ 153924 h 1267460"/>
                <a:gd name="connsiteX79" fmla="*/ 739689 w 825393"/>
                <a:gd name="connsiteY79" fmla="*/ 157480 h 1267460"/>
                <a:gd name="connsiteX80" fmla="*/ 722163 w 825393"/>
                <a:gd name="connsiteY80" fmla="*/ 196469 h 1267460"/>
                <a:gd name="connsiteX81" fmla="*/ 615229 w 825393"/>
                <a:gd name="connsiteY81" fmla="*/ 277749 h 1267460"/>
                <a:gd name="connsiteX82" fmla="*/ 601387 w 825393"/>
                <a:gd name="connsiteY82" fmla="*/ 275209 h 1267460"/>
                <a:gd name="connsiteX83" fmla="*/ 556810 w 825393"/>
                <a:gd name="connsiteY83" fmla="*/ 221234 h 1267460"/>
                <a:gd name="connsiteX84" fmla="*/ 505501 w 825393"/>
                <a:gd name="connsiteY84" fmla="*/ 269748 h 1267460"/>
                <a:gd name="connsiteX85" fmla="*/ 577384 w 825393"/>
                <a:gd name="connsiteY85" fmla="*/ 349504 h 1267460"/>
                <a:gd name="connsiteX86" fmla="*/ 627422 w 825393"/>
                <a:gd name="connsiteY86" fmla="*/ 352171 h 1267460"/>
                <a:gd name="connsiteX87" fmla="*/ 761026 w 825393"/>
                <a:gd name="connsiteY87" fmla="*/ 247650 h 1267460"/>
                <a:gd name="connsiteX88" fmla="*/ 761026 w 825393"/>
                <a:gd name="connsiteY88" fmla="*/ 247650 h 1267460"/>
                <a:gd name="connsiteX89" fmla="*/ 811063 w 825393"/>
                <a:gd name="connsiteY89" fmla="*/ 209931 h 1267460"/>
                <a:gd name="connsiteX90" fmla="*/ 820081 w 825393"/>
                <a:gd name="connsiteY90" fmla="*/ 164084 h 1267460"/>
                <a:gd name="connsiteX91" fmla="*/ 820081 w 825393"/>
                <a:gd name="connsiteY91" fmla="*/ 163957 h 1267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25393" h="1267460">
                  <a:moveTo>
                    <a:pt x="57826" y="300609"/>
                  </a:moveTo>
                  <a:lnTo>
                    <a:pt x="113452" y="136906"/>
                  </a:lnTo>
                  <a:cubicBezTo>
                    <a:pt x="121073" y="114554"/>
                    <a:pt x="137963" y="96520"/>
                    <a:pt x="159935" y="87630"/>
                  </a:cubicBezTo>
                  <a:lnTo>
                    <a:pt x="241088" y="52705"/>
                  </a:lnTo>
                  <a:moveTo>
                    <a:pt x="231944" y="1210310"/>
                  </a:moveTo>
                  <a:lnTo>
                    <a:pt x="298491" y="1210310"/>
                  </a:lnTo>
                  <a:lnTo>
                    <a:pt x="298491" y="1267460"/>
                  </a:lnTo>
                  <a:lnTo>
                    <a:pt x="138090" y="1267460"/>
                  </a:lnTo>
                  <a:cubicBezTo>
                    <a:pt x="138090" y="1249426"/>
                    <a:pt x="150663" y="1233932"/>
                    <a:pt x="168189" y="1230122"/>
                  </a:cubicBezTo>
                  <a:lnTo>
                    <a:pt x="231816" y="1210310"/>
                  </a:lnTo>
                  <a:lnTo>
                    <a:pt x="157395" y="522224"/>
                  </a:lnTo>
                  <a:lnTo>
                    <a:pt x="165903" y="200660"/>
                  </a:lnTo>
                  <a:lnTo>
                    <a:pt x="112690" y="351028"/>
                  </a:lnTo>
                  <a:cubicBezTo>
                    <a:pt x="104182" y="370459"/>
                    <a:pt x="98466" y="391033"/>
                    <a:pt x="95800" y="412115"/>
                  </a:cubicBezTo>
                  <a:lnTo>
                    <a:pt x="73321" y="592963"/>
                  </a:lnTo>
                  <a:lnTo>
                    <a:pt x="87799" y="632460"/>
                  </a:lnTo>
                  <a:cubicBezTo>
                    <a:pt x="89323" y="636905"/>
                    <a:pt x="86910" y="641731"/>
                    <a:pt x="82338" y="643128"/>
                  </a:cubicBezTo>
                  <a:cubicBezTo>
                    <a:pt x="79163" y="644017"/>
                    <a:pt x="75734" y="643128"/>
                    <a:pt x="73575" y="640461"/>
                  </a:cubicBezTo>
                  <a:lnTo>
                    <a:pt x="68495" y="634238"/>
                  </a:lnTo>
                  <a:lnTo>
                    <a:pt x="65447" y="656971"/>
                  </a:lnTo>
                  <a:cubicBezTo>
                    <a:pt x="63034" y="675640"/>
                    <a:pt x="45380" y="688594"/>
                    <a:pt x="26712" y="685038"/>
                  </a:cubicBezTo>
                  <a:cubicBezTo>
                    <a:pt x="9186" y="681736"/>
                    <a:pt x="-1990" y="664210"/>
                    <a:pt x="296" y="646430"/>
                  </a:cubicBezTo>
                  <a:lnTo>
                    <a:pt x="8424" y="584327"/>
                  </a:lnTo>
                  <a:lnTo>
                    <a:pt x="8424" y="584327"/>
                  </a:lnTo>
                  <a:lnTo>
                    <a:pt x="41571" y="349758"/>
                  </a:lnTo>
                  <a:moveTo>
                    <a:pt x="556428" y="220980"/>
                  </a:moveTo>
                  <a:lnTo>
                    <a:pt x="497247" y="136779"/>
                  </a:lnTo>
                  <a:cubicBezTo>
                    <a:pt x="493817" y="130683"/>
                    <a:pt x="484038" y="115189"/>
                    <a:pt x="474005" y="107950"/>
                  </a:cubicBezTo>
                  <a:cubicBezTo>
                    <a:pt x="463973" y="100711"/>
                    <a:pt x="452670" y="94361"/>
                    <a:pt x="443272" y="89027"/>
                  </a:cubicBezTo>
                  <a:lnTo>
                    <a:pt x="382947" y="52578"/>
                  </a:lnTo>
                  <a:moveTo>
                    <a:pt x="301539" y="635889"/>
                  </a:moveTo>
                  <a:lnTo>
                    <a:pt x="322113" y="635889"/>
                  </a:lnTo>
                  <a:cubicBezTo>
                    <a:pt x="323214" y="827278"/>
                    <a:pt x="324314" y="1018667"/>
                    <a:pt x="325415" y="1210056"/>
                  </a:cubicBezTo>
                  <a:lnTo>
                    <a:pt x="325415" y="1267333"/>
                  </a:lnTo>
                  <a:lnTo>
                    <a:pt x="485816" y="1267333"/>
                  </a:lnTo>
                  <a:cubicBezTo>
                    <a:pt x="485816" y="1249299"/>
                    <a:pt x="473244" y="1233805"/>
                    <a:pt x="455717" y="1229995"/>
                  </a:cubicBezTo>
                  <a:lnTo>
                    <a:pt x="392090" y="1210183"/>
                  </a:lnTo>
                  <a:lnTo>
                    <a:pt x="466513" y="522224"/>
                  </a:lnTo>
                  <a:lnTo>
                    <a:pt x="444796" y="194691"/>
                  </a:lnTo>
                  <a:lnTo>
                    <a:pt x="505248" y="269621"/>
                  </a:lnTo>
                  <a:moveTo>
                    <a:pt x="240961" y="52705"/>
                  </a:moveTo>
                  <a:cubicBezTo>
                    <a:pt x="241088" y="77809"/>
                    <a:pt x="241214" y="102912"/>
                    <a:pt x="241341" y="128016"/>
                  </a:cubicBezTo>
                  <a:lnTo>
                    <a:pt x="311953" y="72644"/>
                  </a:lnTo>
                  <a:lnTo>
                    <a:pt x="267630" y="35687"/>
                  </a:lnTo>
                  <a:lnTo>
                    <a:pt x="240961" y="52705"/>
                  </a:lnTo>
                  <a:close/>
                  <a:moveTo>
                    <a:pt x="356403" y="35687"/>
                  </a:moveTo>
                  <a:lnTo>
                    <a:pt x="311953" y="72644"/>
                  </a:lnTo>
                  <a:lnTo>
                    <a:pt x="382565" y="128016"/>
                  </a:lnTo>
                  <a:cubicBezTo>
                    <a:pt x="382692" y="102912"/>
                    <a:pt x="382820" y="77809"/>
                    <a:pt x="382947" y="52705"/>
                  </a:cubicBezTo>
                  <a:lnTo>
                    <a:pt x="356403" y="35687"/>
                  </a:lnTo>
                  <a:close/>
                  <a:moveTo>
                    <a:pt x="392090" y="1210183"/>
                  </a:moveTo>
                  <a:lnTo>
                    <a:pt x="357801" y="1210183"/>
                  </a:lnTo>
                  <a:moveTo>
                    <a:pt x="157522" y="522224"/>
                  </a:moveTo>
                  <a:lnTo>
                    <a:pt x="466639" y="522224"/>
                  </a:lnTo>
                  <a:moveTo>
                    <a:pt x="312208" y="451485"/>
                  </a:moveTo>
                  <a:lnTo>
                    <a:pt x="312208" y="522224"/>
                  </a:lnTo>
                  <a:moveTo>
                    <a:pt x="267758" y="35687"/>
                  </a:moveTo>
                  <a:lnTo>
                    <a:pt x="267758" y="0"/>
                  </a:lnTo>
                  <a:moveTo>
                    <a:pt x="72686" y="257175"/>
                  </a:moveTo>
                  <a:lnTo>
                    <a:pt x="137328" y="282194"/>
                  </a:lnTo>
                  <a:moveTo>
                    <a:pt x="83735" y="225552"/>
                  </a:moveTo>
                  <a:lnTo>
                    <a:pt x="113452" y="237109"/>
                  </a:lnTo>
                  <a:moveTo>
                    <a:pt x="74590" y="577469"/>
                  </a:moveTo>
                  <a:lnTo>
                    <a:pt x="10201" y="569595"/>
                  </a:lnTo>
                  <a:moveTo>
                    <a:pt x="14901" y="539877"/>
                  </a:moveTo>
                  <a:lnTo>
                    <a:pt x="79289" y="547751"/>
                  </a:lnTo>
                  <a:moveTo>
                    <a:pt x="202226" y="522097"/>
                  </a:moveTo>
                  <a:lnTo>
                    <a:pt x="202226" y="561721"/>
                  </a:lnTo>
                  <a:moveTo>
                    <a:pt x="276139" y="522097"/>
                  </a:moveTo>
                  <a:lnTo>
                    <a:pt x="276139" y="561721"/>
                  </a:lnTo>
                  <a:moveTo>
                    <a:pt x="350053" y="522097"/>
                  </a:moveTo>
                  <a:lnTo>
                    <a:pt x="350053" y="561721"/>
                  </a:lnTo>
                  <a:moveTo>
                    <a:pt x="423967" y="522097"/>
                  </a:moveTo>
                  <a:lnTo>
                    <a:pt x="423967" y="561721"/>
                  </a:lnTo>
                  <a:moveTo>
                    <a:pt x="820081" y="163957"/>
                  </a:moveTo>
                  <a:cubicBezTo>
                    <a:pt x="809413" y="148209"/>
                    <a:pt x="787950" y="144653"/>
                    <a:pt x="772837" y="156083"/>
                  </a:cubicBezTo>
                  <a:lnTo>
                    <a:pt x="754549" y="169926"/>
                  </a:lnTo>
                  <a:lnTo>
                    <a:pt x="755311" y="161925"/>
                  </a:lnTo>
                  <a:cubicBezTo>
                    <a:pt x="755691" y="158623"/>
                    <a:pt x="754040" y="155448"/>
                    <a:pt x="751120" y="153924"/>
                  </a:cubicBezTo>
                  <a:cubicBezTo>
                    <a:pt x="747056" y="151638"/>
                    <a:pt x="741849" y="153289"/>
                    <a:pt x="739689" y="157480"/>
                  </a:cubicBezTo>
                  <a:lnTo>
                    <a:pt x="722163" y="196469"/>
                  </a:lnTo>
                  <a:lnTo>
                    <a:pt x="615229" y="277749"/>
                  </a:lnTo>
                  <a:cubicBezTo>
                    <a:pt x="610785" y="281178"/>
                    <a:pt x="604308" y="279908"/>
                    <a:pt x="601387" y="275209"/>
                  </a:cubicBezTo>
                  <a:lnTo>
                    <a:pt x="556810" y="221234"/>
                  </a:lnTo>
                  <a:lnTo>
                    <a:pt x="505501" y="269748"/>
                  </a:lnTo>
                  <a:lnTo>
                    <a:pt x="577384" y="349504"/>
                  </a:lnTo>
                  <a:cubicBezTo>
                    <a:pt x="591100" y="362839"/>
                    <a:pt x="612436" y="363982"/>
                    <a:pt x="627422" y="352171"/>
                  </a:cubicBezTo>
                  <a:lnTo>
                    <a:pt x="761026" y="247650"/>
                  </a:lnTo>
                  <a:lnTo>
                    <a:pt x="761026" y="247650"/>
                  </a:lnTo>
                  <a:lnTo>
                    <a:pt x="811063" y="209931"/>
                  </a:lnTo>
                  <a:cubicBezTo>
                    <a:pt x="825288" y="199136"/>
                    <a:pt x="830113" y="178816"/>
                    <a:pt x="820081" y="164084"/>
                  </a:cubicBezTo>
                  <a:lnTo>
                    <a:pt x="820081" y="163957"/>
                  </a:lnTo>
                  <a:close/>
                </a:path>
              </a:pathLst>
            </a:custGeom>
            <a:noFill/>
            <a:ln w="19050" cap="flat">
              <a:solidFill>
                <a:srgbClr val="51154B"/>
              </a:solidFill>
              <a:prstDash val="solid"/>
              <a:miter/>
            </a:ln>
          </p:spPr>
          <p:txBody>
            <a:bodyPr rtlCol="0" anchor="ctr"/>
            <a:lstStyle/>
            <a:p>
              <a:endParaRPr lang="en-GB"/>
            </a:p>
          </p:txBody>
        </p:sp>
        <p:sp>
          <p:nvSpPr>
            <p:cNvPr id="246" name="Freeform: Shape 245">
              <a:extLst>
                <a:ext uri="{FF2B5EF4-FFF2-40B4-BE49-F238E27FC236}">
                  <a16:creationId xmlns:a16="http://schemas.microsoft.com/office/drawing/2014/main" id="{8B060503-395B-E998-9C08-0682216D1A51}"/>
                </a:ext>
              </a:extLst>
            </p:cNvPr>
            <p:cNvSpPr/>
            <p:nvPr/>
          </p:nvSpPr>
          <p:spPr>
            <a:xfrm rot="10800000">
              <a:off x="8560942" y="3657741"/>
              <a:ext cx="221361" cy="107060"/>
            </a:xfrm>
            <a:custGeom>
              <a:avLst/>
              <a:gdLst>
                <a:gd name="connsiteX0" fmla="*/ 37592 w 221361"/>
                <a:gd name="connsiteY0" fmla="*/ 0 h 107060"/>
                <a:gd name="connsiteX1" fmla="*/ 183769 w 221361"/>
                <a:gd name="connsiteY1" fmla="*/ 0 h 107060"/>
                <a:gd name="connsiteX2" fmla="*/ 221362 w 221361"/>
                <a:gd name="connsiteY2" fmla="*/ 37592 h 107060"/>
                <a:gd name="connsiteX3" fmla="*/ 221362 w 221361"/>
                <a:gd name="connsiteY3" fmla="*/ 107061 h 107060"/>
                <a:gd name="connsiteX4" fmla="*/ 0 w 221361"/>
                <a:gd name="connsiteY4" fmla="*/ 107061 h 107060"/>
                <a:gd name="connsiteX5" fmla="*/ 0 w 221361"/>
                <a:gd name="connsiteY5" fmla="*/ 37592 h 107060"/>
                <a:gd name="connsiteX6" fmla="*/ 37592 w 221361"/>
                <a:gd name="connsiteY6" fmla="*/ 0 h 107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361" h="107060">
                  <a:moveTo>
                    <a:pt x="37592" y="0"/>
                  </a:moveTo>
                  <a:lnTo>
                    <a:pt x="183769" y="0"/>
                  </a:lnTo>
                  <a:cubicBezTo>
                    <a:pt x="204470" y="0"/>
                    <a:pt x="221362" y="16891"/>
                    <a:pt x="221362" y="37592"/>
                  </a:cubicBezTo>
                  <a:lnTo>
                    <a:pt x="221362" y="107061"/>
                  </a:lnTo>
                  <a:lnTo>
                    <a:pt x="0" y="107061"/>
                  </a:lnTo>
                  <a:lnTo>
                    <a:pt x="0" y="37592"/>
                  </a:lnTo>
                  <a:cubicBezTo>
                    <a:pt x="0" y="16891"/>
                    <a:pt x="16891" y="0"/>
                    <a:pt x="37592" y="0"/>
                  </a:cubicBezTo>
                  <a:close/>
                </a:path>
              </a:pathLst>
            </a:custGeom>
            <a:solidFill>
              <a:srgbClr val="FFDCDC"/>
            </a:solidFill>
            <a:ln w="0" cap="flat">
              <a:noFill/>
              <a:prstDash val="solid"/>
              <a:miter/>
            </a:ln>
          </p:spPr>
          <p:txBody>
            <a:bodyPr rtlCol="0" anchor="ctr"/>
            <a:lstStyle/>
            <a:p>
              <a:endParaRPr lang="en-GB"/>
            </a:p>
          </p:txBody>
        </p:sp>
        <p:sp>
          <p:nvSpPr>
            <p:cNvPr id="247" name="Freeform: Shape 246">
              <a:extLst>
                <a:ext uri="{FF2B5EF4-FFF2-40B4-BE49-F238E27FC236}">
                  <a16:creationId xmlns:a16="http://schemas.microsoft.com/office/drawing/2014/main" id="{BDFA6FD4-0050-74A4-9618-D6EB2C11C8C5}"/>
                </a:ext>
              </a:extLst>
            </p:cNvPr>
            <p:cNvSpPr/>
            <p:nvPr/>
          </p:nvSpPr>
          <p:spPr>
            <a:xfrm>
              <a:off x="8574658" y="3620276"/>
              <a:ext cx="193547" cy="269239"/>
            </a:xfrm>
            <a:custGeom>
              <a:avLst/>
              <a:gdLst>
                <a:gd name="connsiteX0" fmla="*/ 88519 w 193547"/>
                <a:gd name="connsiteY0" fmla="*/ 269240 h 269239"/>
                <a:gd name="connsiteX1" fmla="*/ 0 w 193547"/>
                <a:gd name="connsiteY1" fmla="*/ 160401 h 269239"/>
                <a:gd name="connsiteX2" fmla="*/ 0 w 193547"/>
                <a:gd name="connsiteY2" fmla="*/ 96774 h 269239"/>
                <a:gd name="connsiteX3" fmla="*/ 96774 w 193547"/>
                <a:gd name="connsiteY3" fmla="*/ 0 h 269239"/>
                <a:gd name="connsiteX4" fmla="*/ 193548 w 193547"/>
                <a:gd name="connsiteY4" fmla="*/ 96774 h 269239"/>
                <a:gd name="connsiteX5" fmla="*/ 193548 w 193547"/>
                <a:gd name="connsiteY5" fmla="*/ 160401 h 269239"/>
                <a:gd name="connsiteX6" fmla="*/ 105029 w 193547"/>
                <a:gd name="connsiteY6" fmla="*/ 269240 h 269239"/>
                <a:gd name="connsiteX7" fmla="*/ 88392 w 193547"/>
                <a:gd name="connsiteY7" fmla="*/ 269240 h 269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547" h="269239">
                  <a:moveTo>
                    <a:pt x="88519" y="269240"/>
                  </a:moveTo>
                  <a:cubicBezTo>
                    <a:pt x="48387" y="269240"/>
                    <a:pt x="0" y="221742"/>
                    <a:pt x="0" y="160401"/>
                  </a:cubicBezTo>
                  <a:lnTo>
                    <a:pt x="0" y="96774"/>
                  </a:lnTo>
                  <a:cubicBezTo>
                    <a:pt x="0" y="43307"/>
                    <a:pt x="43307" y="0"/>
                    <a:pt x="96774" y="0"/>
                  </a:cubicBezTo>
                  <a:cubicBezTo>
                    <a:pt x="150241" y="0"/>
                    <a:pt x="193548" y="43307"/>
                    <a:pt x="193548" y="96774"/>
                  </a:cubicBezTo>
                  <a:lnTo>
                    <a:pt x="193548" y="160401"/>
                  </a:lnTo>
                  <a:cubicBezTo>
                    <a:pt x="193548" y="221615"/>
                    <a:pt x="145288" y="269113"/>
                    <a:pt x="105029" y="269240"/>
                  </a:cubicBezTo>
                  <a:lnTo>
                    <a:pt x="88392" y="269240"/>
                  </a:lnTo>
                  <a:close/>
                </a:path>
              </a:pathLst>
            </a:custGeom>
            <a:solidFill>
              <a:srgbClr val="FFDCDC"/>
            </a:solidFill>
            <a:ln w="0" cap="flat">
              <a:noFill/>
              <a:prstDash val="solid"/>
              <a:miter/>
            </a:ln>
          </p:spPr>
          <p:txBody>
            <a:bodyPr rtlCol="0" anchor="ctr"/>
            <a:lstStyle/>
            <a:p>
              <a:endParaRPr lang="en-GB"/>
            </a:p>
          </p:txBody>
        </p:sp>
        <p:sp>
          <p:nvSpPr>
            <p:cNvPr id="248" name="Freeform: Shape 247">
              <a:extLst>
                <a:ext uri="{FF2B5EF4-FFF2-40B4-BE49-F238E27FC236}">
                  <a16:creationId xmlns:a16="http://schemas.microsoft.com/office/drawing/2014/main" id="{FC410670-66B1-D53B-346A-05EFAAD0D6A7}"/>
                </a:ext>
              </a:extLst>
            </p:cNvPr>
            <p:cNvSpPr/>
            <p:nvPr/>
          </p:nvSpPr>
          <p:spPr>
            <a:xfrm rot="10800000">
              <a:off x="8621013" y="3842779"/>
              <a:ext cx="100965" cy="56007"/>
            </a:xfrm>
            <a:custGeom>
              <a:avLst/>
              <a:gdLst>
                <a:gd name="connsiteX0" fmla="*/ 46482 w 100965"/>
                <a:gd name="connsiteY0" fmla="*/ 0 h 56007"/>
                <a:gd name="connsiteX1" fmla="*/ 54483 w 100965"/>
                <a:gd name="connsiteY1" fmla="*/ 0 h 56007"/>
                <a:gd name="connsiteX2" fmla="*/ 100965 w 100965"/>
                <a:gd name="connsiteY2" fmla="*/ 46482 h 56007"/>
                <a:gd name="connsiteX3" fmla="*/ 100965 w 100965"/>
                <a:gd name="connsiteY3" fmla="*/ 46482 h 56007"/>
                <a:gd name="connsiteX4" fmla="*/ 91440 w 100965"/>
                <a:gd name="connsiteY4" fmla="*/ 56007 h 56007"/>
                <a:gd name="connsiteX5" fmla="*/ 9525 w 100965"/>
                <a:gd name="connsiteY5" fmla="*/ 56007 h 56007"/>
                <a:gd name="connsiteX6" fmla="*/ 0 w 100965"/>
                <a:gd name="connsiteY6" fmla="*/ 46482 h 56007"/>
                <a:gd name="connsiteX7" fmla="*/ 0 w 100965"/>
                <a:gd name="connsiteY7" fmla="*/ 46482 h 56007"/>
                <a:gd name="connsiteX8" fmla="*/ 46482 w 100965"/>
                <a:gd name="connsiteY8" fmla="*/ 0 h 56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965" h="56007">
                  <a:moveTo>
                    <a:pt x="46482" y="0"/>
                  </a:moveTo>
                  <a:lnTo>
                    <a:pt x="54483" y="0"/>
                  </a:lnTo>
                  <a:cubicBezTo>
                    <a:pt x="80137" y="0"/>
                    <a:pt x="100965" y="20828"/>
                    <a:pt x="100965" y="46482"/>
                  </a:cubicBezTo>
                  <a:lnTo>
                    <a:pt x="100965" y="46482"/>
                  </a:lnTo>
                  <a:cubicBezTo>
                    <a:pt x="100965" y="51689"/>
                    <a:pt x="96647" y="56007"/>
                    <a:pt x="91440" y="56007"/>
                  </a:cubicBezTo>
                  <a:lnTo>
                    <a:pt x="9525" y="56007"/>
                  </a:lnTo>
                  <a:cubicBezTo>
                    <a:pt x="4318" y="56007"/>
                    <a:pt x="0" y="51689"/>
                    <a:pt x="0" y="46482"/>
                  </a:cubicBezTo>
                  <a:lnTo>
                    <a:pt x="0" y="46482"/>
                  </a:lnTo>
                  <a:cubicBezTo>
                    <a:pt x="0" y="20828"/>
                    <a:pt x="20828" y="0"/>
                    <a:pt x="46482" y="0"/>
                  </a:cubicBezTo>
                  <a:close/>
                </a:path>
              </a:pathLst>
            </a:custGeom>
            <a:solidFill>
              <a:srgbClr val="FFDCDC"/>
            </a:solidFill>
            <a:ln w="0" cap="flat">
              <a:noFill/>
              <a:prstDash val="solid"/>
              <a:miter/>
            </a:ln>
          </p:spPr>
          <p:txBody>
            <a:bodyPr rtlCol="0" anchor="ctr"/>
            <a:lstStyle/>
            <a:p>
              <a:endParaRPr lang="en-GB"/>
            </a:p>
          </p:txBody>
        </p:sp>
        <p:sp>
          <p:nvSpPr>
            <p:cNvPr id="249" name="Freeform: Shape 248">
              <a:extLst>
                <a:ext uri="{FF2B5EF4-FFF2-40B4-BE49-F238E27FC236}">
                  <a16:creationId xmlns:a16="http://schemas.microsoft.com/office/drawing/2014/main" id="{141E197C-11B1-AFF7-504F-56E74992C990}"/>
                </a:ext>
              </a:extLst>
            </p:cNvPr>
            <p:cNvSpPr/>
            <p:nvPr/>
          </p:nvSpPr>
          <p:spPr>
            <a:xfrm rot="10800000">
              <a:off x="8607679" y="3798838"/>
              <a:ext cx="128016" cy="94234"/>
            </a:xfrm>
            <a:custGeom>
              <a:avLst/>
              <a:gdLst>
                <a:gd name="connsiteX0" fmla="*/ 80899 w 128016"/>
                <a:gd name="connsiteY0" fmla="*/ 0 h 94234"/>
                <a:gd name="connsiteX1" fmla="*/ 128016 w 128016"/>
                <a:gd name="connsiteY1" fmla="*/ 47117 h 94234"/>
                <a:gd name="connsiteX2" fmla="*/ 128016 w 128016"/>
                <a:gd name="connsiteY2" fmla="*/ 47117 h 94234"/>
                <a:gd name="connsiteX3" fmla="*/ 80899 w 128016"/>
                <a:gd name="connsiteY3" fmla="*/ 94234 h 94234"/>
                <a:gd name="connsiteX4" fmla="*/ 47118 w 128016"/>
                <a:gd name="connsiteY4" fmla="*/ 94234 h 94234"/>
                <a:gd name="connsiteX5" fmla="*/ 0 w 128016"/>
                <a:gd name="connsiteY5" fmla="*/ 47117 h 94234"/>
                <a:gd name="connsiteX6" fmla="*/ 0 w 128016"/>
                <a:gd name="connsiteY6" fmla="*/ 47117 h 94234"/>
                <a:gd name="connsiteX7" fmla="*/ 47118 w 128016"/>
                <a:gd name="connsiteY7" fmla="*/ 0 h 9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016" h="94234">
                  <a:moveTo>
                    <a:pt x="80899" y="0"/>
                  </a:moveTo>
                  <a:cubicBezTo>
                    <a:pt x="106921" y="0"/>
                    <a:pt x="128016" y="21095"/>
                    <a:pt x="128016" y="47117"/>
                  </a:cubicBezTo>
                  <a:lnTo>
                    <a:pt x="128016" y="47117"/>
                  </a:lnTo>
                  <a:cubicBezTo>
                    <a:pt x="128016" y="73139"/>
                    <a:pt x="106922" y="94234"/>
                    <a:pt x="80899" y="94234"/>
                  </a:cubicBezTo>
                  <a:lnTo>
                    <a:pt x="47118" y="94234"/>
                  </a:lnTo>
                  <a:cubicBezTo>
                    <a:pt x="21096" y="94234"/>
                    <a:pt x="0" y="73139"/>
                    <a:pt x="0" y="47117"/>
                  </a:cubicBezTo>
                  <a:lnTo>
                    <a:pt x="0" y="47117"/>
                  </a:lnTo>
                  <a:cubicBezTo>
                    <a:pt x="0" y="21095"/>
                    <a:pt x="21095" y="0"/>
                    <a:pt x="47118" y="0"/>
                  </a:cubicBezTo>
                  <a:close/>
                </a:path>
              </a:pathLst>
            </a:custGeom>
            <a:solidFill>
              <a:srgbClr val="87176C"/>
            </a:solidFill>
            <a:ln w="0" cap="flat">
              <a:noFill/>
              <a:prstDash val="solid"/>
              <a:miter/>
            </a:ln>
          </p:spPr>
          <p:txBody>
            <a:bodyPr rtlCol="0" anchor="ctr"/>
            <a:lstStyle/>
            <a:p>
              <a:endParaRPr lang="en-GB"/>
            </a:p>
          </p:txBody>
        </p:sp>
        <p:sp>
          <p:nvSpPr>
            <p:cNvPr id="250" name="Freeform: Shape 249">
              <a:extLst>
                <a:ext uri="{FF2B5EF4-FFF2-40B4-BE49-F238E27FC236}">
                  <a16:creationId xmlns:a16="http://schemas.microsoft.com/office/drawing/2014/main" id="{5CB4B170-3A10-269C-4E47-1D8599BFD423}"/>
                </a:ext>
              </a:extLst>
            </p:cNvPr>
            <p:cNvSpPr/>
            <p:nvPr/>
          </p:nvSpPr>
          <p:spPr>
            <a:xfrm rot="10800000">
              <a:off x="8621013" y="3842779"/>
              <a:ext cx="100965" cy="56007"/>
            </a:xfrm>
            <a:custGeom>
              <a:avLst/>
              <a:gdLst>
                <a:gd name="connsiteX0" fmla="*/ 46482 w 100965"/>
                <a:gd name="connsiteY0" fmla="*/ 0 h 56007"/>
                <a:gd name="connsiteX1" fmla="*/ 54483 w 100965"/>
                <a:gd name="connsiteY1" fmla="*/ 0 h 56007"/>
                <a:gd name="connsiteX2" fmla="*/ 100965 w 100965"/>
                <a:gd name="connsiteY2" fmla="*/ 46482 h 56007"/>
                <a:gd name="connsiteX3" fmla="*/ 100965 w 100965"/>
                <a:gd name="connsiteY3" fmla="*/ 46482 h 56007"/>
                <a:gd name="connsiteX4" fmla="*/ 91440 w 100965"/>
                <a:gd name="connsiteY4" fmla="*/ 56007 h 56007"/>
                <a:gd name="connsiteX5" fmla="*/ 9525 w 100965"/>
                <a:gd name="connsiteY5" fmla="*/ 56007 h 56007"/>
                <a:gd name="connsiteX6" fmla="*/ 0 w 100965"/>
                <a:gd name="connsiteY6" fmla="*/ 46482 h 56007"/>
                <a:gd name="connsiteX7" fmla="*/ 0 w 100965"/>
                <a:gd name="connsiteY7" fmla="*/ 46482 h 56007"/>
                <a:gd name="connsiteX8" fmla="*/ 46482 w 100965"/>
                <a:gd name="connsiteY8" fmla="*/ 0 h 56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965" h="56007">
                  <a:moveTo>
                    <a:pt x="46482" y="0"/>
                  </a:moveTo>
                  <a:lnTo>
                    <a:pt x="54483" y="0"/>
                  </a:lnTo>
                  <a:cubicBezTo>
                    <a:pt x="80137" y="0"/>
                    <a:pt x="100965" y="20828"/>
                    <a:pt x="100965" y="46482"/>
                  </a:cubicBezTo>
                  <a:lnTo>
                    <a:pt x="100965" y="46482"/>
                  </a:lnTo>
                  <a:cubicBezTo>
                    <a:pt x="100965" y="51689"/>
                    <a:pt x="96647" y="56007"/>
                    <a:pt x="91440" y="56007"/>
                  </a:cubicBezTo>
                  <a:lnTo>
                    <a:pt x="9525" y="56007"/>
                  </a:lnTo>
                  <a:cubicBezTo>
                    <a:pt x="4318" y="56007"/>
                    <a:pt x="0" y="51689"/>
                    <a:pt x="0" y="46482"/>
                  </a:cubicBezTo>
                  <a:lnTo>
                    <a:pt x="0" y="46482"/>
                  </a:lnTo>
                  <a:cubicBezTo>
                    <a:pt x="0" y="20828"/>
                    <a:pt x="20828" y="0"/>
                    <a:pt x="46482" y="0"/>
                  </a:cubicBezTo>
                  <a:close/>
                </a:path>
              </a:pathLst>
            </a:custGeom>
            <a:solidFill>
              <a:srgbClr val="87176C"/>
            </a:solidFill>
            <a:ln w="0" cap="flat">
              <a:noFill/>
              <a:prstDash val="solid"/>
              <a:miter/>
            </a:ln>
          </p:spPr>
          <p:txBody>
            <a:bodyPr rtlCol="0" anchor="ctr"/>
            <a:lstStyle/>
            <a:p>
              <a:endParaRPr lang="en-GB"/>
            </a:p>
          </p:txBody>
        </p:sp>
        <p:sp>
          <p:nvSpPr>
            <p:cNvPr id="251" name="Freeform: Shape 250">
              <a:extLst>
                <a:ext uri="{FF2B5EF4-FFF2-40B4-BE49-F238E27FC236}">
                  <a16:creationId xmlns:a16="http://schemas.microsoft.com/office/drawing/2014/main" id="{008F95CA-708F-E496-2F9F-BB9A1E55A83A}"/>
                </a:ext>
              </a:extLst>
            </p:cNvPr>
            <p:cNvSpPr/>
            <p:nvPr/>
          </p:nvSpPr>
          <p:spPr>
            <a:xfrm rot="10800000">
              <a:off x="8634729" y="3820427"/>
              <a:ext cx="74041" cy="37211"/>
            </a:xfrm>
            <a:custGeom>
              <a:avLst/>
              <a:gdLst>
                <a:gd name="connsiteX0" fmla="*/ 55372 w 74041"/>
                <a:gd name="connsiteY0" fmla="*/ 0 h 37211"/>
                <a:gd name="connsiteX1" fmla="*/ 74041 w 74041"/>
                <a:gd name="connsiteY1" fmla="*/ 18669 h 37211"/>
                <a:gd name="connsiteX2" fmla="*/ 74041 w 74041"/>
                <a:gd name="connsiteY2" fmla="*/ 18542 h 37211"/>
                <a:gd name="connsiteX3" fmla="*/ 55372 w 74041"/>
                <a:gd name="connsiteY3" fmla="*/ 37211 h 37211"/>
                <a:gd name="connsiteX4" fmla="*/ 18669 w 74041"/>
                <a:gd name="connsiteY4" fmla="*/ 37211 h 37211"/>
                <a:gd name="connsiteX5" fmla="*/ 0 w 74041"/>
                <a:gd name="connsiteY5" fmla="*/ 18542 h 37211"/>
                <a:gd name="connsiteX6" fmla="*/ 0 w 74041"/>
                <a:gd name="connsiteY6" fmla="*/ 18669 h 37211"/>
                <a:gd name="connsiteX7" fmla="*/ 18669 w 74041"/>
                <a:gd name="connsiteY7" fmla="*/ 0 h 37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041" h="37211">
                  <a:moveTo>
                    <a:pt x="55372" y="0"/>
                  </a:moveTo>
                  <a:cubicBezTo>
                    <a:pt x="65682" y="0"/>
                    <a:pt x="74041" y="8358"/>
                    <a:pt x="74041" y="18669"/>
                  </a:cubicBezTo>
                  <a:lnTo>
                    <a:pt x="74041" y="18542"/>
                  </a:lnTo>
                  <a:cubicBezTo>
                    <a:pt x="74041" y="28852"/>
                    <a:pt x="65682" y="37211"/>
                    <a:pt x="55372" y="37211"/>
                  </a:cubicBezTo>
                  <a:lnTo>
                    <a:pt x="18669" y="37211"/>
                  </a:lnTo>
                  <a:cubicBezTo>
                    <a:pt x="8359" y="37211"/>
                    <a:pt x="0" y="28852"/>
                    <a:pt x="0" y="18542"/>
                  </a:cubicBezTo>
                  <a:lnTo>
                    <a:pt x="0" y="18669"/>
                  </a:lnTo>
                  <a:cubicBezTo>
                    <a:pt x="0" y="8358"/>
                    <a:pt x="8359" y="0"/>
                    <a:pt x="18669" y="0"/>
                  </a:cubicBezTo>
                  <a:close/>
                </a:path>
              </a:pathLst>
            </a:custGeom>
            <a:solidFill>
              <a:srgbClr val="FFDCDC"/>
            </a:solidFill>
            <a:ln w="0" cap="flat">
              <a:noFill/>
              <a:prstDash val="solid"/>
              <a:miter/>
            </a:ln>
          </p:spPr>
          <p:txBody>
            <a:bodyPr rtlCol="0" anchor="ctr"/>
            <a:lstStyle/>
            <a:p>
              <a:endParaRPr lang="en-GB"/>
            </a:p>
          </p:txBody>
        </p:sp>
        <p:sp>
          <p:nvSpPr>
            <p:cNvPr id="252" name="Freeform: Shape 251">
              <a:extLst>
                <a:ext uri="{FF2B5EF4-FFF2-40B4-BE49-F238E27FC236}">
                  <a16:creationId xmlns:a16="http://schemas.microsoft.com/office/drawing/2014/main" id="{CC58640C-9E68-F1A8-72C0-FD316C584198}"/>
                </a:ext>
              </a:extLst>
            </p:cNvPr>
            <p:cNvSpPr/>
            <p:nvPr/>
          </p:nvSpPr>
          <p:spPr>
            <a:xfrm rot="17311800">
              <a:off x="8740131" y="3751489"/>
              <a:ext cx="59435" cy="41401"/>
            </a:xfrm>
            <a:custGeom>
              <a:avLst/>
              <a:gdLst>
                <a:gd name="connsiteX0" fmla="*/ 59436 w 59435"/>
                <a:gd name="connsiteY0" fmla="*/ 20701 h 41401"/>
                <a:gd name="connsiteX1" fmla="*/ 29718 w 59435"/>
                <a:gd name="connsiteY1" fmla="*/ 41402 h 41401"/>
                <a:gd name="connsiteX2" fmla="*/ -1 w 59435"/>
                <a:gd name="connsiteY2" fmla="*/ 20701 h 41401"/>
                <a:gd name="connsiteX3" fmla="*/ 29718 w 59435"/>
                <a:gd name="connsiteY3" fmla="*/ 0 h 41401"/>
                <a:gd name="connsiteX4" fmla="*/ 59436 w 59435"/>
                <a:gd name="connsiteY4" fmla="*/ 20701 h 41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35" h="41401">
                  <a:moveTo>
                    <a:pt x="59436" y="20701"/>
                  </a:moveTo>
                  <a:cubicBezTo>
                    <a:pt x="59436" y="32134"/>
                    <a:pt x="46131" y="41402"/>
                    <a:pt x="29718" y="41402"/>
                  </a:cubicBezTo>
                  <a:cubicBezTo>
                    <a:pt x="13305" y="41402"/>
                    <a:pt x="-1" y="32134"/>
                    <a:pt x="-1" y="20701"/>
                  </a:cubicBezTo>
                  <a:cubicBezTo>
                    <a:pt x="-1" y="9268"/>
                    <a:pt x="13305" y="0"/>
                    <a:pt x="29718" y="0"/>
                  </a:cubicBezTo>
                  <a:cubicBezTo>
                    <a:pt x="46131" y="0"/>
                    <a:pt x="59436" y="9268"/>
                    <a:pt x="59436" y="20701"/>
                  </a:cubicBezTo>
                  <a:close/>
                </a:path>
              </a:pathLst>
            </a:custGeom>
            <a:solidFill>
              <a:srgbClr val="FFDCDC"/>
            </a:solidFill>
            <a:ln w="0" cap="flat">
              <a:noFill/>
              <a:prstDash val="solid"/>
              <a:miter/>
            </a:ln>
          </p:spPr>
          <p:txBody>
            <a:bodyPr rtlCol="0" anchor="ctr"/>
            <a:lstStyle/>
            <a:p>
              <a:endParaRPr lang="en-GB"/>
            </a:p>
          </p:txBody>
        </p:sp>
        <p:sp>
          <p:nvSpPr>
            <p:cNvPr id="253" name="Freeform: Shape 252">
              <a:extLst>
                <a:ext uri="{FF2B5EF4-FFF2-40B4-BE49-F238E27FC236}">
                  <a16:creationId xmlns:a16="http://schemas.microsoft.com/office/drawing/2014/main" id="{F34CE111-9B97-F57A-D86F-E67D6AD9791C}"/>
                </a:ext>
              </a:extLst>
            </p:cNvPr>
            <p:cNvSpPr/>
            <p:nvPr/>
          </p:nvSpPr>
          <p:spPr>
            <a:xfrm rot="20488200">
              <a:off x="8552704" y="3742769"/>
              <a:ext cx="41401" cy="59435"/>
            </a:xfrm>
            <a:custGeom>
              <a:avLst/>
              <a:gdLst>
                <a:gd name="connsiteX0" fmla="*/ 41402 w 41401"/>
                <a:gd name="connsiteY0" fmla="*/ 29718 h 59435"/>
                <a:gd name="connsiteX1" fmla="*/ 20701 w 41401"/>
                <a:gd name="connsiteY1" fmla="*/ 59436 h 59435"/>
                <a:gd name="connsiteX2" fmla="*/ 0 w 41401"/>
                <a:gd name="connsiteY2" fmla="*/ 29718 h 59435"/>
                <a:gd name="connsiteX3" fmla="*/ 20701 w 41401"/>
                <a:gd name="connsiteY3" fmla="*/ 0 h 59435"/>
                <a:gd name="connsiteX4" fmla="*/ 41402 w 41401"/>
                <a:gd name="connsiteY4" fmla="*/ 29718 h 59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01" h="59435">
                  <a:moveTo>
                    <a:pt x="41402" y="29718"/>
                  </a:moveTo>
                  <a:cubicBezTo>
                    <a:pt x="41402" y="46131"/>
                    <a:pt x="32134" y="59436"/>
                    <a:pt x="20701" y="59436"/>
                  </a:cubicBezTo>
                  <a:cubicBezTo>
                    <a:pt x="9268" y="59436"/>
                    <a:pt x="0" y="46131"/>
                    <a:pt x="0" y="29718"/>
                  </a:cubicBezTo>
                  <a:cubicBezTo>
                    <a:pt x="0" y="13305"/>
                    <a:pt x="9268" y="0"/>
                    <a:pt x="20701" y="0"/>
                  </a:cubicBezTo>
                  <a:cubicBezTo>
                    <a:pt x="32134" y="0"/>
                    <a:pt x="41402" y="13306"/>
                    <a:pt x="41402" y="29718"/>
                  </a:cubicBezTo>
                  <a:close/>
                </a:path>
              </a:pathLst>
            </a:custGeom>
            <a:solidFill>
              <a:srgbClr val="FFDCDC"/>
            </a:solidFill>
            <a:ln w="0" cap="flat">
              <a:noFill/>
              <a:prstDash val="solid"/>
              <a:miter/>
            </a:ln>
          </p:spPr>
          <p:txBody>
            <a:bodyPr rtlCol="0" anchor="ctr"/>
            <a:lstStyle/>
            <a:p>
              <a:endParaRPr lang="en-GB"/>
            </a:p>
          </p:txBody>
        </p:sp>
        <p:sp>
          <p:nvSpPr>
            <p:cNvPr id="254" name="Freeform: Shape 253">
              <a:extLst>
                <a:ext uri="{FF2B5EF4-FFF2-40B4-BE49-F238E27FC236}">
                  <a16:creationId xmlns:a16="http://schemas.microsoft.com/office/drawing/2014/main" id="{46261F68-2261-BA71-D05B-F4B80CB40A8D}"/>
                </a:ext>
              </a:extLst>
            </p:cNvPr>
            <p:cNvSpPr/>
            <p:nvPr/>
          </p:nvSpPr>
          <p:spPr>
            <a:xfrm>
              <a:off x="8548116" y="3593859"/>
              <a:ext cx="249681" cy="97409"/>
            </a:xfrm>
            <a:custGeom>
              <a:avLst/>
              <a:gdLst>
                <a:gd name="connsiteX0" fmla="*/ 22733 w 249681"/>
                <a:gd name="connsiteY0" fmla="*/ 42799 h 97409"/>
                <a:gd name="connsiteX1" fmla="*/ 22733 w 249681"/>
                <a:gd name="connsiteY1" fmla="*/ 42291 h 97409"/>
                <a:gd name="connsiteX2" fmla="*/ 50292 w 249681"/>
                <a:gd name="connsiteY2" fmla="*/ 14732 h 97409"/>
                <a:gd name="connsiteX3" fmla="*/ 59309 w 249681"/>
                <a:gd name="connsiteY3" fmla="*/ 16383 h 97409"/>
                <a:gd name="connsiteX4" fmla="*/ 87757 w 249681"/>
                <a:gd name="connsiteY4" fmla="*/ 0 h 97409"/>
                <a:gd name="connsiteX5" fmla="*/ 106426 w 249681"/>
                <a:gd name="connsiteY5" fmla="*/ 5842 h 97409"/>
                <a:gd name="connsiteX6" fmla="*/ 125095 w 249681"/>
                <a:gd name="connsiteY6" fmla="*/ 254 h 97409"/>
                <a:gd name="connsiteX7" fmla="*/ 143764 w 249681"/>
                <a:gd name="connsiteY7" fmla="*/ 5842 h 97409"/>
                <a:gd name="connsiteX8" fmla="*/ 162433 w 249681"/>
                <a:gd name="connsiteY8" fmla="*/ 0 h 97409"/>
                <a:gd name="connsiteX9" fmla="*/ 190881 w 249681"/>
                <a:gd name="connsiteY9" fmla="*/ 16383 h 97409"/>
                <a:gd name="connsiteX10" fmla="*/ 199898 w 249681"/>
                <a:gd name="connsiteY10" fmla="*/ 14732 h 97409"/>
                <a:gd name="connsiteX11" fmla="*/ 227457 w 249681"/>
                <a:gd name="connsiteY11" fmla="*/ 42291 h 97409"/>
                <a:gd name="connsiteX12" fmla="*/ 227457 w 249681"/>
                <a:gd name="connsiteY12" fmla="*/ 42799 h 97409"/>
                <a:gd name="connsiteX13" fmla="*/ 249682 w 249681"/>
                <a:gd name="connsiteY13" fmla="*/ 69850 h 97409"/>
                <a:gd name="connsiteX14" fmla="*/ 222123 w 249681"/>
                <a:gd name="connsiteY14" fmla="*/ 97409 h 97409"/>
                <a:gd name="connsiteX15" fmla="*/ 194564 w 249681"/>
                <a:gd name="connsiteY15" fmla="*/ 69850 h 97409"/>
                <a:gd name="connsiteX16" fmla="*/ 194564 w 249681"/>
                <a:gd name="connsiteY16" fmla="*/ 69342 h 97409"/>
                <a:gd name="connsiteX17" fmla="*/ 179705 w 249681"/>
                <a:gd name="connsiteY17" fmla="*/ 61087 h 97409"/>
                <a:gd name="connsiteX18" fmla="*/ 162306 w 249681"/>
                <a:gd name="connsiteY18" fmla="*/ 66167 h 97409"/>
                <a:gd name="connsiteX19" fmla="*/ 146685 w 249681"/>
                <a:gd name="connsiteY19" fmla="*/ 62103 h 97409"/>
                <a:gd name="connsiteX20" fmla="*/ 124840 w 249681"/>
                <a:gd name="connsiteY20" fmla="*/ 69977 h 97409"/>
                <a:gd name="connsiteX21" fmla="*/ 102997 w 249681"/>
                <a:gd name="connsiteY21" fmla="*/ 62103 h 97409"/>
                <a:gd name="connsiteX22" fmla="*/ 87376 w 249681"/>
                <a:gd name="connsiteY22" fmla="*/ 66167 h 97409"/>
                <a:gd name="connsiteX23" fmla="*/ 69977 w 249681"/>
                <a:gd name="connsiteY23" fmla="*/ 61087 h 97409"/>
                <a:gd name="connsiteX24" fmla="*/ 55118 w 249681"/>
                <a:gd name="connsiteY24" fmla="*/ 69342 h 97409"/>
                <a:gd name="connsiteX25" fmla="*/ 55118 w 249681"/>
                <a:gd name="connsiteY25" fmla="*/ 69850 h 97409"/>
                <a:gd name="connsiteX26" fmla="*/ 27559 w 249681"/>
                <a:gd name="connsiteY26" fmla="*/ 97409 h 97409"/>
                <a:gd name="connsiteX27" fmla="*/ 0 w 249681"/>
                <a:gd name="connsiteY27" fmla="*/ 69850 h 97409"/>
                <a:gd name="connsiteX28" fmla="*/ 22225 w 249681"/>
                <a:gd name="connsiteY28" fmla="*/ 42799 h 9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49681" h="97409">
                  <a:moveTo>
                    <a:pt x="22733" y="42799"/>
                  </a:moveTo>
                  <a:cubicBezTo>
                    <a:pt x="22733" y="42799"/>
                    <a:pt x="22733" y="42418"/>
                    <a:pt x="22733" y="42291"/>
                  </a:cubicBezTo>
                  <a:cubicBezTo>
                    <a:pt x="22733" y="27051"/>
                    <a:pt x="35052" y="14732"/>
                    <a:pt x="50292" y="14732"/>
                  </a:cubicBezTo>
                  <a:cubicBezTo>
                    <a:pt x="53467" y="14732"/>
                    <a:pt x="56515" y="15367"/>
                    <a:pt x="59309" y="16383"/>
                  </a:cubicBezTo>
                  <a:cubicBezTo>
                    <a:pt x="65024" y="6604"/>
                    <a:pt x="75565" y="0"/>
                    <a:pt x="87757" y="0"/>
                  </a:cubicBezTo>
                  <a:cubicBezTo>
                    <a:pt x="94742" y="0"/>
                    <a:pt x="101092" y="2159"/>
                    <a:pt x="106426" y="5842"/>
                  </a:cubicBezTo>
                  <a:cubicBezTo>
                    <a:pt x="111887" y="2413"/>
                    <a:pt x="118237" y="254"/>
                    <a:pt x="125095" y="254"/>
                  </a:cubicBezTo>
                  <a:cubicBezTo>
                    <a:pt x="131952" y="254"/>
                    <a:pt x="138430" y="2286"/>
                    <a:pt x="143764" y="5842"/>
                  </a:cubicBezTo>
                  <a:cubicBezTo>
                    <a:pt x="149098" y="2159"/>
                    <a:pt x="155575" y="0"/>
                    <a:pt x="162433" y="0"/>
                  </a:cubicBezTo>
                  <a:cubicBezTo>
                    <a:pt x="174625" y="0"/>
                    <a:pt x="185165" y="6604"/>
                    <a:pt x="190881" y="16383"/>
                  </a:cubicBezTo>
                  <a:cubicBezTo>
                    <a:pt x="193675" y="15367"/>
                    <a:pt x="196723" y="14732"/>
                    <a:pt x="199898" y="14732"/>
                  </a:cubicBezTo>
                  <a:cubicBezTo>
                    <a:pt x="215138" y="14732"/>
                    <a:pt x="227457" y="27051"/>
                    <a:pt x="227457" y="42291"/>
                  </a:cubicBezTo>
                  <a:cubicBezTo>
                    <a:pt x="227457" y="42418"/>
                    <a:pt x="227457" y="42672"/>
                    <a:pt x="227457" y="42799"/>
                  </a:cubicBezTo>
                  <a:cubicBezTo>
                    <a:pt x="240157" y="45212"/>
                    <a:pt x="249682" y="56388"/>
                    <a:pt x="249682" y="69850"/>
                  </a:cubicBezTo>
                  <a:cubicBezTo>
                    <a:pt x="249682" y="83312"/>
                    <a:pt x="237363" y="97409"/>
                    <a:pt x="222123" y="97409"/>
                  </a:cubicBezTo>
                  <a:cubicBezTo>
                    <a:pt x="206883" y="97409"/>
                    <a:pt x="194564" y="85090"/>
                    <a:pt x="194564" y="69850"/>
                  </a:cubicBezTo>
                  <a:cubicBezTo>
                    <a:pt x="194564" y="69723"/>
                    <a:pt x="194564" y="69469"/>
                    <a:pt x="194564" y="69342"/>
                  </a:cubicBezTo>
                  <a:cubicBezTo>
                    <a:pt x="188722" y="68199"/>
                    <a:pt x="183642" y="65278"/>
                    <a:pt x="179705" y="61087"/>
                  </a:cubicBezTo>
                  <a:cubicBezTo>
                    <a:pt x="174625" y="64262"/>
                    <a:pt x="168783" y="66167"/>
                    <a:pt x="162306" y="66167"/>
                  </a:cubicBezTo>
                  <a:cubicBezTo>
                    <a:pt x="156590" y="66167"/>
                    <a:pt x="151384" y="64643"/>
                    <a:pt x="146685" y="62103"/>
                  </a:cubicBezTo>
                  <a:cubicBezTo>
                    <a:pt x="140715" y="66929"/>
                    <a:pt x="133223" y="69977"/>
                    <a:pt x="124840" y="69977"/>
                  </a:cubicBezTo>
                  <a:cubicBezTo>
                    <a:pt x="116459" y="69977"/>
                    <a:pt x="109093" y="66929"/>
                    <a:pt x="102997" y="62103"/>
                  </a:cubicBezTo>
                  <a:cubicBezTo>
                    <a:pt x="98298" y="64643"/>
                    <a:pt x="93090" y="66167"/>
                    <a:pt x="87376" y="66167"/>
                  </a:cubicBezTo>
                  <a:cubicBezTo>
                    <a:pt x="81026" y="66167"/>
                    <a:pt x="75057" y="64262"/>
                    <a:pt x="69977" y="61087"/>
                  </a:cubicBezTo>
                  <a:cubicBezTo>
                    <a:pt x="66040" y="65278"/>
                    <a:pt x="60960" y="68199"/>
                    <a:pt x="55118" y="69342"/>
                  </a:cubicBezTo>
                  <a:cubicBezTo>
                    <a:pt x="55118" y="69469"/>
                    <a:pt x="55118" y="69723"/>
                    <a:pt x="55118" y="69850"/>
                  </a:cubicBezTo>
                  <a:cubicBezTo>
                    <a:pt x="55118" y="85090"/>
                    <a:pt x="42799" y="97409"/>
                    <a:pt x="27559" y="97409"/>
                  </a:cubicBezTo>
                  <a:cubicBezTo>
                    <a:pt x="12319" y="97409"/>
                    <a:pt x="0" y="85090"/>
                    <a:pt x="0" y="69850"/>
                  </a:cubicBezTo>
                  <a:cubicBezTo>
                    <a:pt x="0" y="54610"/>
                    <a:pt x="9525" y="45339"/>
                    <a:pt x="22225" y="42799"/>
                  </a:cubicBezTo>
                  <a:close/>
                </a:path>
              </a:pathLst>
            </a:custGeom>
            <a:solidFill>
              <a:srgbClr val="87176C"/>
            </a:solidFill>
            <a:ln w="0" cap="flat">
              <a:noFill/>
              <a:prstDash val="solid"/>
              <a:miter/>
            </a:ln>
          </p:spPr>
          <p:txBody>
            <a:bodyPr rtlCol="0" anchor="ctr"/>
            <a:lstStyle/>
            <a:p>
              <a:endParaRPr lang="en-GB"/>
            </a:p>
          </p:txBody>
        </p:sp>
        <p:sp>
          <p:nvSpPr>
            <p:cNvPr id="255" name="Freeform: Shape 254">
              <a:extLst>
                <a:ext uri="{FF2B5EF4-FFF2-40B4-BE49-F238E27FC236}">
                  <a16:creationId xmlns:a16="http://schemas.microsoft.com/office/drawing/2014/main" id="{C812FD66-9DA3-BC39-8E07-505D4602F446}"/>
                </a:ext>
              </a:extLst>
            </p:cNvPr>
            <p:cNvSpPr/>
            <p:nvPr/>
          </p:nvSpPr>
          <p:spPr>
            <a:xfrm>
              <a:off x="8665591" y="3556903"/>
              <a:ext cx="82296" cy="82296"/>
            </a:xfrm>
            <a:custGeom>
              <a:avLst/>
              <a:gdLst>
                <a:gd name="connsiteX0" fmla="*/ 82296 w 82296"/>
                <a:gd name="connsiteY0" fmla="*/ 41148 h 82296"/>
                <a:gd name="connsiteX1" fmla="*/ 41148 w 82296"/>
                <a:gd name="connsiteY1" fmla="*/ 82296 h 82296"/>
                <a:gd name="connsiteX2" fmla="*/ 0 w 82296"/>
                <a:gd name="connsiteY2" fmla="*/ 41148 h 82296"/>
                <a:gd name="connsiteX3" fmla="*/ 41148 w 82296"/>
                <a:gd name="connsiteY3" fmla="*/ 0 h 82296"/>
                <a:gd name="connsiteX4" fmla="*/ 82296 w 82296"/>
                <a:gd name="connsiteY4" fmla="*/ 41148 h 82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 h="82296">
                  <a:moveTo>
                    <a:pt x="82296" y="41148"/>
                  </a:moveTo>
                  <a:cubicBezTo>
                    <a:pt x="82296" y="63873"/>
                    <a:pt x="63873" y="82296"/>
                    <a:pt x="41148" y="82296"/>
                  </a:cubicBezTo>
                  <a:cubicBezTo>
                    <a:pt x="18422" y="82296"/>
                    <a:pt x="0" y="63873"/>
                    <a:pt x="0" y="41148"/>
                  </a:cubicBezTo>
                  <a:cubicBezTo>
                    <a:pt x="0" y="18423"/>
                    <a:pt x="18423" y="0"/>
                    <a:pt x="41148" y="0"/>
                  </a:cubicBezTo>
                  <a:cubicBezTo>
                    <a:pt x="63874" y="0"/>
                    <a:pt x="82296" y="18423"/>
                    <a:pt x="82296" y="41148"/>
                  </a:cubicBezTo>
                  <a:close/>
                </a:path>
              </a:pathLst>
            </a:custGeom>
            <a:solidFill>
              <a:srgbClr val="87176C"/>
            </a:solidFill>
            <a:ln w="0" cap="flat">
              <a:noFill/>
              <a:prstDash val="solid"/>
              <a:miter/>
            </a:ln>
          </p:spPr>
          <p:txBody>
            <a:bodyPr rtlCol="0" anchor="ctr"/>
            <a:lstStyle/>
            <a:p>
              <a:endParaRPr lang="en-GB"/>
            </a:p>
          </p:txBody>
        </p:sp>
        <p:sp>
          <p:nvSpPr>
            <p:cNvPr id="320" name="Freeform: Shape 319">
              <a:extLst>
                <a:ext uri="{FF2B5EF4-FFF2-40B4-BE49-F238E27FC236}">
                  <a16:creationId xmlns:a16="http://schemas.microsoft.com/office/drawing/2014/main" id="{48597D1D-1C8E-BE22-6162-924E5D5091B6}"/>
                </a:ext>
              </a:extLst>
            </p:cNvPr>
            <p:cNvSpPr/>
            <p:nvPr/>
          </p:nvSpPr>
          <p:spPr>
            <a:xfrm>
              <a:off x="8638159" y="3572270"/>
              <a:ext cx="66801" cy="66801"/>
            </a:xfrm>
            <a:custGeom>
              <a:avLst/>
              <a:gdLst>
                <a:gd name="connsiteX0" fmla="*/ 66802 w 66801"/>
                <a:gd name="connsiteY0" fmla="*/ 33401 h 66801"/>
                <a:gd name="connsiteX1" fmla="*/ 33401 w 66801"/>
                <a:gd name="connsiteY1" fmla="*/ 66802 h 66801"/>
                <a:gd name="connsiteX2" fmla="*/ 0 w 66801"/>
                <a:gd name="connsiteY2" fmla="*/ 33401 h 66801"/>
                <a:gd name="connsiteX3" fmla="*/ 33401 w 66801"/>
                <a:gd name="connsiteY3" fmla="*/ 0 h 66801"/>
                <a:gd name="connsiteX4" fmla="*/ 66802 w 66801"/>
                <a:gd name="connsiteY4" fmla="*/ 33401 h 66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01" h="66801">
                  <a:moveTo>
                    <a:pt x="66802" y="33401"/>
                  </a:moveTo>
                  <a:cubicBezTo>
                    <a:pt x="66802" y="51848"/>
                    <a:pt x="51848" y="66802"/>
                    <a:pt x="33401" y="66802"/>
                  </a:cubicBezTo>
                  <a:cubicBezTo>
                    <a:pt x="14954" y="66802"/>
                    <a:pt x="0" y="51848"/>
                    <a:pt x="0" y="33401"/>
                  </a:cubicBezTo>
                  <a:cubicBezTo>
                    <a:pt x="0" y="14954"/>
                    <a:pt x="14954" y="0"/>
                    <a:pt x="33401" y="0"/>
                  </a:cubicBezTo>
                  <a:cubicBezTo>
                    <a:pt x="51848" y="0"/>
                    <a:pt x="66802" y="14954"/>
                    <a:pt x="66802" y="33401"/>
                  </a:cubicBezTo>
                  <a:close/>
                </a:path>
              </a:pathLst>
            </a:custGeom>
            <a:solidFill>
              <a:srgbClr val="87176C"/>
            </a:solidFill>
            <a:ln w="0" cap="flat">
              <a:noFill/>
              <a:prstDash val="solid"/>
              <a:miter/>
            </a:ln>
          </p:spPr>
          <p:txBody>
            <a:bodyPr rtlCol="0" anchor="ctr"/>
            <a:lstStyle/>
            <a:p>
              <a:endParaRPr lang="en-GB"/>
            </a:p>
          </p:txBody>
        </p:sp>
        <p:sp>
          <p:nvSpPr>
            <p:cNvPr id="322" name="Freeform: Shape 321">
              <a:extLst>
                <a:ext uri="{FF2B5EF4-FFF2-40B4-BE49-F238E27FC236}">
                  <a16:creationId xmlns:a16="http://schemas.microsoft.com/office/drawing/2014/main" id="{F37A86E5-A245-10E5-CC96-141554BBAFC7}"/>
                </a:ext>
              </a:extLst>
            </p:cNvPr>
            <p:cNvSpPr/>
            <p:nvPr/>
          </p:nvSpPr>
          <p:spPr>
            <a:xfrm>
              <a:off x="8548243" y="3556902"/>
              <a:ext cx="249554" cy="342011"/>
            </a:xfrm>
            <a:custGeom>
              <a:avLst/>
              <a:gdLst>
                <a:gd name="connsiteX0" fmla="*/ 217550 w 249554"/>
                <a:gd name="connsiteY0" fmla="*/ 58166 h 342011"/>
                <a:gd name="connsiteX1" fmla="*/ 227330 w 249554"/>
                <a:gd name="connsiteY1" fmla="*/ 79248 h 342011"/>
                <a:gd name="connsiteX2" fmla="*/ 227330 w 249554"/>
                <a:gd name="connsiteY2" fmla="*/ 79756 h 342011"/>
                <a:gd name="connsiteX3" fmla="*/ 249555 w 249554"/>
                <a:gd name="connsiteY3" fmla="*/ 106807 h 342011"/>
                <a:gd name="connsiteX4" fmla="*/ 221996 w 249554"/>
                <a:gd name="connsiteY4" fmla="*/ 134366 h 342011"/>
                <a:gd name="connsiteX5" fmla="*/ 194437 w 249554"/>
                <a:gd name="connsiteY5" fmla="*/ 106807 h 342011"/>
                <a:gd name="connsiteX6" fmla="*/ 194437 w 249554"/>
                <a:gd name="connsiteY6" fmla="*/ 106299 h 342011"/>
                <a:gd name="connsiteX7" fmla="*/ 179577 w 249554"/>
                <a:gd name="connsiteY7" fmla="*/ 98044 h 342011"/>
                <a:gd name="connsiteX8" fmla="*/ 162178 w 249554"/>
                <a:gd name="connsiteY8" fmla="*/ 103124 h 342011"/>
                <a:gd name="connsiteX9" fmla="*/ 146558 w 249554"/>
                <a:gd name="connsiteY9" fmla="*/ 99060 h 342011"/>
                <a:gd name="connsiteX10" fmla="*/ 124713 w 249554"/>
                <a:gd name="connsiteY10" fmla="*/ 106934 h 342011"/>
                <a:gd name="connsiteX11" fmla="*/ 102870 w 249554"/>
                <a:gd name="connsiteY11" fmla="*/ 99060 h 342011"/>
                <a:gd name="connsiteX12" fmla="*/ 87249 w 249554"/>
                <a:gd name="connsiteY12" fmla="*/ 103124 h 342011"/>
                <a:gd name="connsiteX13" fmla="*/ 69850 w 249554"/>
                <a:gd name="connsiteY13" fmla="*/ 98044 h 342011"/>
                <a:gd name="connsiteX14" fmla="*/ 68199 w 249554"/>
                <a:gd name="connsiteY14" fmla="*/ 96393 h 342011"/>
                <a:gd name="connsiteX15" fmla="*/ 16256 w 249554"/>
                <a:gd name="connsiteY15" fmla="*/ 186944 h 342011"/>
                <a:gd name="connsiteX16" fmla="*/ 12446 w 249554"/>
                <a:gd name="connsiteY16" fmla="*/ 170434 h 342011"/>
                <a:gd name="connsiteX17" fmla="*/ 12446 w 249554"/>
                <a:gd name="connsiteY17" fmla="*/ 129794 h 342011"/>
                <a:gd name="connsiteX18" fmla="*/ 0 w 249554"/>
                <a:gd name="connsiteY18" fmla="*/ 106807 h 342011"/>
                <a:gd name="connsiteX19" fmla="*/ 22225 w 249554"/>
                <a:gd name="connsiteY19" fmla="*/ 79756 h 342011"/>
                <a:gd name="connsiteX20" fmla="*/ 22225 w 249554"/>
                <a:gd name="connsiteY20" fmla="*/ 79248 h 342011"/>
                <a:gd name="connsiteX21" fmla="*/ 49784 w 249554"/>
                <a:gd name="connsiteY21" fmla="*/ 51689 h 342011"/>
                <a:gd name="connsiteX22" fmla="*/ 58800 w 249554"/>
                <a:gd name="connsiteY22" fmla="*/ 53340 h 342011"/>
                <a:gd name="connsiteX23" fmla="*/ 87249 w 249554"/>
                <a:gd name="connsiteY23" fmla="*/ 36957 h 342011"/>
                <a:gd name="connsiteX24" fmla="*/ 91821 w 249554"/>
                <a:gd name="connsiteY24" fmla="*/ 37338 h 342011"/>
                <a:gd name="connsiteX25" fmla="*/ 123063 w 249554"/>
                <a:gd name="connsiteY25" fmla="*/ 15494 h 342011"/>
                <a:gd name="connsiteX26" fmla="*/ 125984 w 249554"/>
                <a:gd name="connsiteY26" fmla="*/ 15748 h 342011"/>
                <a:gd name="connsiteX27" fmla="*/ 158114 w 249554"/>
                <a:gd name="connsiteY27" fmla="*/ 0 h 342011"/>
                <a:gd name="connsiteX28" fmla="*/ 199263 w 249554"/>
                <a:gd name="connsiteY28" fmla="*/ 41148 h 342011"/>
                <a:gd name="connsiteX29" fmla="*/ 183514 w 249554"/>
                <a:gd name="connsiteY29" fmla="*/ 73533 h 342011"/>
                <a:gd name="connsiteX30" fmla="*/ 208914 w 249554"/>
                <a:gd name="connsiteY30" fmla="*/ 187833 h 342011"/>
                <a:gd name="connsiteX31" fmla="*/ 219710 w 249554"/>
                <a:gd name="connsiteY31" fmla="*/ 187833 h 342011"/>
                <a:gd name="connsiteX32" fmla="*/ 230759 w 249554"/>
                <a:gd name="connsiteY32" fmla="*/ 187325 h 342011"/>
                <a:gd name="connsiteX33" fmla="*/ 240919 w 249554"/>
                <a:gd name="connsiteY33" fmla="*/ 221996 h 342011"/>
                <a:gd name="connsiteX34" fmla="*/ 217932 w 249554"/>
                <a:gd name="connsiteY34" fmla="*/ 244221 h 342011"/>
                <a:gd name="connsiteX35" fmla="*/ 164211 w 249554"/>
                <a:gd name="connsiteY35" fmla="*/ 323088 h 342011"/>
                <a:gd name="connsiteX36" fmla="*/ 159765 w 249554"/>
                <a:gd name="connsiteY36" fmla="*/ 328422 h 342011"/>
                <a:gd name="connsiteX37" fmla="*/ 126873 w 249554"/>
                <a:gd name="connsiteY37" fmla="*/ 342011 h 342011"/>
                <a:gd name="connsiteX38" fmla="*/ 118872 w 249554"/>
                <a:gd name="connsiteY38" fmla="*/ 342011 h 342011"/>
                <a:gd name="connsiteX39" fmla="*/ 81534 w 249554"/>
                <a:gd name="connsiteY39" fmla="*/ 323088 h 342011"/>
                <a:gd name="connsiteX40" fmla="*/ 28828 w 249554"/>
                <a:gd name="connsiteY40" fmla="*/ 249174 h 342011"/>
                <a:gd name="connsiteX41" fmla="*/ 27939 w 249554"/>
                <a:gd name="connsiteY41" fmla="*/ 244221 h 342011"/>
                <a:gd name="connsiteX42" fmla="*/ 5207 w 249554"/>
                <a:gd name="connsiteY42" fmla="*/ 221996 h 342011"/>
                <a:gd name="connsiteX43" fmla="*/ 15367 w 249554"/>
                <a:gd name="connsiteY43" fmla="*/ 187325 h 342011"/>
                <a:gd name="connsiteX44" fmla="*/ 37211 w 249554"/>
                <a:gd name="connsiteY44" fmla="*/ 187325 h 34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49554" h="342011">
                  <a:moveTo>
                    <a:pt x="217550" y="58166"/>
                  </a:moveTo>
                  <a:cubicBezTo>
                    <a:pt x="223520" y="63246"/>
                    <a:pt x="227330" y="70739"/>
                    <a:pt x="227330" y="79248"/>
                  </a:cubicBezTo>
                  <a:cubicBezTo>
                    <a:pt x="227330" y="79375"/>
                    <a:pt x="227330" y="79629"/>
                    <a:pt x="227330" y="79756"/>
                  </a:cubicBezTo>
                  <a:cubicBezTo>
                    <a:pt x="240030" y="82169"/>
                    <a:pt x="249555" y="93345"/>
                    <a:pt x="249555" y="106807"/>
                  </a:cubicBezTo>
                  <a:cubicBezTo>
                    <a:pt x="249555" y="120269"/>
                    <a:pt x="237236" y="134366"/>
                    <a:pt x="221996" y="134366"/>
                  </a:cubicBezTo>
                  <a:cubicBezTo>
                    <a:pt x="206756" y="134366"/>
                    <a:pt x="194437" y="122047"/>
                    <a:pt x="194437" y="106807"/>
                  </a:cubicBezTo>
                  <a:cubicBezTo>
                    <a:pt x="194437" y="106680"/>
                    <a:pt x="194437" y="106426"/>
                    <a:pt x="194437" y="106299"/>
                  </a:cubicBezTo>
                  <a:cubicBezTo>
                    <a:pt x="188595" y="105156"/>
                    <a:pt x="183514" y="102235"/>
                    <a:pt x="179577" y="98044"/>
                  </a:cubicBezTo>
                  <a:cubicBezTo>
                    <a:pt x="174498" y="101219"/>
                    <a:pt x="168656" y="103124"/>
                    <a:pt x="162178" y="103124"/>
                  </a:cubicBezTo>
                  <a:cubicBezTo>
                    <a:pt x="156463" y="103124"/>
                    <a:pt x="151257" y="101600"/>
                    <a:pt x="146558" y="99060"/>
                  </a:cubicBezTo>
                  <a:cubicBezTo>
                    <a:pt x="140588" y="103886"/>
                    <a:pt x="133096" y="106934"/>
                    <a:pt x="124713" y="106934"/>
                  </a:cubicBezTo>
                  <a:cubicBezTo>
                    <a:pt x="116332" y="106934"/>
                    <a:pt x="108965" y="103886"/>
                    <a:pt x="102870" y="99060"/>
                  </a:cubicBezTo>
                  <a:cubicBezTo>
                    <a:pt x="98171" y="101600"/>
                    <a:pt x="92963" y="103124"/>
                    <a:pt x="87249" y="103124"/>
                  </a:cubicBezTo>
                  <a:cubicBezTo>
                    <a:pt x="80899" y="103124"/>
                    <a:pt x="74930" y="101219"/>
                    <a:pt x="69850" y="98044"/>
                  </a:cubicBezTo>
                  <a:lnTo>
                    <a:pt x="68199" y="96393"/>
                  </a:lnTo>
                  <a:moveTo>
                    <a:pt x="16256" y="186944"/>
                  </a:moveTo>
                  <a:cubicBezTo>
                    <a:pt x="13843" y="181991"/>
                    <a:pt x="12446" y="176276"/>
                    <a:pt x="12446" y="170434"/>
                  </a:cubicBezTo>
                  <a:lnTo>
                    <a:pt x="12446" y="129794"/>
                  </a:lnTo>
                  <a:cubicBezTo>
                    <a:pt x="4952" y="124841"/>
                    <a:pt x="0" y="116459"/>
                    <a:pt x="0" y="106807"/>
                  </a:cubicBezTo>
                  <a:cubicBezTo>
                    <a:pt x="0" y="93345"/>
                    <a:pt x="9525" y="82296"/>
                    <a:pt x="22225" y="79756"/>
                  </a:cubicBezTo>
                  <a:cubicBezTo>
                    <a:pt x="22225" y="79629"/>
                    <a:pt x="22225" y="79375"/>
                    <a:pt x="22225" y="79248"/>
                  </a:cubicBezTo>
                  <a:cubicBezTo>
                    <a:pt x="22225" y="64008"/>
                    <a:pt x="34544" y="51689"/>
                    <a:pt x="49784" y="51689"/>
                  </a:cubicBezTo>
                  <a:cubicBezTo>
                    <a:pt x="52959" y="51689"/>
                    <a:pt x="56007" y="52324"/>
                    <a:pt x="58800" y="53340"/>
                  </a:cubicBezTo>
                  <a:cubicBezTo>
                    <a:pt x="64515" y="43561"/>
                    <a:pt x="75057" y="36957"/>
                    <a:pt x="87249" y="36957"/>
                  </a:cubicBezTo>
                  <a:cubicBezTo>
                    <a:pt x="88773" y="36957"/>
                    <a:pt x="90297" y="37084"/>
                    <a:pt x="91821" y="37338"/>
                  </a:cubicBezTo>
                  <a:cubicBezTo>
                    <a:pt x="96520" y="24638"/>
                    <a:pt x="108712" y="15494"/>
                    <a:pt x="123063" y="15494"/>
                  </a:cubicBezTo>
                  <a:cubicBezTo>
                    <a:pt x="124078" y="15494"/>
                    <a:pt x="124968" y="15748"/>
                    <a:pt x="125984" y="15748"/>
                  </a:cubicBezTo>
                  <a:cubicBezTo>
                    <a:pt x="133476" y="6223"/>
                    <a:pt x="145034" y="0"/>
                    <a:pt x="158114" y="0"/>
                  </a:cubicBezTo>
                  <a:cubicBezTo>
                    <a:pt x="180848" y="0"/>
                    <a:pt x="199263" y="18415"/>
                    <a:pt x="199263" y="41148"/>
                  </a:cubicBezTo>
                  <a:cubicBezTo>
                    <a:pt x="199263" y="54356"/>
                    <a:pt x="193039" y="66040"/>
                    <a:pt x="183514" y="73533"/>
                  </a:cubicBezTo>
                  <a:moveTo>
                    <a:pt x="208914" y="187833"/>
                  </a:moveTo>
                  <a:lnTo>
                    <a:pt x="219710" y="187833"/>
                  </a:lnTo>
                  <a:cubicBezTo>
                    <a:pt x="223393" y="186309"/>
                    <a:pt x="227202" y="186055"/>
                    <a:pt x="230759" y="187325"/>
                  </a:cubicBezTo>
                  <a:cubicBezTo>
                    <a:pt x="241681" y="191008"/>
                    <a:pt x="246125" y="206502"/>
                    <a:pt x="240919" y="221996"/>
                  </a:cubicBezTo>
                  <a:cubicBezTo>
                    <a:pt x="236600" y="234823"/>
                    <a:pt x="227202" y="243586"/>
                    <a:pt x="217932" y="244221"/>
                  </a:cubicBezTo>
                  <a:cubicBezTo>
                    <a:pt x="211582" y="279781"/>
                    <a:pt x="189230" y="308737"/>
                    <a:pt x="164211" y="323088"/>
                  </a:cubicBezTo>
                  <a:cubicBezTo>
                    <a:pt x="162940" y="324993"/>
                    <a:pt x="161417" y="326771"/>
                    <a:pt x="159765" y="328422"/>
                  </a:cubicBezTo>
                  <a:cubicBezTo>
                    <a:pt x="151384" y="336931"/>
                    <a:pt x="139826" y="342011"/>
                    <a:pt x="126873" y="342011"/>
                  </a:cubicBezTo>
                  <a:lnTo>
                    <a:pt x="118872" y="342011"/>
                  </a:lnTo>
                  <a:cubicBezTo>
                    <a:pt x="103505" y="342011"/>
                    <a:pt x="89915" y="334645"/>
                    <a:pt x="81534" y="323088"/>
                  </a:cubicBezTo>
                  <a:cubicBezTo>
                    <a:pt x="57658" y="309499"/>
                    <a:pt x="36322" y="282448"/>
                    <a:pt x="28828" y="249174"/>
                  </a:cubicBezTo>
                  <a:lnTo>
                    <a:pt x="27939" y="244221"/>
                  </a:lnTo>
                  <a:moveTo>
                    <a:pt x="5207" y="221996"/>
                  </a:moveTo>
                  <a:cubicBezTo>
                    <a:pt x="0" y="206502"/>
                    <a:pt x="4572" y="191008"/>
                    <a:pt x="15367" y="187325"/>
                  </a:cubicBezTo>
                  <a:lnTo>
                    <a:pt x="37211" y="187325"/>
                  </a:lnTo>
                </a:path>
              </a:pathLst>
            </a:custGeom>
            <a:noFill/>
            <a:ln w="19050" cap="flat">
              <a:solidFill>
                <a:srgbClr val="51154B"/>
              </a:solidFill>
              <a:prstDash val="solid"/>
              <a:miter/>
            </a:ln>
          </p:spPr>
          <p:txBody>
            <a:bodyPr rtlCol="0" anchor="ctr"/>
            <a:lstStyle/>
            <a:p>
              <a:endParaRPr lang="en-GB"/>
            </a:p>
          </p:txBody>
        </p:sp>
        <p:grpSp>
          <p:nvGrpSpPr>
            <p:cNvPr id="323" name="Graphic 2">
              <a:extLst>
                <a:ext uri="{FF2B5EF4-FFF2-40B4-BE49-F238E27FC236}">
                  <a16:creationId xmlns:a16="http://schemas.microsoft.com/office/drawing/2014/main" id="{BBAA8AF3-5D7F-DEBE-4C0A-596B38998F71}"/>
                </a:ext>
              </a:extLst>
            </p:cNvPr>
            <p:cNvGrpSpPr/>
            <p:nvPr/>
          </p:nvGrpSpPr>
          <p:grpSpPr>
            <a:xfrm>
              <a:off x="8585581" y="3711335"/>
              <a:ext cx="171957" cy="73659"/>
              <a:chOff x="8560181" y="3856736"/>
              <a:chExt cx="171957" cy="73659"/>
            </a:xfrm>
          </p:grpSpPr>
          <p:sp>
            <p:nvSpPr>
              <p:cNvPr id="324" name="Freeform: Shape 323">
                <a:extLst>
                  <a:ext uri="{FF2B5EF4-FFF2-40B4-BE49-F238E27FC236}">
                    <a16:creationId xmlns:a16="http://schemas.microsoft.com/office/drawing/2014/main" id="{B1C6CD29-3749-3437-1029-3448720F98A2}"/>
                  </a:ext>
                </a:extLst>
              </p:cNvPr>
              <p:cNvSpPr/>
              <p:nvPr/>
            </p:nvSpPr>
            <p:spPr>
              <a:xfrm>
                <a:off x="8560181" y="3856736"/>
                <a:ext cx="73659" cy="73659"/>
              </a:xfrm>
              <a:custGeom>
                <a:avLst/>
                <a:gdLst>
                  <a:gd name="connsiteX0" fmla="*/ 73660 w 73659"/>
                  <a:gd name="connsiteY0" fmla="*/ 36830 h 73659"/>
                  <a:gd name="connsiteX1" fmla="*/ 36830 w 73659"/>
                  <a:gd name="connsiteY1" fmla="*/ 73660 h 73659"/>
                  <a:gd name="connsiteX2" fmla="*/ 0 w 73659"/>
                  <a:gd name="connsiteY2" fmla="*/ 36830 h 73659"/>
                  <a:gd name="connsiteX3" fmla="*/ 36830 w 73659"/>
                  <a:gd name="connsiteY3" fmla="*/ 0 h 73659"/>
                  <a:gd name="connsiteX4" fmla="*/ 73660 w 73659"/>
                  <a:gd name="connsiteY4" fmla="*/ 36830 h 73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59" h="73659">
                    <a:moveTo>
                      <a:pt x="73660" y="36830"/>
                    </a:moveTo>
                    <a:cubicBezTo>
                      <a:pt x="73660" y="57170"/>
                      <a:pt x="57171" y="73660"/>
                      <a:pt x="36830" y="73660"/>
                    </a:cubicBezTo>
                    <a:cubicBezTo>
                      <a:pt x="16489" y="73660"/>
                      <a:pt x="0" y="57170"/>
                      <a:pt x="0" y="36830"/>
                    </a:cubicBezTo>
                    <a:cubicBezTo>
                      <a:pt x="0" y="16489"/>
                      <a:pt x="16489" y="0"/>
                      <a:pt x="36830" y="0"/>
                    </a:cubicBezTo>
                    <a:cubicBezTo>
                      <a:pt x="57171" y="0"/>
                      <a:pt x="73660" y="16489"/>
                      <a:pt x="73660" y="36830"/>
                    </a:cubicBezTo>
                    <a:close/>
                  </a:path>
                </a:pathLst>
              </a:custGeom>
              <a:solidFill>
                <a:srgbClr val="FFFFFF"/>
              </a:solidFill>
              <a:ln w="0" cap="flat">
                <a:noFill/>
                <a:prstDash val="solid"/>
                <a:miter/>
              </a:ln>
            </p:spPr>
            <p:txBody>
              <a:bodyPr rtlCol="0" anchor="ctr"/>
              <a:lstStyle/>
              <a:p>
                <a:endParaRPr lang="en-GB"/>
              </a:p>
            </p:txBody>
          </p:sp>
          <p:sp>
            <p:nvSpPr>
              <p:cNvPr id="325" name="Freeform: Shape 324">
                <a:extLst>
                  <a:ext uri="{FF2B5EF4-FFF2-40B4-BE49-F238E27FC236}">
                    <a16:creationId xmlns:a16="http://schemas.microsoft.com/office/drawing/2014/main" id="{8BDF573D-B90B-6F6E-7276-D8B0A61AEFC8}"/>
                  </a:ext>
                </a:extLst>
              </p:cNvPr>
              <p:cNvSpPr/>
              <p:nvPr/>
            </p:nvSpPr>
            <p:spPr>
              <a:xfrm>
                <a:off x="8658479" y="3856736"/>
                <a:ext cx="73659" cy="73659"/>
              </a:xfrm>
              <a:custGeom>
                <a:avLst/>
                <a:gdLst>
                  <a:gd name="connsiteX0" fmla="*/ 73660 w 73659"/>
                  <a:gd name="connsiteY0" fmla="*/ 36830 h 73659"/>
                  <a:gd name="connsiteX1" fmla="*/ 36830 w 73659"/>
                  <a:gd name="connsiteY1" fmla="*/ 73660 h 73659"/>
                  <a:gd name="connsiteX2" fmla="*/ -1 w 73659"/>
                  <a:gd name="connsiteY2" fmla="*/ 36830 h 73659"/>
                  <a:gd name="connsiteX3" fmla="*/ 36830 w 73659"/>
                  <a:gd name="connsiteY3" fmla="*/ 0 h 73659"/>
                  <a:gd name="connsiteX4" fmla="*/ 73660 w 73659"/>
                  <a:gd name="connsiteY4" fmla="*/ 36830 h 73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59" h="73659">
                    <a:moveTo>
                      <a:pt x="73660" y="36830"/>
                    </a:moveTo>
                    <a:cubicBezTo>
                      <a:pt x="73660" y="57170"/>
                      <a:pt x="57170" y="73660"/>
                      <a:pt x="36830" y="73660"/>
                    </a:cubicBezTo>
                    <a:cubicBezTo>
                      <a:pt x="16489" y="73660"/>
                      <a:pt x="-1" y="57170"/>
                      <a:pt x="-1" y="36830"/>
                    </a:cubicBezTo>
                    <a:cubicBezTo>
                      <a:pt x="-1" y="16489"/>
                      <a:pt x="16489" y="0"/>
                      <a:pt x="36830" y="0"/>
                    </a:cubicBezTo>
                    <a:cubicBezTo>
                      <a:pt x="57170" y="0"/>
                      <a:pt x="73660" y="16489"/>
                      <a:pt x="73660" y="36830"/>
                    </a:cubicBezTo>
                    <a:close/>
                  </a:path>
                </a:pathLst>
              </a:custGeom>
              <a:solidFill>
                <a:srgbClr val="FFFFFF"/>
              </a:solidFill>
              <a:ln w="0" cap="flat">
                <a:noFill/>
                <a:prstDash val="solid"/>
                <a:miter/>
              </a:ln>
            </p:spPr>
            <p:txBody>
              <a:bodyPr rtlCol="0" anchor="ctr"/>
              <a:lstStyle/>
              <a:p>
                <a:endParaRPr lang="en-GB"/>
              </a:p>
            </p:txBody>
          </p:sp>
          <p:sp>
            <p:nvSpPr>
              <p:cNvPr id="326" name="Freeform: Shape 325">
                <a:extLst>
                  <a:ext uri="{FF2B5EF4-FFF2-40B4-BE49-F238E27FC236}">
                    <a16:creationId xmlns:a16="http://schemas.microsoft.com/office/drawing/2014/main" id="{A763D652-C92F-7354-ADC3-C1DE5D32529C}"/>
                  </a:ext>
                </a:extLst>
              </p:cNvPr>
              <p:cNvSpPr/>
              <p:nvPr/>
            </p:nvSpPr>
            <p:spPr>
              <a:xfrm>
                <a:off x="8560181" y="3856736"/>
                <a:ext cx="73659" cy="73659"/>
              </a:xfrm>
              <a:custGeom>
                <a:avLst/>
                <a:gdLst>
                  <a:gd name="connsiteX0" fmla="*/ 73660 w 73659"/>
                  <a:gd name="connsiteY0" fmla="*/ 36830 h 73659"/>
                  <a:gd name="connsiteX1" fmla="*/ 36830 w 73659"/>
                  <a:gd name="connsiteY1" fmla="*/ 73660 h 73659"/>
                  <a:gd name="connsiteX2" fmla="*/ 0 w 73659"/>
                  <a:gd name="connsiteY2" fmla="*/ 36830 h 73659"/>
                  <a:gd name="connsiteX3" fmla="*/ 36830 w 73659"/>
                  <a:gd name="connsiteY3" fmla="*/ 0 h 73659"/>
                  <a:gd name="connsiteX4" fmla="*/ 73660 w 73659"/>
                  <a:gd name="connsiteY4" fmla="*/ 36830 h 73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59" h="73659">
                    <a:moveTo>
                      <a:pt x="73660" y="36830"/>
                    </a:moveTo>
                    <a:cubicBezTo>
                      <a:pt x="73660" y="57170"/>
                      <a:pt x="57171" y="73660"/>
                      <a:pt x="36830" y="73660"/>
                    </a:cubicBezTo>
                    <a:cubicBezTo>
                      <a:pt x="16489" y="73660"/>
                      <a:pt x="0" y="57170"/>
                      <a:pt x="0" y="36830"/>
                    </a:cubicBezTo>
                    <a:cubicBezTo>
                      <a:pt x="0" y="16489"/>
                      <a:pt x="16489" y="0"/>
                      <a:pt x="36830" y="0"/>
                    </a:cubicBezTo>
                    <a:cubicBezTo>
                      <a:pt x="57171" y="0"/>
                      <a:pt x="73660" y="16489"/>
                      <a:pt x="73660" y="36830"/>
                    </a:cubicBezTo>
                    <a:close/>
                  </a:path>
                </a:pathLst>
              </a:custGeom>
              <a:noFill/>
              <a:ln w="19050" cap="flat">
                <a:solidFill>
                  <a:srgbClr val="51154B"/>
                </a:solidFill>
                <a:prstDash val="solid"/>
                <a:miter/>
              </a:ln>
            </p:spPr>
            <p:txBody>
              <a:bodyPr rtlCol="0" anchor="ctr"/>
              <a:lstStyle/>
              <a:p>
                <a:endParaRPr lang="en-GB"/>
              </a:p>
            </p:txBody>
          </p:sp>
          <p:sp>
            <p:nvSpPr>
              <p:cNvPr id="327" name="Freeform: Shape 326">
                <a:extLst>
                  <a:ext uri="{FF2B5EF4-FFF2-40B4-BE49-F238E27FC236}">
                    <a16:creationId xmlns:a16="http://schemas.microsoft.com/office/drawing/2014/main" id="{6CD82937-717B-9DAC-65F5-4E9CB459DF7F}"/>
                  </a:ext>
                </a:extLst>
              </p:cNvPr>
              <p:cNvSpPr/>
              <p:nvPr/>
            </p:nvSpPr>
            <p:spPr>
              <a:xfrm>
                <a:off x="8658479" y="3856736"/>
                <a:ext cx="73659" cy="73659"/>
              </a:xfrm>
              <a:custGeom>
                <a:avLst/>
                <a:gdLst>
                  <a:gd name="connsiteX0" fmla="*/ 73660 w 73659"/>
                  <a:gd name="connsiteY0" fmla="*/ 36830 h 73659"/>
                  <a:gd name="connsiteX1" fmla="*/ 36830 w 73659"/>
                  <a:gd name="connsiteY1" fmla="*/ 73660 h 73659"/>
                  <a:gd name="connsiteX2" fmla="*/ -1 w 73659"/>
                  <a:gd name="connsiteY2" fmla="*/ 36830 h 73659"/>
                  <a:gd name="connsiteX3" fmla="*/ 36830 w 73659"/>
                  <a:gd name="connsiteY3" fmla="*/ 0 h 73659"/>
                  <a:gd name="connsiteX4" fmla="*/ 73660 w 73659"/>
                  <a:gd name="connsiteY4" fmla="*/ 36830 h 73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59" h="73659">
                    <a:moveTo>
                      <a:pt x="73660" y="36830"/>
                    </a:moveTo>
                    <a:cubicBezTo>
                      <a:pt x="73660" y="57170"/>
                      <a:pt x="57170" y="73660"/>
                      <a:pt x="36830" y="73660"/>
                    </a:cubicBezTo>
                    <a:cubicBezTo>
                      <a:pt x="16489" y="73660"/>
                      <a:pt x="-1" y="57170"/>
                      <a:pt x="-1" y="36830"/>
                    </a:cubicBezTo>
                    <a:cubicBezTo>
                      <a:pt x="-1" y="16489"/>
                      <a:pt x="16489" y="0"/>
                      <a:pt x="36830" y="0"/>
                    </a:cubicBezTo>
                    <a:cubicBezTo>
                      <a:pt x="57170" y="0"/>
                      <a:pt x="73660" y="16489"/>
                      <a:pt x="73660" y="36830"/>
                    </a:cubicBezTo>
                    <a:close/>
                  </a:path>
                </a:pathLst>
              </a:custGeom>
              <a:noFill/>
              <a:ln w="19050" cap="flat">
                <a:solidFill>
                  <a:srgbClr val="51154B"/>
                </a:solidFill>
                <a:prstDash val="solid"/>
                <a:miter/>
              </a:ln>
            </p:spPr>
            <p:txBody>
              <a:bodyPr rtlCol="0" anchor="ctr"/>
              <a:lstStyle/>
              <a:p>
                <a:endParaRPr lang="en-GB"/>
              </a:p>
            </p:txBody>
          </p:sp>
          <p:sp>
            <p:nvSpPr>
              <p:cNvPr id="328" name="Freeform: Shape 327">
                <a:extLst>
                  <a:ext uri="{FF2B5EF4-FFF2-40B4-BE49-F238E27FC236}">
                    <a16:creationId xmlns:a16="http://schemas.microsoft.com/office/drawing/2014/main" id="{DEC2431D-058D-0A10-42F1-100457A2427A}"/>
                  </a:ext>
                </a:extLst>
              </p:cNvPr>
              <p:cNvSpPr/>
              <p:nvPr/>
            </p:nvSpPr>
            <p:spPr>
              <a:xfrm>
                <a:off x="8632825" y="3879405"/>
                <a:ext cx="26669" cy="5524"/>
              </a:xfrm>
              <a:custGeom>
                <a:avLst/>
                <a:gdLst>
                  <a:gd name="connsiteX0" fmla="*/ 0 w 26669"/>
                  <a:gd name="connsiteY0" fmla="*/ 5524 h 5524"/>
                  <a:gd name="connsiteX1" fmla="*/ 26670 w 26669"/>
                  <a:gd name="connsiteY1" fmla="*/ 5524 h 5524"/>
                </a:gdLst>
                <a:ahLst/>
                <a:cxnLst>
                  <a:cxn ang="0">
                    <a:pos x="connsiteX0" y="connsiteY0"/>
                  </a:cxn>
                  <a:cxn ang="0">
                    <a:pos x="connsiteX1" y="connsiteY1"/>
                  </a:cxn>
                </a:cxnLst>
                <a:rect l="l" t="t" r="r" b="b"/>
                <a:pathLst>
                  <a:path w="26669" h="5524">
                    <a:moveTo>
                      <a:pt x="0" y="5524"/>
                    </a:moveTo>
                    <a:cubicBezTo>
                      <a:pt x="7366" y="-1841"/>
                      <a:pt x="19304" y="-1841"/>
                      <a:pt x="26670" y="5524"/>
                    </a:cubicBezTo>
                  </a:path>
                </a:pathLst>
              </a:custGeom>
              <a:noFill/>
              <a:ln w="19050" cap="flat">
                <a:solidFill>
                  <a:srgbClr val="51154B"/>
                </a:solidFill>
                <a:prstDash val="solid"/>
                <a:miter/>
              </a:ln>
            </p:spPr>
            <p:txBody>
              <a:bodyPr rtlCol="0" anchor="ctr"/>
              <a:lstStyle/>
              <a:p>
                <a:endParaRPr lang="en-GB"/>
              </a:p>
            </p:txBody>
          </p:sp>
        </p:grpSp>
      </p:grpSp>
      <p:grpSp>
        <p:nvGrpSpPr>
          <p:cNvPr id="395" name="Group 394">
            <a:extLst>
              <a:ext uri="{FF2B5EF4-FFF2-40B4-BE49-F238E27FC236}">
                <a16:creationId xmlns:a16="http://schemas.microsoft.com/office/drawing/2014/main" id="{E767D301-2F5F-9474-C4EA-8D91C18A8433}"/>
              </a:ext>
            </a:extLst>
          </p:cNvPr>
          <p:cNvGrpSpPr/>
          <p:nvPr userDrawn="1"/>
        </p:nvGrpSpPr>
        <p:grpSpPr>
          <a:xfrm>
            <a:off x="10456593" y="4229522"/>
            <a:ext cx="737770" cy="1265682"/>
            <a:chOff x="10087736" y="3886595"/>
            <a:chExt cx="737770" cy="1265682"/>
          </a:xfrm>
        </p:grpSpPr>
        <p:sp>
          <p:nvSpPr>
            <p:cNvPr id="329" name="Freeform: Shape 328">
              <a:extLst>
                <a:ext uri="{FF2B5EF4-FFF2-40B4-BE49-F238E27FC236}">
                  <a16:creationId xmlns:a16="http://schemas.microsoft.com/office/drawing/2014/main" id="{451EB211-9FE6-69BE-33CE-4E309CB16342}"/>
                </a:ext>
              </a:extLst>
            </p:cNvPr>
            <p:cNvSpPr/>
            <p:nvPr/>
          </p:nvSpPr>
          <p:spPr>
            <a:xfrm>
              <a:off x="10149459" y="4182759"/>
              <a:ext cx="40386" cy="40385"/>
            </a:xfrm>
            <a:custGeom>
              <a:avLst/>
              <a:gdLst>
                <a:gd name="connsiteX0" fmla="*/ 40386 w 40386"/>
                <a:gd name="connsiteY0" fmla="*/ 20193 h 40385"/>
                <a:gd name="connsiteX1" fmla="*/ 20192 w 40386"/>
                <a:gd name="connsiteY1" fmla="*/ 40386 h 40385"/>
                <a:gd name="connsiteX2" fmla="*/ -1 w 40386"/>
                <a:gd name="connsiteY2" fmla="*/ 20193 h 40385"/>
                <a:gd name="connsiteX3" fmla="*/ 20192 w 40386"/>
                <a:gd name="connsiteY3" fmla="*/ 0 h 40385"/>
                <a:gd name="connsiteX4" fmla="*/ 40386 w 40386"/>
                <a:gd name="connsiteY4" fmla="*/ 20193 h 40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86" h="40385">
                  <a:moveTo>
                    <a:pt x="40386" y="20193"/>
                  </a:moveTo>
                  <a:cubicBezTo>
                    <a:pt x="40386" y="31346"/>
                    <a:pt x="31345" y="40386"/>
                    <a:pt x="20192" y="40386"/>
                  </a:cubicBezTo>
                  <a:cubicBezTo>
                    <a:pt x="9040" y="40386"/>
                    <a:pt x="-1" y="31346"/>
                    <a:pt x="-1" y="20193"/>
                  </a:cubicBezTo>
                  <a:cubicBezTo>
                    <a:pt x="-1" y="9041"/>
                    <a:pt x="9040" y="0"/>
                    <a:pt x="20192" y="0"/>
                  </a:cubicBezTo>
                  <a:cubicBezTo>
                    <a:pt x="31344" y="0"/>
                    <a:pt x="40386" y="9041"/>
                    <a:pt x="40386" y="20193"/>
                  </a:cubicBezTo>
                  <a:close/>
                </a:path>
              </a:pathLst>
            </a:custGeom>
            <a:solidFill>
              <a:srgbClr val="51154B"/>
            </a:solidFill>
            <a:ln w="0" cap="flat">
              <a:noFill/>
              <a:prstDash val="solid"/>
              <a:miter/>
            </a:ln>
          </p:spPr>
          <p:txBody>
            <a:bodyPr rtlCol="0" anchor="ctr"/>
            <a:lstStyle/>
            <a:p>
              <a:endParaRPr lang="en-GB"/>
            </a:p>
          </p:txBody>
        </p:sp>
        <p:sp>
          <p:nvSpPr>
            <p:cNvPr id="330" name="Freeform: Shape 329">
              <a:extLst>
                <a:ext uri="{FF2B5EF4-FFF2-40B4-BE49-F238E27FC236}">
                  <a16:creationId xmlns:a16="http://schemas.microsoft.com/office/drawing/2014/main" id="{AF3A4E61-FBBD-B169-F121-C334B8D2A15A}"/>
                </a:ext>
              </a:extLst>
            </p:cNvPr>
            <p:cNvSpPr/>
            <p:nvPr/>
          </p:nvSpPr>
          <p:spPr>
            <a:xfrm rot="18781200">
              <a:off x="10234221" y="4176223"/>
              <a:ext cx="25273" cy="198628"/>
            </a:xfrm>
            <a:custGeom>
              <a:avLst/>
              <a:gdLst>
                <a:gd name="connsiteX0" fmla="*/ 12700 w 25273"/>
                <a:gd name="connsiteY0" fmla="*/ 0 h 198628"/>
                <a:gd name="connsiteX1" fmla="*/ 25273 w 25273"/>
                <a:gd name="connsiteY1" fmla="*/ 12573 h 198628"/>
                <a:gd name="connsiteX2" fmla="*/ 25273 w 25273"/>
                <a:gd name="connsiteY2" fmla="*/ 186055 h 198628"/>
                <a:gd name="connsiteX3" fmla="*/ 12700 w 25273"/>
                <a:gd name="connsiteY3" fmla="*/ 198628 h 198628"/>
                <a:gd name="connsiteX4" fmla="*/ 12573 w 25273"/>
                <a:gd name="connsiteY4" fmla="*/ 198628 h 198628"/>
                <a:gd name="connsiteX5" fmla="*/ 0 w 25273"/>
                <a:gd name="connsiteY5" fmla="*/ 186055 h 198628"/>
                <a:gd name="connsiteX6" fmla="*/ 0 w 25273"/>
                <a:gd name="connsiteY6" fmla="*/ 12573 h 198628"/>
                <a:gd name="connsiteX7" fmla="*/ 12573 w 25273"/>
                <a:gd name="connsiteY7" fmla="*/ 0 h 1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73" h="198628">
                  <a:moveTo>
                    <a:pt x="12700" y="0"/>
                  </a:moveTo>
                  <a:cubicBezTo>
                    <a:pt x="19644" y="0"/>
                    <a:pt x="25273" y="5629"/>
                    <a:pt x="25273" y="12573"/>
                  </a:cubicBezTo>
                  <a:lnTo>
                    <a:pt x="25273" y="186055"/>
                  </a:lnTo>
                  <a:cubicBezTo>
                    <a:pt x="25273" y="192999"/>
                    <a:pt x="19644" y="198628"/>
                    <a:pt x="12700" y="198628"/>
                  </a:cubicBezTo>
                  <a:lnTo>
                    <a:pt x="12573" y="198628"/>
                  </a:lnTo>
                  <a:cubicBezTo>
                    <a:pt x="5629" y="198628"/>
                    <a:pt x="0" y="192999"/>
                    <a:pt x="0" y="186055"/>
                  </a:cubicBezTo>
                  <a:lnTo>
                    <a:pt x="0" y="12573"/>
                  </a:lnTo>
                  <a:cubicBezTo>
                    <a:pt x="0" y="5629"/>
                    <a:pt x="5629" y="0"/>
                    <a:pt x="12573" y="0"/>
                  </a:cubicBezTo>
                  <a:close/>
                </a:path>
              </a:pathLst>
            </a:custGeom>
            <a:solidFill>
              <a:srgbClr val="51154B"/>
            </a:solidFill>
            <a:ln w="0" cap="flat">
              <a:noFill/>
              <a:prstDash val="solid"/>
              <a:miter/>
            </a:ln>
          </p:spPr>
          <p:txBody>
            <a:bodyPr rtlCol="0" anchor="ctr"/>
            <a:lstStyle/>
            <a:p>
              <a:endParaRPr lang="en-GB"/>
            </a:p>
          </p:txBody>
        </p:sp>
        <p:sp>
          <p:nvSpPr>
            <p:cNvPr id="331" name="Freeform: Shape 330">
              <a:extLst>
                <a:ext uri="{FF2B5EF4-FFF2-40B4-BE49-F238E27FC236}">
                  <a16:creationId xmlns:a16="http://schemas.microsoft.com/office/drawing/2014/main" id="{4F112D16-79F4-1FCC-0AAD-8BBDEB3E9B39}"/>
                </a:ext>
              </a:extLst>
            </p:cNvPr>
            <p:cNvSpPr/>
            <p:nvPr/>
          </p:nvSpPr>
          <p:spPr>
            <a:xfrm>
              <a:off x="10087736" y="4121164"/>
              <a:ext cx="89979" cy="89598"/>
            </a:xfrm>
            <a:custGeom>
              <a:avLst/>
              <a:gdLst>
                <a:gd name="connsiteX0" fmla="*/ 0 w 89979"/>
                <a:gd name="connsiteY0" fmla="*/ 0 h 89598"/>
                <a:gd name="connsiteX1" fmla="*/ 28829 w 89979"/>
                <a:gd name="connsiteY1" fmla="*/ 79121 h 89598"/>
                <a:gd name="connsiteX2" fmla="*/ 79502 w 89979"/>
                <a:gd name="connsiteY2" fmla="*/ 79121 h 89598"/>
                <a:gd name="connsiteX3" fmla="*/ 79502 w 89979"/>
                <a:gd name="connsiteY3" fmla="*/ 28702 h 89598"/>
                <a:gd name="connsiteX4" fmla="*/ 0 w 89979"/>
                <a:gd name="connsiteY4" fmla="*/ 0 h 89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79" h="89598">
                  <a:moveTo>
                    <a:pt x="0" y="0"/>
                  </a:moveTo>
                  <a:cubicBezTo>
                    <a:pt x="0" y="0"/>
                    <a:pt x="14859" y="65151"/>
                    <a:pt x="28829" y="79121"/>
                  </a:cubicBezTo>
                  <a:cubicBezTo>
                    <a:pt x="42799" y="93091"/>
                    <a:pt x="65532" y="93091"/>
                    <a:pt x="79502" y="79121"/>
                  </a:cubicBezTo>
                  <a:cubicBezTo>
                    <a:pt x="93472" y="65151"/>
                    <a:pt x="93472" y="42672"/>
                    <a:pt x="79502" y="28702"/>
                  </a:cubicBezTo>
                  <a:cubicBezTo>
                    <a:pt x="65532" y="14732"/>
                    <a:pt x="0" y="0"/>
                    <a:pt x="0" y="0"/>
                  </a:cubicBezTo>
                  <a:close/>
                </a:path>
              </a:pathLst>
            </a:custGeom>
            <a:solidFill>
              <a:srgbClr val="51154B"/>
            </a:solidFill>
            <a:ln w="0" cap="flat">
              <a:noFill/>
              <a:prstDash val="solid"/>
              <a:miter/>
            </a:ln>
          </p:spPr>
          <p:txBody>
            <a:bodyPr rtlCol="0" anchor="ctr"/>
            <a:lstStyle/>
            <a:p>
              <a:endParaRPr lang="en-GB"/>
            </a:p>
          </p:txBody>
        </p:sp>
        <p:sp>
          <p:nvSpPr>
            <p:cNvPr id="332" name="Freeform: Shape 331">
              <a:extLst>
                <a:ext uri="{FF2B5EF4-FFF2-40B4-BE49-F238E27FC236}">
                  <a16:creationId xmlns:a16="http://schemas.microsoft.com/office/drawing/2014/main" id="{4805F4BF-9C77-67C0-5749-77C0F9B9AD3D}"/>
                </a:ext>
              </a:extLst>
            </p:cNvPr>
            <p:cNvSpPr/>
            <p:nvPr/>
          </p:nvSpPr>
          <p:spPr>
            <a:xfrm>
              <a:off x="10194797" y="4289693"/>
              <a:ext cx="45211" cy="26796"/>
            </a:xfrm>
            <a:custGeom>
              <a:avLst/>
              <a:gdLst>
                <a:gd name="connsiteX0" fmla="*/ 45085 w 45211"/>
                <a:gd name="connsiteY0" fmla="*/ 0 h 26796"/>
                <a:gd name="connsiteX1" fmla="*/ 0 w 45211"/>
                <a:gd name="connsiteY1" fmla="*/ 26797 h 26796"/>
                <a:gd name="connsiteX2" fmla="*/ 45212 w 45211"/>
                <a:gd name="connsiteY2" fmla="*/ 254 h 26796"/>
                <a:gd name="connsiteX3" fmla="*/ 45212 w 45211"/>
                <a:gd name="connsiteY3" fmla="*/ 254 h 26796"/>
                <a:gd name="connsiteX4" fmla="*/ 45212 w 45211"/>
                <a:gd name="connsiteY4" fmla="*/ 0 h 26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11" h="26796">
                  <a:moveTo>
                    <a:pt x="45085" y="0"/>
                  </a:moveTo>
                  <a:lnTo>
                    <a:pt x="0" y="26797"/>
                  </a:lnTo>
                  <a:lnTo>
                    <a:pt x="45212" y="254"/>
                  </a:lnTo>
                  <a:lnTo>
                    <a:pt x="45212" y="254"/>
                  </a:lnTo>
                  <a:cubicBezTo>
                    <a:pt x="45212" y="254"/>
                    <a:pt x="45212" y="0"/>
                    <a:pt x="45212" y="0"/>
                  </a:cubicBezTo>
                  <a:close/>
                </a:path>
              </a:pathLst>
            </a:custGeom>
            <a:solidFill>
              <a:srgbClr val="F5A1DF"/>
            </a:solidFill>
            <a:ln w="0" cap="flat">
              <a:noFill/>
              <a:prstDash val="solid"/>
              <a:miter/>
            </a:ln>
          </p:spPr>
          <p:txBody>
            <a:bodyPr rtlCol="0" anchor="ctr"/>
            <a:lstStyle/>
            <a:p>
              <a:endParaRPr lang="en-GB"/>
            </a:p>
          </p:txBody>
        </p:sp>
        <p:sp>
          <p:nvSpPr>
            <p:cNvPr id="333" name="Freeform: Shape 332">
              <a:extLst>
                <a:ext uri="{FF2B5EF4-FFF2-40B4-BE49-F238E27FC236}">
                  <a16:creationId xmlns:a16="http://schemas.microsoft.com/office/drawing/2014/main" id="{ED9467E0-5E08-A32F-BDF8-EC3529676991}"/>
                </a:ext>
              </a:extLst>
            </p:cNvPr>
            <p:cNvSpPr/>
            <p:nvPr/>
          </p:nvSpPr>
          <p:spPr>
            <a:xfrm>
              <a:off x="10494136" y="5084585"/>
              <a:ext cx="57911" cy="36195"/>
            </a:xfrm>
            <a:custGeom>
              <a:avLst/>
              <a:gdLst>
                <a:gd name="connsiteX0" fmla="*/ 57912 w 57911"/>
                <a:gd name="connsiteY0" fmla="*/ 0 h 36195"/>
                <a:gd name="connsiteX1" fmla="*/ 57912 w 57911"/>
                <a:gd name="connsiteY1" fmla="*/ 18161 h 36195"/>
                <a:gd name="connsiteX2" fmla="*/ 55118 w 57911"/>
                <a:gd name="connsiteY2" fmla="*/ 18923 h 36195"/>
                <a:gd name="connsiteX3" fmla="*/ 21844 w 57911"/>
                <a:gd name="connsiteY3" fmla="*/ 29337 h 36195"/>
                <a:gd name="connsiteX4" fmla="*/ 0 w 57911"/>
                <a:gd name="connsiteY4" fmla="*/ 36195 h 36195"/>
                <a:gd name="connsiteX5" fmla="*/ 0 w 57911"/>
                <a:gd name="connsiteY5" fmla="*/ 7874 h 36195"/>
                <a:gd name="connsiteX6" fmla="*/ 21844 w 57911"/>
                <a:gd name="connsiteY6" fmla="*/ 7874 h 36195"/>
                <a:gd name="connsiteX7" fmla="*/ 21844 w 57911"/>
                <a:gd name="connsiteY7" fmla="*/ 8128 h 36195"/>
                <a:gd name="connsiteX8" fmla="*/ 54610 w 57911"/>
                <a:gd name="connsiteY8" fmla="*/ 8382 h 36195"/>
                <a:gd name="connsiteX9" fmla="*/ 54610 w 57911"/>
                <a:gd name="connsiteY9" fmla="*/ 127 h 36195"/>
                <a:gd name="connsiteX10" fmla="*/ 55118 w 57911"/>
                <a:gd name="connsiteY10" fmla="*/ 0 h 36195"/>
                <a:gd name="connsiteX11" fmla="*/ 57912 w 57911"/>
                <a:gd name="connsiteY11" fmla="*/ 0 h 36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911" h="36195">
                  <a:moveTo>
                    <a:pt x="57912" y="0"/>
                  </a:moveTo>
                  <a:lnTo>
                    <a:pt x="57912" y="18161"/>
                  </a:lnTo>
                  <a:lnTo>
                    <a:pt x="55118" y="18923"/>
                  </a:lnTo>
                  <a:lnTo>
                    <a:pt x="21844" y="29337"/>
                  </a:lnTo>
                  <a:lnTo>
                    <a:pt x="0" y="36195"/>
                  </a:lnTo>
                  <a:lnTo>
                    <a:pt x="0" y="7874"/>
                  </a:lnTo>
                  <a:lnTo>
                    <a:pt x="21844" y="7874"/>
                  </a:lnTo>
                  <a:lnTo>
                    <a:pt x="21844" y="8128"/>
                  </a:lnTo>
                  <a:lnTo>
                    <a:pt x="54610" y="8382"/>
                  </a:lnTo>
                  <a:lnTo>
                    <a:pt x="54610" y="127"/>
                  </a:lnTo>
                  <a:lnTo>
                    <a:pt x="55118" y="0"/>
                  </a:lnTo>
                  <a:lnTo>
                    <a:pt x="57912" y="0"/>
                  </a:lnTo>
                  <a:close/>
                </a:path>
              </a:pathLst>
            </a:custGeom>
            <a:solidFill>
              <a:srgbClr val="87176C"/>
            </a:solidFill>
            <a:ln w="0" cap="flat">
              <a:noFill/>
              <a:prstDash val="solid"/>
              <a:miter/>
            </a:ln>
          </p:spPr>
          <p:txBody>
            <a:bodyPr rtlCol="0" anchor="ctr"/>
            <a:lstStyle/>
            <a:p>
              <a:endParaRPr lang="en-GB"/>
            </a:p>
          </p:txBody>
        </p:sp>
        <p:sp>
          <p:nvSpPr>
            <p:cNvPr id="334" name="Freeform: Shape 333">
              <a:extLst>
                <a:ext uri="{FF2B5EF4-FFF2-40B4-BE49-F238E27FC236}">
                  <a16:creationId xmlns:a16="http://schemas.microsoft.com/office/drawing/2014/main" id="{6580F6B2-ECFB-318C-F475-91BBC856EFCB}"/>
                </a:ext>
              </a:extLst>
            </p:cNvPr>
            <p:cNvSpPr/>
            <p:nvPr/>
          </p:nvSpPr>
          <p:spPr>
            <a:xfrm>
              <a:off x="10402569" y="4624845"/>
              <a:ext cx="313690" cy="236347"/>
            </a:xfrm>
            <a:custGeom>
              <a:avLst/>
              <a:gdLst>
                <a:gd name="connsiteX0" fmla="*/ 313690 w 313690"/>
                <a:gd name="connsiteY0" fmla="*/ 0 h 236347"/>
                <a:gd name="connsiteX1" fmla="*/ 313690 w 313690"/>
                <a:gd name="connsiteY1" fmla="*/ 54483 h 236347"/>
                <a:gd name="connsiteX2" fmla="*/ 257811 w 313690"/>
                <a:gd name="connsiteY2" fmla="*/ 109982 h 236347"/>
                <a:gd name="connsiteX3" fmla="*/ 84582 w 313690"/>
                <a:gd name="connsiteY3" fmla="*/ 109982 h 236347"/>
                <a:gd name="connsiteX4" fmla="*/ 67184 w 313690"/>
                <a:gd name="connsiteY4" fmla="*/ 127254 h 236347"/>
                <a:gd name="connsiteX5" fmla="*/ 67184 w 313690"/>
                <a:gd name="connsiteY5" fmla="*/ 162687 h 236347"/>
                <a:gd name="connsiteX6" fmla="*/ 84582 w 313690"/>
                <a:gd name="connsiteY6" fmla="*/ 179959 h 236347"/>
                <a:gd name="connsiteX7" fmla="*/ 146050 w 313690"/>
                <a:gd name="connsiteY7" fmla="*/ 179959 h 236347"/>
                <a:gd name="connsiteX8" fmla="*/ 146304 w 313690"/>
                <a:gd name="connsiteY8" fmla="*/ 236347 h 236347"/>
                <a:gd name="connsiteX9" fmla="*/ 16891 w 313690"/>
                <a:gd name="connsiteY9" fmla="*/ 236347 h 236347"/>
                <a:gd name="connsiteX10" fmla="*/ 0 w 313690"/>
                <a:gd name="connsiteY10" fmla="*/ 81407 h 236347"/>
                <a:gd name="connsiteX11" fmla="*/ 0 w 313690"/>
                <a:gd name="connsiteY11" fmla="*/ 46863 h 236347"/>
                <a:gd name="connsiteX12" fmla="*/ 46863 w 313690"/>
                <a:gd name="connsiteY12" fmla="*/ 0 h 236347"/>
                <a:gd name="connsiteX13" fmla="*/ 50674 w 313690"/>
                <a:gd name="connsiteY13" fmla="*/ 0 h 236347"/>
                <a:gd name="connsiteX14" fmla="*/ 313690 w 313690"/>
                <a:gd name="connsiteY14" fmla="*/ 0 h 236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3690" h="236347">
                  <a:moveTo>
                    <a:pt x="313690" y="0"/>
                  </a:moveTo>
                  <a:lnTo>
                    <a:pt x="313690" y="54483"/>
                  </a:lnTo>
                  <a:cubicBezTo>
                    <a:pt x="313690" y="85090"/>
                    <a:pt x="288672" y="109982"/>
                    <a:pt x="257811" y="109982"/>
                  </a:cubicBezTo>
                  <a:lnTo>
                    <a:pt x="84582" y="109982"/>
                  </a:lnTo>
                  <a:cubicBezTo>
                    <a:pt x="74930" y="109982"/>
                    <a:pt x="67184" y="117729"/>
                    <a:pt x="67184" y="127254"/>
                  </a:cubicBezTo>
                  <a:lnTo>
                    <a:pt x="67184" y="162687"/>
                  </a:lnTo>
                  <a:cubicBezTo>
                    <a:pt x="67184" y="172212"/>
                    <a:pt x="74930" y="179959"/>
                    <a:pt x="84582" y="179959"/>
                  </a:cubicBezTo>
                  <a:lnTo>
                    <a:pt x="146050" y="179959"/>
                  </a:lnTo>
                  <a:lnTo>
                    <a:pt x="146304" y="236347"/>
                  </a:lnTo>
                  <a:lnTo>
                    <a:pt x="16891" y="236347"/>
                  </a:lnTo>
                  <a:lnTo>
                    <a:pt x="0" y="81407"/>
                  </a:lnTo>
                  <a:lnTo>
                    <a:pt x="0" y="46863"/>
                  </a:lnTo>
                  <a:cubicBezTo>
                    <a:pt x="0" y="20955"/>
                    <a:pt x="20955" y="0"/>
                    <a:pt x="46863" y="0"/>
                  </a:cubicBezTo>
                  <a:lnTo>
                    <a:pt x="50674" y="0"/>
                  </a:lnTo>
                  <a:cubicBezTo>
                    <a:pt x="50674" y="0"/>
                    <a:pt x="313690" y="0"/>
                    <a:pt x="313690" y="0"/>
                  </a:cubicBezTo>
                  <a:close/>
                </a:path>
              </a:pathLst>
            </a:custGeom>
            <a:solidFill>
              <a:srgbClr val="F5A1DF"/>
            </a:solidFill>
            <a:ln w="0" cap="flat">
              <a:noFill/>
              <a:prstDash val="solid"/>
              <a:miter/>
            </a:ln>
          </p:spPr>
          <p:txBody>
            <a:bodyPr rtlCol="0" anchor="ctr"/>
            <a:lstStyle/>
            <a:p>
              <a:endParaRPr lang="en-GB"/>
            </a:p>
          </p:txBody>
        </p:sp>
        <p:sp>
          <p:nvSpPr>
            <p:cNvPr id="335" name="Freeform: Shape 334">
              <a:extLst>
                <a:ext uri="{FF2B5EF4-FFF2-40B4-BE49-F238E27FC236}">
                  <a16:creationId xmlns:a16="http://schemas.microsoft.com/office/drawing/2014/main" id="{003E5B38-7ADE-B7F6-09FF-E92CEED83061}"/>
                </a:ext>
              </a:extLst>
            </p:cNvPr>
            <p:cNvSpPr/>
            <p:nvPr/>
          </p:nvSpPr>
          <p:spPr>
            <a:xfrm>
              <a:off x="10419460" y="4861193"/>
              <a:ext cx="88645" cy="231266"/>
            </a:xfrm>
            <a:custGeom>
              <a:avLst/>
              <a:gdLst>
                <a:gd name="connsiteX0" fmla="*/ 88646 w 88645"/>
                <a:gd name="connsiteY0" fmla="*/ 0 h 231266"/>
                <a:gd name="connsiteX1" fmla="*/ 87376 w 88645"/>
                <a:gd name="connsiteY1" fmla="*/ 225044 h 231266"/>
                <a:gd name="connsiteX2" fmla="*/ 87376 w 88645"/>
                <a:gd name="connsiteY2" fmla="*/ 231267 h 231266"/>
                <a:gd name="connsiteX3" fmla="*/ 25019 w 88645"/>
                <a:gd name="connsiteY3" fmla="*/ 231267 h 231266"/>
                <a:gd name="connsiteX4" fmla="*/ 0 w 88645"/>
                <a:gd name="connsiteY4" fmla="*/ 0 h 231266"/>
                <a:gd name="connsiteX5" fmla="*/ 88646 w 88645"/>
                <a:gd name="connsiteY5" fmla="*/ 0 h 23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645" h="231266">
                  <a:moveTo>
                    <a:pt x="88646" y="0"/>
                  </a:moveTo>
                  <a:lnTo>
                    <a:pt x="87376" y="225044"/>
                  </a:lnTo>
                  <a:lnTo>
                    <a:pt x="87376" y="231267"/>
                  </a:lnTo>
                  <a:lnTo>
                    <a:pt x="25019" y="231267"/>
                  </a:lnTo>
                  <a:lnTo>
                    <a:pt x="0" y="0"/>
                  </a:lnTo>
                  <a:lnTo>
                    <a:pt x="88646" y="0"/>
                  </a:lnTo>
                  <a:close/>
                </a:path>
              </a:pathLst>
            </a:custGeom>
            <a:solidFill>
              <a:srgbClr val="FFDCDC"/>
            </a:solidFill>
            <a:ln w="0" cap="flat">
              <a:noFill/>
              <a:prstDash val="solid"/>
              <a:miter/>
            </a:ln>
          </p:spPr>
          <p:txBody>
            <a:bodyPr rtlCol="0" anchor="ctr"/>
            <a:lstStyle/>
            <a:p>
              <a:endParaRPr lang="en-GB"/>
            </a:p>
          </p:txBody>
        </p:sp>
        <p:sp>
          <p:nvSpPr>
            <p:cNvPr id="336" name="Freeform: Shape 335">
              <a:extLst>
                <a:ext uri="{FF2B5EF4-FFF2-40B4-BE49-F238E27FC236}">
                  <a16:creationId xmlns:a16="http://schemas.microsoft.com/office/drawing/2014/main" id="{F5BC74B6-AD11-099A-0168-1D727162B963}"/>
                </a:ext>
              </a:extLst>
            </p:cNvPr>
            <p:cNvSpPr/>
            <p:nvPr/>
          </p:nvSpPr>
          <p:spPr>
            <a:xfrm>
              <a:off x="10501121" y="5092459"/>
              <a:ext cx="14859" cy="254"/>
            </a:xfrm>
            <a:custGeom>
              <a:avLst/>
              <a:gdLst>
                <a:gd name="connsiteX0" fmla="*/ 14860 w 14859"/>
                <a:gd name="connsiteY0" fmla="*/ 0 h 254"/>
                <a:gd name="connsiteX1" fmla="*/ 14860 w 14859"/>
                <a:gd name="connsiteY1" fmla="*/ 254 h 254"/>
                <a:gd name="connsiteX2" fmla="*/ 0 w 14859"/>
                <a:gd name="connsiteY2" fmla="*/ 127 h 254"/>
                <a:gd name="connsiteX3" fmla="*/ 0 w 14859"/>
                <a:gd name="connsiteY3" fmla="*/ 0 h 254"/>
                <a:gd name="connsiteX4" fmla="*/ 14860 w 14859"/>
                <a:gd name="connsiteY4" fmla="*/ 0 h 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59" h="254">
                  <a:moveTo>
                    <a:pt x="14860" y="0"/>
                  </a:moveTo>
                  <a:lnTo>
                    <a:pt x="14860" y="254"/>
                  </a:lnTo>
                  <a:lnTo>
                    <a:pt x="0" y="127"/>
                  </a:lnTo>
                  <a:lnTo>
                    <a:pt x="0" y="0"/>
                  </a:lnTo>
                  <a:lnTo>
                    <a:pt x="14860" y="0"/>
                  </a:lnTo>
                  <a:close/>
                </a:path>
              </a:pathLst>
            </a:custGeom>
            <a:solidFill>
              <a:srgbClr val="7E6321"/>
            </a:solidFill>
            <a:ln w="0" cap="flat">
              <a:noFill/>
              <a:prstDash val="solid"/>
              <a:miter/>
            </a:ln>
          </p:spPr>
          <p:txBody>
            <a:bodyPr rtlCol="0" anchor="ctr"/>
            <a:lstStyle/>
            <a:p>
              <a:endParaRPr lang="en-GB"/>
            </a:p>
          </p:txBody>
        </p:sp>
        <p:sp>
          <p:nvSpPr>
            <p:cNvPr id="337" name="Freeform: Shape 336">
              <a:extLst>
                <a:ext uri="{FF2B5EF4-FFF2-40B4-BE49-F238E27FC236}">
                  <a16:creationId xmlns:a16="http://schemas.microsoft.com/office/drawing/2014/main" id="{C4B39BA0-D391-8457-382E-6528CA8D4D1E}"/>
                </a:ext>
              </a:extLst>
            </p:cNvPr>
            <p:cNvSpPr/>
            <p:nvPr/>
          </p:nvSpPr>
          <p:spPr>
            <a:xfrm>
              <a:off x="10356850" y="5092459"/>
              <a:ext cx="159131" cy="56388"/>
            </a:xfrm>
            <a:custGeom>
              <a:avLst/>
              <a:gdLst>
                <a:gd name="connsiteX0" fmla="*/ 159131 w 159131"/>
                <a:gd name="connsiteY0" fmla="*/ 0 h 56388"/>
                <a:gd name="connsiteX1" fmla="*/ 159131 w 159131"/>
                <a:gd name="connsiteY1" fmla="*/ 24257 h 56388"/>
                <a:gd name="connsiteX2" fmla="*/ 121285 w 159131"/>
                <a:gd name="connsiteY2" fmla="*/ 33147 h 56388"/>
                <a:gd name="connsiteX3" fmla="*/ 100330 w 159131"/>
                <a:gd name="connsiteY3" fmla="*/ 56388 h 56388"/>
                <a:gd name="connsiteX4" fmla="*/ 0 w 159131"/>
                <a:gd name="connsiteY4" fmla="*/ 56388 h 56388"/>
                <a:gd name="connsiteX5" fmla="*/ 29845 w 159131"/>
                <a:gd name="connsiteY5" fmla="*/ 19558 h 56388"/>
                <a:gd name="connsiteX6" fmla="*/ 60452 w 159131"/>
                <a:gd name="connsiteY6" fmla="*/ 10160 h 56388"/>
                <a:gd name="connsiteX7" fmla="*/ 93726 w 159131"/>
                <a:gd name="connsiteY7" fmla="*/ 0 h 56388"/>
                <a:gd name="connsiteX8" fmla="*/ 159131 w 159131"/>
                <a:gd name="connsiteY8" fmla="*/ 0 h 5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31" h="56388">
                  <a:moveTo>
                    <a:pt x="159131" y="0"/>
                  </a:moveTo>
                  <a:lnTo>
                    <a:pt x="159131" y="24257"/>
                  </a:lnTo>
                  <a:lnTo>
                    <a:pt x="121285" y="33147"/>
                  </a:lnTo>
                  <a:cubicBezTo>
                    <a:pt x="109982" y="35814"/>
                    <a:pt x="101600" y="45212"/>
                    <a:pt x="100330" y="56388"/>
                  </a:cubicBezTo>
                  <a:lnTo>
                    <a:pt x="0" y="56388"/>
                  </a:lnTo>
                  <a:cubicBezTo>
                    <a:pt x="0" y="38735"/>
                    <a:pt x="12446" y="23241"/>
                    <a:pt x="29845" y="19558"/>
                  </a:cubicBezTo>
                  <a:lnTo>
                    <a:pt x="60452" y="10160"/>
                  </a:lnTo>
                  <a:lnTo>
                    <a:pt x="93726" y="0"/>
                  </a:lnTo>
                  <a:lnTo>
                    <a:pt x="159131" y="0"/>
                  </a:lnTo>
                  <a:close/>
                </a:path>
              </a:pathLst>
            </a:custGeom>
            <a:solidFill>
              <a:srgbClr val="87176C"/>
            </a:solidFill>
            <a:ln w="0" cap="flat">
              <a:noFill/>
              <a:prstDash val="solid"/>
              <a:miter/>
            </a:ln>
          </p:spPr>
          <p:txBody>
            <a:bodyPr rtlCol="0" anchor="ctr"/>
            <a:lstStyle/>
            <a:p>
              <a:endParaRPr lang="en-GB"/>
            </a:p>
          </p:txBody>
        </p:sp>
        <p:sp>
          <p:nvSpPr>
            <p:cNvPr id="346" name="Freeform: Shape 345">
              <a:extLst>
                <a:ext uri="{FF2B5EF4-FFF2-40B4-BE49-F238E27FC236}">
                  <a16:creationId xmlns:a16="http://schemas.microsoft.com/office/drawing/2014/main" id="{630CB878-0C65-30FC-E523-497412C1A4A8}"/>
                </a:ext>
              </a:extLst>
            </p:cNvPr>
            <p:cNvSpPr/>
            <p:nvPr/>
          </p:nvSpPr>
          <p:spPr>
            <a:xfrm>
              <a:off x="10153022" y="4222828"/>
              <a:ext cx="86987" cy="97852"/>
            </a:xfrm>
            <a:custGeom>
              <a:avLst/>
              <a:gdLst>
                <a:gd name="connsiteX0" fmla="*/ 86987 w 86987"/>
                <a:gd name="connsiteY0" fmla="*/ 66992 h 97852"/>
                <a:gd name="connsiteX1" fmla="*/ 86987 w 86987"/>
                <a:gd name="connsiteY1" fmla="*/ 66992 h 97852"/>
                <a:gd name="connsiteX2" fmla="*/ 41775 w 86987"/>
                <a:gd name="connsiteY2" fmla="*/ 93535 h 97852"/>
                <a:gd name="connsiteX3" fmla="*/ 34409 w 86987"/>
                <a:gd name="connsiteY3" fmla="*/ 97853 h 97852"/>
                <a:gd name="connsiteX4" fmla="*/ 34409 w 86987"/>
                <a:gd name="connsiteY4" fmla="*/ 97853 h 97852"/>
                <a:gd name="connsiteX5" fmla="*/ 4691 w 86987"/>
                <a:gd name="connsiteY5" fmla="*/ 47688 h 97852"/>
                <a:gd name="connsiteX6" fmla="*/ 13327 w 86987"/>
                <a:gd name="connsiteY6" fmla="*/ 5143 h 97852"/>
                <a:gd name="connsiteX7" fmla="*/ 38092 w 86987"/>
                <a:gd name="connsiteY7" fmla="*/ 952 h 97852"/>
                <a:gd name="connsiteX8" fmla="*/ 38092 w 86987"/>
                <a:gd name="connsiteY8" fmla="*/ 952 h 97852"/>
                <a:gd name="connsiteX9" fmla="*/ 56761 w 86987"/>
                <a:gd name="connsiteY9" fmla="*/ 15049 h 97852"/>
                <a:gd name="connsiteX10" fmla="*/ 63873 w 86987"/>
                <a:gd name="connsiteY10" fmla="*/ 26987 h 97852"/>
                <a:gd name="connsiteX11" fmla="*/ 86860 w 86987"/>
                <a:gd name="connsiteY11" fmla="*/ 66865 h 9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987" h="97852">
                  <a:moveTo>
                    <a:pt x="86987" y="66992"/>
                  </a:moveTo>
                  <a:lnTo>
                    <a:pt x="86987" y="66992"/>
                  </a:lnTo>
                  <a:cubicBezTo>
                    <a:pt x="86987" y="66992"/>
                    <a:pt x="41775" y="93535"/>
                    <a:pt x="41775" y="93535"/>
                  </a:cubicBezTo>
                  <a:lnTo>
                    <a:pt x="34409" y="97853"/>
                  </a:lnTo>
                  <a:lnTo>
                    <a:pt x="34409" y="97853"/>
                  </a:lnTo>
                  <a:lnTo>
                    <a:pt x="4691" y="47688"/>
                  </a:lnTo>
                  <a:cubicBezTo>
                    <a:pt x="-3818" y="33464"/>
                    <a:pt x="-643" y="14287"/>
                    <a:pt x="13327" y="5143"/>
                  </a:cubicBezTo>
                  <a:cubicBezTo>
                    <a:pt x="20947" y="63"/>
                    <a:pt x="29964" y="-1080"/>
                    <a:pt x="38092" y="952"/>
                  </a:cubicBezTo>
                  <a:lnTo>
                    <a:pt x="38092" y="952"/>
                  </a:lnTo>
                  <a:cubicBezTo>
                    <a:pt x="45585" y="2984"/>
                    <a:pt x="52443" y="7810"/>
                    <a:pt x="56761" y="15049"/>
                  </a:cubicBezTo>
                  <a:lnTo>
                    <a:pt x="63873" y="26987"/>
                  </a:lnTo>
                  <a:lnTo>
                    <a:pt x="86860" y="66865"/>
                  </a:lnTo>
                  <a:close/>
                </a:path>
              </a:pathLst>
            </a:custGeom>
            <a:solidFill>
              <a:srgbClr val="FFDCDC"/>
            </a:solidFill>
            <a:ln w="0" cap="flat">
              <a:noFill/>
              <a:prstDash val="solid"/>
              <a:miter/>
            </a:ln>
          </p:spPr>
          <p:txBody>
            <a:bodyPr rtlCol="0" anchor="ctr"/>
            <a:lstStyle/>
            <a:p>
              <a:endParaRPr lang="en-GB"/>
            </a:p>
          </p:txBody>
        </p:sp>
        <p:sp>
          <p:nvSpPr>
            <p:cNvPr id="347" name="Freeform: Shape 346">
              <a:extLst>
                <a:ext uri="{FF2B5EF4-FFF2-40B4-BE49-F238E27FC236}">
                  <a16:creationId xmlns:a16="http://schemas.microsoft.com/office/drawing/2014/main" id="{753DE9B9-F85C-921C-D255-4CB4B72086B3}"/>
                </a:ext>
              </a:extLst>
            </p:cNvPr>
            <p:cNvSpPr/>
            <p:nvPr/>
          </p:nvSpPr>
          <p:spPr>
            <a:xfrm>
              <a:off x="10456926" y="4734701"/>
              <a:ext cx="218820" cy="417576"/>
            </a:xfrm>
            <a:custGeom>
              <a:avLst/>
              <a:gdLst>
                <a:gd name="connsiteX0" fmla="*/ 218821 w 218820"/>
                <a:gd name="connsiteY0" fmla="*/ 417576 h 417576"/>
                <a:gd name="connsiteX1" fmla="*/ 0 w 218820"/>
                <a:gd name="connsiteY1" fmla="*/ 417576 h 417576"/>
                <a:gd name="connsiteX2" fmla="*/ 254 w 218820"/>
                <a:gd name="connsiteY2" fmla="*/ 414274 h 417576"/>
                <a:gd name="connsiteX3" fmla="*/ 21209 w 218820"/>
                <a:gd name="connsiteY3" fmla="*/ 391033 h 417576"/>
                <a:gd name="connsiteX4" fmla="*/ 59055 w 218820"/>
                <a:gd name="connsiteY4" fmla="*/ 382143 h 417576"/>
                <a:gd name="connsiteX5" fmla="*/ 92329 w 218820"/>
                <a:gd name="connsiteY5" fmla="*/ 374269 h 417576"/>
                <a:gd name="connsiteX6" fmla="*/ 92329 w 218820"/>
                <a:gd name="connsiteY6" fmla="*/ 368808 h 417576"/>
                <a:gd name="connsiteX7" fmla="*/ 95123 w 218820"/>
                <a:gd name="connsiteY7" fmla="*/ 367919 h 417576"/>
                <a:gd name="connsiteX8" fmla="*/ 95123 w 218820"/>
                <a:gd name="connsiteY8" fmla="*/ 349758 h 417576"/>
                <a:gd name="connsiteX9" fmla="*/ 92329 w 218820"/>
                <a:gd name="connsiteY9" fmla="*/ 349758 h 417576"/>
                <a:gd name="connsiteX10" fmla="*/ 92329 w 218820"/>
                <a:gd name="connsiteY10" fmla="*/ 69977 h 417576"/>
                <a:gd name="connsiteX11" fmla="*/ 30226 w 218820"/>
                <a:gd name="connsiteY11" fmla="*/ 69977 h 417576"/>
                <a:gd name="connsiteX12" fmla="*/ 12827 w 218820"/>
                <a:gd name="connsiteY12" fmla="*/ 52705 h 417576"/>
                <a:gd name="connsiteX13" fmla="*/ 12827 w 218820"/>
                <a:gd name="connsiteY13" fmla="*/ 17272 h 417576"/>
                <a:gd name="connsiteX14" fmla="*/ 30226 w 218820"/>
                <a:gd name="connsiteY14" fmla="*/ 0 h 417576"/>
                <a:gd name="connsiteX15" fmla="*/ 188595 w 218820"/>
                <a:gd name="connsiteY15" fmla="*/ 0 h 417576"/>
                <a:gd name="connsiteX16" fmla="*/ 205994 w 218820"/>
                <a:gd name="connsiteY16" fmla="*/ 17272 h 417576"/>
                <a:gd name="connsiteX17" fmla="*/ 205994 w 218820"/>
                <a:gd name="connsiteY17" fmla="*/ 52705 h 417576"/>
                <a:gd name="connsiteX18" fmla="*/ 188595 w 218820"/>
                <a:gd name="connsiteY18" fmla="*/ 69977 h 417576"/>
                <a:gd name="connsiteX19" fmla="*/ 126365 w 218820"/>
                <a:gd name="connsiteY19" fmla="*/ 69977 h 417576"/>
                <a:gd name="connsiteX20" fmla="*/ 126365 w 218820"/>
                <a:gd name="connsiteY20" fmla="*/ 374142 h 417576"/>
                <a:gd name="connsiteX21" fmla="*/ 197612 w 218820"/>
                <a:gd name="connsiteY21" fmla="*/ 390906 h 417576"/>
                <a:gd name="connsiteX22" fmla="*/ 218821 w 218820"/>
                <a:gd name="connsiteY22" fmla="*/ 417449 h 417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8820" h="417576">
                  <a:moveTo>
                    <a:pt x="218821" y="417576"/>
                  </a:moveTo>
                  <a:lnTo>
                    <a:pt x="0" y="417576"/>
                  </a:lnTo>
                  <a:cubicBezTo>
                    <a:pt x="0" y="416433"/>
                    <a:pt x="0" y="415417"/>
                    <a:pt x="254" y="414274"/>
                  </a:cubicBezTo>
                  <a:cubicBezTo>
                    <a:pt x="1524" y="402971"/>
                    <a:pt x="9906" y="393700"/>
                    <a:pt x="21209" y="391033"/>
                  </a:cubicBezTo>
                  <a:lnTo>
                    <a:pt x="59055" y="382143"/>
                  </a:lnTo>
                  <a:lnTo>
                    <a:pt x="92329" y="374269"/>
                  </a:lnTo>
                  <a:lnTo>
                    <a:pt x="92329" y="368808"/>
                  </a:lnTo>
                  <a:lnTo>
                    <a:pt x="95123" y="367919"/>
                  </a:lnTo>
                  <a:lnTo>
                    <a:pt x="95123" y="349758"/>
                  </a:lnTo>
                  <a:lnTo>
                    <a:pt x="92329" y="349758"/>
                  </a:lnTo>
                  <a:cubicBezTo>
                    <a:pt x="92329" y="349758"/>
                    <a:pt x="92329" y="69977"/>
                    <a:pt x="92329" y="69977"/>
                  </a:cubicBezTo>
                  <a:lnTo>
                    <a:pt x="30226" y="69977"/>
                  </a:lnTo>
                  <a:cubicBezTo>
                    <a:pt x="20574" y="69977"/>
                    <a:pt x="12827" y="62230"/>
                    <a:pt x="12827" y="52705"/>
                  </a:cubicBezTo>
                  <a:lnTo>
                    <a:pt x="12827" y="17272"/>
                  </a:lnTo>
                  <a:cubicBezTo>
                    <a:pt x="12827" y="7747"/>
                    <a:pt x="20574" y="0"/>
                    <a:pt x="30226" y="0"/>
                  </a:cubicBezTo>
                  <a:lnTo>
                    <a:pt x="188595" y="0"/>
                  </a:lnTo>
                  <a:cubicBezTo>
                    <a:pt x="198120" y="0"/>
                    <a:pt x="205994" y="7747"/>
                    <a:pt x="205994" y="17272"/>
                  </a:cubicBezTo>
                  <a:lnTo>
                    <a:pt x="205994" y="52705"/>
                  </a:lnTo>
                  <a:cubicBezTo>
                    <a:pt x="205994" y="62230"/>
                    <a:pt x="198247" y="69977"/>
                    <a:pt x="188595" y="69977"/>
                  </a:cubicBezTo>
                  <a:lnTo>
                    <a:pt x="126365" y="69977"/>
                  </a:lnTo>
                  <a:lnTo>
                    <a:pt x="126365" y="374142"/>
                  </a:lnTo>
                  <a:lnTo>
                    <a:pt x="197612" y="390906"/>
                  </a:lnTo>
                  <a:cubicBezTo>
                    <a:pt x="210058" y="393827"/>
                    <a:pt x="218821" y="404749"/>
                    <a:pt x="218821" y="417449"/>
                  </a:cubicBezTo>
                  <a:close/>
                </a:path>
              </a:pathLst>
            </a:custGeom>
            <a:solidFill>
              <a:srgbClr val="FFDCF7"/>
            </a:solidFill>
            <a:ln w="0" cap="flat">
              <a:noFill/>
              <a:prstDash val="solid"/>
              <a:miter/>
            </a:ln>
          </p:spPr>
          <p:txBody>
            <a:bodyPr rtlCol="0" anchor="ctr"/>
            <a:lstStyle/>
            <a:p>
              <a:endParaRPr lang="en-GB"/>
            </a:p>
          </p:txBody>
        </p:sp>
        <p:sp>
          <p:nvSpPr>
            <p:cNvPr id="348" name="Freeform: Shape 347">
              <a:extLst>
                <a:ext uri="{FF2B5EF4-FFF2-40B4-BE49-F238E27FC236}">
                  <a16:creationId xmlns:a16="http://schemas.microsoft.com/office/drawing/2014/main" id="{9379A82C-153B-4E6E-F332-9B1D92FF8404}"/>
                </a:ext>
              </a:extLst>
            </p:cNvPr>
            <p:cNvSpPr/>
            <p:nvPr/>
          </p:nvSpPr>
          <p:spPr>
            <a:xfrm>
              <a:off x="10187305" y="4227589"/>
              <a:ext cx="637820" cy="397129"/>
            </a:xfrm>
            <a:custGeom>
              <a:avLst/>
              <a:gdLst>
                <a:gd name="connsiteX0" fmla="*/ 637794 w 637820"/>
                <a:gd name="connsiteY0" fmla="*/ 286004 h 397129"/>
                <a:gd name="connsiteX1" fmla="*/ 634619 w 637820"/>
                <a:gd name="connsiteY1" fmla="*/ 274701 h 397129"/>
                <a:gd name="connsiteX2" fmla="*/ 632968 w 637820"/>
                <a:gd name="connsiteY2" fmla="*/ 267335 h 397129"/>
                <a:gd name="connsiteX3" fmla="*/ 567689 w 637820"/>
                <a:gd name="connsiteY3" fmla="*/ 76581 h 397129"/>
                <a:gd name="connsiteX4" fmla="*/ 524256 w 637820"/>
                <a:gd name="connsiteY4" fmla="*/ 30734 h 397129"/>
                <a:gd name="connsiteX5" fmla="*/ 448437 w 637820"/>
                <a:gd name="connsiteY5" fmla="*/ 0 h 397129"/>
                <a:gd name="connsiteX6" fmla="*/ 315468 w 637820"/>
                <a:gd name="connsiteY6" fmla="*/ 0 h 397129"/>
                <a:gd name="connsiteX7" fmla="*/ 239522 w 637820"/>
                <a:gd name="connsiteY7" fmla="*/ 30734 h 397129"/>
                <a:gd name="connsiteX8" fmla="*/ 196088 w 637820"/>
                <a:gd name="connsiteY8" fmla="*/ 76581 h 397129"/>
                <a:gd name="connsiteX9" fmla="*/ 146812 w 637820"/>
                <a:gd name="connsiteY9" fmla="*/ 220599 h 397129"/>
                <a:gd name="connsiteX10" fmla="*/ 138811 w 637820"/>
                <a:gd name="connsiteY10" fmla="*/ 208153 h 397129"/>
                <a:gd name="connsiteX11" fmla="*/ 52577 w 637820"/>
                <a:gd name="connsiteY11" fmla="*/ 62230 h 397129"/>
                <a:gd name="connsiteX12" fmla="*/ 7365 w 637820"/>
                <a:gd name="connsiteY12" fmla="*/ 88773 h 397129"/>
                <a:gd name="connsiteX13" fmla="*/ 0 w 637820"/>
                <a:gd name="connsiteY13" fmla="*/ 93091 h 397129"/>
                <a:gd name="connsiteX14" fmla="*/ 115188 w 637820"/>
                <a:gd name="connsiteY14" fmla="*/ 281051 h 397129"/>
                <a:gd name="connsiteX15" fmla="*/ 154686 w 637820"/>
                <a:gd name="connsiteY15" fmla="*/ 307975 h 397129"/>
                <a:gd name="connsiteX16" fmla="*/ 193548 w 637820"/>
                <a:gd name="connsiteY16" fmla="*/ 281051 h 397129"/>
                <a:gd name="connsiteX17" fmla="*/ 265811 w 637820"/>
                <a:gd name="connsiteY17" fmla="*/ 135636 h 397129"/>
                <a:gd name="connsiteX18" fmla="*/ 265811 w 637820"/>
                <a:gd name="connsiteY18" fmla="*/ 397129 h 397129"/>
                <a:gd name="connsiteX19" fmla="*/ 528827 w 637820"/>
                <a:gd name="connsiteY19" fmla="*/ 397129 h 397129"/>
                <a:gd name="connsiteX20" fmla="*/ 528955 w 637820"/>
                <a:gd name="connsiteY20" fmla="*/ 397129 h 397129"/>
                <a:gd name="connsiteX21" fmla="*/ 494919 w 637820"/>
                <a:gd name="connsiteY21" fmla="*/ 320294 h 397129"/>
                <a:gd name="connsiteX22" fmla="*/ 602869 w 637820"/>
                <a:gd name="connsiteY22" fmla="*/ 320294 h 397129"/>
                <a:gd name="connsiteX23" fmla="*/ 610870 w 637820"/>
                <a:gd name="connsiteY23" fmla="*/ 320294 h 397129"/>
                <a:gd name="connsiteX24" fmla="*/ 611124 w 637820"/>
                <a:gd name="connsiteY24" fmla="*/ 320294 h 397129"/>
                <a:gd name="connsiteX25" fmla="*/ 637539 w 637820"/>
                <a:gd name="connsiteY25" fmla="*/ 285877 h 397129"/>
                <a:gd name="connsiteX26" fmla="*/ 493013 w 637820"/>
                <a:gd name="connsiteY26" fmla="*/ 268859 h 397129"/>
                <a:gd name="connsiteX27" fmla="*/ 518413 w 637820"/>
                <a:gd name="connsiteY27" fmla="*/ 135890 h 397129"/>
                <a:gd name="connsiteX28" fmla="*/ 565785 w 637820"/>
                <a:gd name="connsiteY28" fmla="*/ 268859 h 397129"/>
                <a:gd name="connsiteX29" fmla="*/ 493013 w 637820"/>
                <a:gd name="connsiteY29" fmla="*/ 268859 h 39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7820" h="397129">
                  <a:moveTo>
                    <a:pt x="637794" y="286004"/>
                  </a:moveTo>
                  <a:lnTo>
                    <a:pt x="634619" y="274701"/>
                  </a:lnTo>
                  <a:cubicBezTo>
                    <a:pt x="634111" y="272288"/>
                    <a:pt x="633476" y="269748"/>
                    <a:pt x="632968" y="267335"/>
                  </a:cubicBezTo>
                  <a:lnTo>
                    <a:pt x="567689" y="76581"/>
                  </a:lnTo>
                  <a:cubicBezTo>
                    <a:pt x="560577" y="55753"/>
                    <a:pt x="544702" y="38989"/>
                    <a:pt x="524256" y="30734"/>
                  </a:cubicBezTo>
                  <a:lnTo>
                    <a:pt x="448437" y="0"/>
                  </a:lnTo>
                  <a:lnTo>
                    <a:pt x="315468" y="0"/>
                  </a:lnTo>
                  <a:lnTo>
                    <a:pt x="239522" y="30734"/>
                  </a:lnTo>
                  <a:cubicBezTo>
                    <a:pt x="219075" y="38989"/>
                    <a:pt x="203200" y="55753"/>
                    <a:pt x="196088" y="76581"/>
                  </a:cubicBezTo>
                  <a:lnTo>
                    <a:pt x="146812" y="220599"/>
                  </a:lnTo>
                  <a:cubicBezTo>
                    <a:pt x="144018" y="216535"/>
                    <a:pt x="141351" y="212471"/>
                    <a:pt x="138811" y="208153"/>
                  </a:cubicBezTo>
                  <a:lnTo>
                    <a:pt x="52577" y="62230"/>
                  </a:lnTo>
                  <a:lnTo>
                    <a:pt x="7365" y="88773"/>
                  </a:lnTo>
                  <a:lnTo>
                    <a:pt x="0" y="93091"/>
                  </a:lnTo>
                  <a:lnTo>
                    <a:pt x="115188" y="281051"/>
                  </a:lnTo>
                  <a:cubicBezTo>
                    <a:pt x="115188" y="281051"/>
                    <a:pt x="130048" y="307975"/>
                    <a:pt x="154686" y="307975"/>
                  </a:cubicBezTo>
                  <a:cubicBezTo>
                    <a:pt x="179324" y="307975"/>
                    <a:pt x="193548" y="281051"/>
                    <a:pt x="193548" y="281051"/>
                  </a:cubicBezTo>
                  <a:lnTo>
                    <a:pt x="265811" y="135636"/>
                  </a:lnTo>
                  <a:lnTo>
                    <a:pt x="265811" y="397129"/>
                  </a:lnTo>
                  <a:lnTo>
                    <a:pt x="528827" y="397129"/>
                  </a:lnTo>
                  <a:cubicBezTo>
                    <a:pt x="528827" y="397129"/>
                    <a:pt x="528955" y="397129"/>
                    <a:pt x="528955" y="397129"/>
                  </a:cubicBezTo>
                  <a:lnTo>
                    <a:pt x="494919" y="320294"/>
                  </a:lnTo>
                  <a:lnTo>
                    <a:pt x="602869" y="320294"/>
                  </a:lnTo>
                  <a:cubicBezTo>
                    <a:pt x="605536" y="320675"/>
                    <a:pt x="608202" y="320675"/>
                    <a:pt x="610870" y="320294"/>
                  </a:cubicBezTo>
                  <a:lnTo>
                    <a:pt x="611124" y="320294"/>
                  </a:lnTo>
                  <a:cubicBezTo>
                    <a:pt x="627888" y="318008"/>
                    <a:pt x="639826" y="302641"/>
                    <a:pt x="637539" y="285877"/>
                  </a:cubicBezTo>
                  <a:close/>
                  <a:moveTo>
                    <a:pt x="493013" y="268859"/>
                  </a:moveTo>
                  <a:lnTo>
                    <a:pt x="518413" y="135890"/>
                  </a:lnTo>
                  <a:lnTo>
                    <a:pt x="565785" y="268859"/>
                  </a:lnTo>
                  <a:lnTo>
                    <a:pt x="493013" y="268859"/>
                  </a:lnTo>
                  <a:close/>
                </a:path>
              </a:pathLst>
            </a:custGeom>
            <a:solidFill>
              <a:srgbClr val="87176C"/>
            </a:solidFill>
            <a:ln w="0" cap="flat">
              <a:noFill/>
              <a:prstDash val="solid"/>
              <a:miter/>
            </a:ln>
          </p:spPr>
          <p:txBody>
            <a:bodyPr rtlCol="0" anchor="ctr"/>
            <a:lstStyle/>
            <a:p>
              <a:endParaRPr lang="en-GB"/>
            </a:p>
          </p:txBody>
        </p:sp>
        <p:sp>
          <p:nvSpPr>
            <p:cNvPr id="349" name="Freeform: Shape 348">
              <a:extLst>
                <a:ext uri="{FF2B5EF4-FFF2-40B4-BE49-F238E27FC236}">
                  <a16:creationId xmlns:a16="http://schemas.microsoft.com/office/drawing/2014/main" id="{CBA66B9E-9CB5-C34E-3CCE-B9D686E7E445}"/>
                </a:ext>
              </a:extLst>
            </p:cNvPr>
            <p:cNvSpPr/>
            <p:nvPr/>
          </p:nvSpPr>
          <p:spPr>
            <a:xfrm>
              <a:off x="10506836" y="4861193"/>
              <a:ext cx="41909" cy="231775"/>
            </a:xfrm>
            <a:custGeom>
              <a:avLst/>
              <a:gdLst>
                <a:gd name="connsiteX0" fmla="*/ 0 w 41909"/>
                <a:gd name="connsiteY0" fmla="*/ 231267 h 231775"/>
                <a:gd name="connsiteX1" fmla="*/ 0 w 41909"/>
                <a:gd name="connsiteY1" fmla="*/ 225044 h 231775"/>
                <a:gd name="connsiteX2" fmla="*/ 1270 w 41909"/>
                <a:gd name="connsiteY2" fmla="*/ 0 h 231775"/>
                <a:gd name="connsiteX3" fmla="*/ 41910 w 41909"/>
                <a:gd name="connsiteY3" fmla="*/ 0 h 231775"/>
                <a:gd name="connsiteX4" fmla="*/ 41910 w 41909"/>
                <a:gd name="connsiteY4" fmla="*/ 231775 h 231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09" h="231775">
                  <a:moveTo>
                    <a:pt x="0" y="231267"/>
                  </a:moveTo>
                  <a:lnTo>
                    <a:pt x="0" y="225044"/>
                  </a:lnTo>
                  <a:lnTo>
                    <a:pt x="1270" y="0"/>
                  </a:lnTo>
                  <a:lnTo>
                    <a:pt x="41910" y="0"/>
                  </a:lnTo>
                  <a:lnTo>
                    <a:pt x="41910" y="231775"/>
                  </a:lnTo>
                </a:path>
              </a:pathLst>
            </a:custGeom>
            <a:solidFill>
              <a:srgbClr val="FFDCDC"/>
            </a:solidFill>
            <a:ln w="0" cap="flat">
              <a:noFill/>
              <a:prstDash val="solid"/>
              <a:miter/>
            </a:ln>
          </p:spPr>
          <p:txBody>
            <a:bodyPr rtlCol="0" anchor="ctr"/>
            <a:lstStyle/>
            <a:p>
              <a:endParaRPr lang="en-GB"/>
            </a:p>
          </p:txBody>
        </p:sp>
        <p:sp>
          <p:nvSpPr>
            <p:cNvPr id="350" name="Freeform: Shape 349">
              <a:extLst>
                <a:ext uri="{FF2B5EF4-FFF2-40B4-BE49-F238E27FC236}">
                  <a16:creationId xmlns:a16="http://schemas.microsoft.com/office/drawing/2014/main" id="{583F33C8-B8B6-7C00-B854-F74EAC3DC6C4}"/>
                </a:ext>
              </a:extLst>
            </p:cNvPr>
            <p:cNvSpPr/>
            <p:nvPr/>
          </p:nvSpPr>
          <p:spPr>
            <a:xfrm>
              <a:off x="10472039" y="3886721"/>
              <a:ext cx="217678" cy="108839"/>
            </a:xfrm>
            <a:custGeom>
              <a:avLst/>
              <a:gdLst>
                <a:gd name="connsiteX0" fmla="*/ 0 w 217678"/>
                <a:gd name="connsiteY0" fmla="*/ 108839 h 108839"/>
                <a:gd name="connsiteX1" fmla="*/ 108839 w 217678"/>
                <a:gd name="connsiteY1" fmla="*/ 0 h 108839"/>
                <a:gd name="connsiteX2" fmla="*/ 217678 w 217678"/>
                <a:gd name="connsiteY2" fmla="*/ 108839 h 108839"/>
              </a:gdLst>
              <a:ahLst/>
              <a:cxnLst>
                <a:cxn ang="0">
                  <a:pos x="connsiteX0" y="connsiteY0"/>
                </a:cxn>
                <a:cxn ang="0">
                  <a:pos x="connsiteX1" y="connsiteY1"/>
                </a:cxn>
                <a:cxn ang="0">
                  <a:pos x="connsiteX2" y="connsiteY2"/>
                </a:cxn>
              </a:cxnLst>
              <a:rect l="l" t="t" r="r" b="b"/>
              <a:pathLst>
                <a:path w="217678" h="108839">
                  <a:moveTo>
                    <a:pt x="0" y="108839"/>
                  </a:moveTo>
                  <a:cubicBezTo>
                    <a:pt x="0" y="48768"/>
                    <a:pt x="48768" y="0"/>
                    <a:pt x="108839" y="0"/>
                  </a:cubicBezTo>
                  <a:cubicBezTo>
                    <a:pt x="168910" y="0"/>
                    <a:pt x="217678" y="48768"/>
                    <a:pt x="217678" y="108839"/>
                  </a:cubicBezTo>
                </a:path>
              </a:pathLst>
            </a:custGeom>
            <a:solidFill>
              <a:srgbClr val="FFDCF7"/>
            </a:solidFill>
            <a:ln w="0" cap="flat">
              <a:noFill/>
              <a:prstDash val="solid"/>
              <a:miter/>
            </a:ln>
          </p:spPr>
          <p:txBody>
            <a:bodyPr rtlCol="0" anchor="ctr"/>
            <a:lstStyle/>
            <a:p>
              <a:endParaRPr lang="en-GB"/>
            </a:p>
          </p:txBody>
        </p:sp>
        <p:sp>
          <p:nvSpPr>
            <p:cNvPr id="351" name="Freeform: Shape 350">
              <a:extLst>
                <a:ext uri="{FF2B5EF4-FFF2-40B4-BE49-F238E27FC236}">
                  <a16:creationId xmlns:a16="http://schemas.microsoft.com/office/drawing/2014/main" id="{4A747D93-7AB4-C92E-6CFC-D53D98070D53}"/>
                </a:ext>
              </a:extLst>
            </p:cNvPr>
            <p:cNvSpPr/>
            <p:nvPr/>
          </p:nvSpPr>
          <p:spPr>
            <a:xfrm>
              <a:off x="10451338" y="3930283"/>
              <a:ext cx="130555" cy="65277"/>
            </a:xfrm>
            <a:custGeom>
              <a:avLst/>
              <a:gdLst>
                <a:gd name="connsiteX0" fmla="*/ 0 w 130555"/>
                <a:gd name="connsiteY0" fmla="*/ 65278 h 65277"/>
                <a:gd name="connsiteX1" fmla="*/ 65278 w 130555"/>
                <a:gd name="connsiteY1" fmla="*/ 0 h 65277"/>
                <a:gd name="connsiteX2" fmla="*/ 130556 w 130555"/>
                <a:gd name="connsiteY2" fmla="*/ 65278 h 65277"/>
              </a:gdLst>
              <a:ahLst/>
              <a:cxnLst>
                <a:cxn ang="0">
                  <a:pos x="connsiteX0" y="connsiteY0"/>
                </a:cxn>
                <a:cxn ang="0">
                  <a:pos x="connsiteX1" y="connsiteY1"/>
                </a:cxn>
                <a:cxn ang="0">
                  <a:pos x="connsiteX2" y="connsiteY2"/>
                </a:cxn>
              </a:cxnLst>
              <a:rect l="l" t="t" r="r" b="b"/>
              <a:pathLst>
                <a:path w="130555" h="65277">
                  <a:moveTo>
                    <a:pt x="0" y="65278"/>
                  </a:moveTo>
                  <a:cubicBezTo>
                    <a:pt x="0" y="29210"/>
                    <a:pt x="29210" y="0"/>
                    <a:pt x="65278" y="0"/>
                  </a:cubicBezTo>
                  <a:cubicBezTo>
                    <a:pt x="101346" y="0"/>
                    <a:pt x="130556" y="29210"/>
                    <a:pt x="130556" y="65278"/>
                  </a:cubicBezTo>
                </a:path>
              </a:pathLst>
            </a:custGeom>
            <a:solidFill>
              <a:srgbClr val="FFDCF7"/>
            </a:solidFill>
            <a:ln w="0" cap="flat">
              <a:noFill/>
              <a:prstDash val="solid"/>
              <a:miter/>
            </a:ln>
          </p:spPr>
          <p:txBody>
            <a:bodyPr rtlCol="0" anchor="ctr"/>
            <a:lstStyle/>
            <a:p>
              <a:endParaRPr lang="en-GB"/>
            </a:p>
          </p:txBody>
        </p:sp>
        <p:sp>
          <p:nvSpPr>
            <p:cNvPr id="352" name="Freeform: Shape 351">
              <a:extLst>
                <a:ext uri="{FF2B5EF4-FFF2-40B4-BE49-F238E27FC236}">
                  <a16:creationId xmlns:a16="http://schemas.microsoft.com/office/drawing/2014/main" id="{0C31C08F-2F37-9F4E-DA4D-3D84EBF1E297}"/>
                </a:ext>
              </a:extLst>
            </p:cNvPr>
            <p:cNvSpPr/>
            <p:nvPr/>
          </p:nvSpPr>
          <p:spPr>
            <a:xfrm>
              <a:off x="10451465" y="3995560"/>
              <a:ext cx="269875" cy="336803"/>
            </a:xfrm>
            <a:custGeom>
              <a:avLst/>
              <a:gdLst>
                <a:gd name="connsiteX0" fmla="*/ 269875 w 269875"/>
                <a:gd name="connsiteY0" fmla="*/ 305181 h 336803"/>
                <a:gd name="connsiteX1" fmla="*/ 238378 w 269875"/>
                <a:gd name="connsiteY1" fmla="*/ 336804 h 336803"/>
                <a:gd name="connsiteX2" fmla="*/ 87122 w 269875"/>
                <a:gd name="connsiteY2" fmla="*/ 336042 h 336803"/>
                <a:gd name="connsiteX3" fmla="*/ 0 w 269875"/>
                <a:gd name="connsiteY3" fmla="*/ 248666 h 336803"/>
                <a:gd name="connsiteX4" fmla="*/ 0 w 269875"/>
                <a:gd name="connsiteY4" fmla="*/ 0 h 336803"/>
                <a:gd name="connsiteX5" fmla="*/ 238378 w 269875"/>
                <a:gd name="connsiteY5" fmla="*/ 0 h 336803"/>
                <a:gd name="connsiteX6" fmla="*/ 238378 w 269875"/>
                <a:gd name="connsiteY6" fmla="*/ 260858 h 336803"/>
                <a:gd name="connsiteX7" fmla="*/ 260603 w 269875"/>
                <a:gd name="connsiteY7" fmla="*/ 283083 h 336803"/>
                <a:gd name="connsiteX8" fmla="*/ 269875 w 269875"/>
                <a:gd name="connsiteY8" fmla="*/ 305054 h 336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875" h="336803">
                  <a:moveTo>
                    <a:pt x="269875" y="305181"/>
                  </a:moveTo>
                  <a:cubicBezTo>
                    <a:pt x="269875" y="321310"/>
                    <a:pt x="257302" y="336804"/>
                    <a:pt x="238378" y="336804"/>
                  </a:cubicBezTo>
                  <a:cubicBezTo>
                    <a:pt x="224917" y="336804"/>
                    <a:pt x="197739" y="336423"/>
                    <a:pt x="87122" y="336042"/>
                  </a:cubicBezTo>
                  <a:cubicBezTo>
                    <a:pt x="38989" y="335915"/>
                    <a:pt x="0" y="296799"/>
                    <a:pt x="0" y="248666"/>
                  </a:cubicBezTo>
                  <a:lnTo>
                    <a:pt x="0" y="0"/>
                  </a:lnTo>
                  <a:lnTo>
                    <a:pt x="238378" y="0"/>
                  </a:lnTo>
                  <a:lnTo>
                    <a:pt x="238378" y="260858"/>
                  </a:lnTo>
                  <a:lnTo>
                    <a:pt x="260603" y="283083"/>
                  </a:lnTo>
                  <a:cubicBezTo>
                    <a:pt x="266953" y="289433"/>
                    <a:pt x="269875" y="297307"/>
                    <a:pt x="269875" y="305054"/>
                  </a:cubicBezTo>
                  <a:close/>
                </a:path>
              </a:pathLst>
            </a:custGeom>
            <a:solidFill>
              <a:srgbClr val="FFDCF7"/>
            </a:solidFill>
            <a:ln w="0" cap="flat">
              <a:noFill/>
              <a:prstDash val="solid"/>
              <a:miter/>
            </a:ln>
          </p:spPr>
          <p:txBody>
            <a:bodyPr rtlCol="0" anchor="ctr"/>
            <a:lstStyle/>
            <a:p>
              <a:endParaRPr lang="en-GB"/>
            </a:p>
          </p:txBody>
        </p:sp>
        <p:sp>
          <p:nvSpPr>
            <p:cNvPr id="353" name="Freeform: Shape 352">
              <a:extLst>
                <a:ext uri="{FF2B5EF4-FFF2-40B4-BE49-F238E27FC236}">
                  <a16:creationId xmlns:a16="http://schemas.microsoft.com/office/drawing/2014/main" id="{A973B701-35DB-3278-7045-F2C685120297}"/>
                </a:ext>
              </a:extLst>
            </p:cNvPr>
            <p:cNvSpPr/>
            <p:nvPr/>
          </p:nvSpPr>
          <p:spPr>
            <a:xfrm>
              <a:off x="10153149" y="3886595"/>
              <a:ext cx="672357" cy="1265682"/>
            </a:xfrm>
            <a:custGeom>
              <a:avLst/>
              <a:gdLst>
                <a:gd name="connsiteX0" fmla="*/ 299967 w 672357"/>
                <a:gd name="connsiteY0" fmla="*/ 738251 h 1265682"/>
                <a:gd name="connsiteX1" fmla="*/ 296157 w 672357"/>
                <a:gd name="connsiteY1" fmla="*/ 738251 h 1265682"/>
                <a:gd name="connsiteX2" fmla="*/ 249294 w 672357"/>
                <a:gd name="connsiteY2" fmla="*/ 785114 h 1265682"/>
                <a:gd name="connsiteX3" fmla="*/ 249294 w 672357"/>
                <a:gd name="connsiteY3" fmla="*/ 819658 h 1265682"/>
                <a:gd name="connsiteX4" fmla="*/ 266184 w 672357"/>
                <a:gd name="connsiteY4" fmla="*/ 974598 h 1265682"/>
                <a:gd name="connsiteX5" fmla="*/ 395597 w 672357"/>
                <a:gd name="connsiteY5" fmla="*/ 974598 h 1265682"/>
                <a:gd name="connsiteX6" fmla="*/ 395344 w 672357"/>
                <a:gd name="connsiteY6" fmla="*/ 918210 h 1265682"/>
                <a:gd name="connsiteX7" fmla="*/ 333876 w 672357"/>
                <a:gd name="connsiteY7" fmla="*/ 918210 h 1265682"/>
                <a:gd name="connsiteX8" fmla="*/ 316477 w 672357"/>
                <a:gd name="connsiteY8" fmla="*/ 900938 h 1265682"/>
                <a:gd name="connsiteX9" fmla="*/ 316477 w 672357"/>
                <a:gd name="connsiteY9" fmla="*/ 865505 h 1265682"/>
                <a:gd name="connsiteX10" fmla="*/ 333876 w 672357"/>
                <a:gd name="connsiteY10" fmla="*/ 848233 h 1265682"/>
                <a:gd name="connsiteX11" fmla="*/ 507104 w 672357"/>
                <a:gd name="connsiteY11" fmla="*/ 848233 h 1265682"/>
                <a:gd name="connsiteX12" fmla="*/ 562983 w 672357"/>
                <a:gd name="connsiteY12" fmla="*/ 792734 h 1265682"/>
                <a:gd name="connsiteX13" fmla="*/ 562983 w 672357"/>
                <a:gd name="connsiteY13" fmla="*/ 740029 h 1265682"/>
                <a:gd name="connsiteX14" fmla="*/ 561206 w 672357"/>
                <a:gd name="connsiteY14" fmla="*/ 738251 h 1265682"/>
                <a:gd name="connsiteX15" fmla="*/ 299967 w 672357"/>
                <a:gd name="connsiteY15" fmla="*/ 738251 h 1265682"/>
                <a:gd name="connsiteX16" fmla="*/ 353560 w 672357"/>
                <a:gd name="connsiteY16" fmla="*/ 1205865 h 1265682"/>
                <a:gd name="connsiteX17" fmla="*/ 353560 w 672357"/>
                <a:gd name="connsiteY17" fmla="*/ 1199642 h 1265682"/>
                <a:gd name="connsiteX18" fmla="*/ 354831 w 672357"/>
                <a:gd name="connsiteY18" fmla="*/ 974598 h 1265682"/>
                <a:gd name="connsiteX19" fmla="*/ 266184 w 672357"/>
                <a:gd name="connsiteY19" fmla="*/ 974598 h 1265682"/>
                <a:gd name="connsiteX20" fmla="*/ 291331 w 672357"/>
                <a:gd name="connsiteY20" fmla="*/ 1205992 h 1265682"/>
                <a:gd name="connsiteX21" fmla="*/ 395470 w 672357"/>
                <a:gd name="connsiteY21" fmla="*/ 1205992 h 1265682"/>
                <a:gd name="connsiteX22" fmla="*/ 297427 w 672357"/>
                <a:gd name="connsiteY22" fmla="*/ 1205992 h 1265682"/>
                <a:gd name="connsiteX23" fmla="*/ 264153 w 672357"/>
                <a:gd name="connsiteY23" fmla="*/ 1216152 h 1265682"/>
                <a:gd name="connsiteX24" fmla="*/ 233545 w 672357"/>
                <a:gd name="connsiteY24" fmla="*/ 1225550 h 1265682"/>
                <a:gd name="connsiteX25" fmla="*/ 203701 w 672357"/>
                <a:gd name="connsiteY25" fmla="*/ 1262380 h 1265682"/>
                <a:gd name="connsiteX26" fmla="*/ 304031 w 672357"/>
                <a:gd name="connsiteY26" fmla="*/ 1262380 h 1265682"/>
                <a:gd name="connsiteX27" fmla="*/ 324985 w 672357"/>
                <a:gd name="connsiteY27" fmla="*/ 1239139 h 1265682"/>
                <a:gd name="connsiteX28" fmla="*/ 362832 w 672357"/>
                <a:gd name="connsiteY28" fmla="*/ 1230249 h 1265682"/>
                <a:gd name="connsiteX29" fmla="*/ 56762 w 672357"/>
                <a:gd name="connsiteY29" fmla="*/ 351409 h 1265682"/>
                <a:gd name="connsiteX30" fmla="*/ 38093 w 672357"/>
                <a:gd name="connsiteY30" fmla="*/ 337312 h 1265682"/>
                <a:gd name="connsiteX31" fmla="*/ 38093 w 672357"/>
                <a:gd name="connsiteY31" fmla="*/ 337312 h 1265682"/>
                <a:gd name="connsiteX32" fmla="*/ 13328 w 672357"/>
                <a:gd name="connsiteY32" fmla="*/ 341503 h 1265682"/>
                <a:gd name="connsiteX33" fmla="*/ 4692 w 672357"/>
                <a:gd name="connsiteY33" fmla="*/ 384048 h 1265682"/>
                <a:gd name="connsiteX34" fmla="*/ 34409 w 672357"/>
                <a:gd name="connsiteY34" fmla="*/ 434213 h 1265682"/>
                <a:gd name="connsiteX35" fmla="*/ 34409 w 672357"/>
                <a:gd name="connsiteY35" fmla="*/ 434213 h 1265682"/>
                <a:gd name="connsiteX36" fmla="*/ 41776 w 672357"/>
                <a:gd name="connsiteY36" fmla="*/ 429895 h 1265682"/>
                <a:gd name="connsiteX37" fmla="*/ 86988 w 672357"/>
                <a:gd name="connsiteY37" fmla="*/ 403352 h 1265682"/>
                <a:gd name="connsiteX38" fmla="*/ 86988 w 672357"/>
                <a:gd name="connsiteY38" fmla="*/ 403352 h 1265682"/>
                <a:gd name="connsiteX39" fmla="*/ 56889 w 672357"/>
                <a:gd name="connsiteY39" fmla="*/ 351409 h 1265682"/>
                <a:gd name="connsiteX40" fmla="*/ 396106 w 672357"/>
                <a:gd name="connsiteY40" fmla="*/ 1216914 h 1265682"/>
                <a:gd name="connsiteX41" fmla="*/ 396106 w 672357"/>
                <a:gd name="connsiteY41" fmla="*/ 1222375 h 1265682"/>
                <a:gd name="connsiteX42" fmla="*/ 362832 w 672357"/>
                <a:gd name="connsiteY42" fmla="*/ 1230249 h 1265682"/>
                <a:gd name="connsiteX43" fmla="*/ 324985 w 672357"/>
                <a:gd name="connsiteY43" fmla="*/ 1239139 h 1265682"/>
                <a:gd name="connsiteX44" fmla="*/ 304031 w 672357"/>
                <a:gd name="connsiteY44" fmla="*/ 1262380 h 1265682"/>
                <a:gd name="connsiteX45" fmla="*/ 303777 w 672357"/>
                <a:gd name="connsiteY45" fmla="*/ 1265682 h 1265682"/>
                <a:gd name="connsiteX46" fmla="*/ 522597 w 672357"/>
                <a:gd name="connsiteY46" fmla="*/ 1265682 h 1265682"/>
                <a:gd name="connsiteX47" fmla="*/ 501389 w 672357"/>
                <a:gd name="connsiteY47" fmla="*/ 1239139 h 1265682"/>
                <a:gd name="connsiteX48" fmla="*/ 430142 w 672357"/>
                <a:gd name="connsiteY48" fmla="*/ 1222375 h 1265682"/>
                <a:gd name="connsiteX49" fmla="*/ 430142 w 672357"/>
                <a:gd name="connsiteY49" fmla="*/ 918210 h 1265682"/>
                <a:gd name="connsiteX50" fmla="*/ 492371 w 672357"/>
                <a:gd name="connsiteY50" fmla="*/ 918210 h 1265682"/>
                <a:gd name="connsiteX51" fmla="*/ 509770 w 672357"/>
                <a:gd name="connsiteY51" fmla="*/ 900938 h 1265682"/>
                <a:gd name="connsiteX52" fmla="*/ 509770 w 672357"/>
                <a:gd name="connsiteY52" fmla="*/ 865505 h 1265682"/>
                <a:gd name="connsiteX53" fmla="*/ 492371 w 672357"/>
                <a:gd name="connsiteY53" fmla="*/ 848233 h 1265682"/>
                <a:gd name="connsiteX54" fmla="*/ 334003 w 672357"/>
                <a:gd name="connsiteY54" fmla="*/ 848233 h 1265682"/>
                <a:gd name="connsiteX55" fmla="*/ 316604 w 672357"/>
                <a:gd name="connsiteY55" fmla="*/ 865505 h 1265682"/>
                <a:gd name="connsiteX56" fmla="*/ 316604 w 672357"/>
                <a:gd name="connsiteY56" fmla="*/ 900938 h 1265682"/>
                <a:gd name="connsiteX57" fmla="*/ 334003 w 672357"/>
                <a:gd name="connsiteY57" fmla="*/ 918210 h 1265682"/>
                <a:gd name="connsiteX58" fmla="*/ 396106 w 672357"/>
                <a:gd name="connsiteY58" fmla="*/ 918210 h 1265682"/>
                <a:gd name="connsiteX59" fmla="*/ 396106 w 672357"/>
                <a:gd name="connsiteY59" fmla="*/ 1198118 h 1265682"/>
                <a:gd name="connsiteX60" fmla="*/ 396106 w 672357"/>
                <a:gd name="connsiteY60" fmla="*/ 1217041 h 1265682"/>
                <a:gd name="connsiteX61" fmla="*/ 396106 w 672357"/>
                <a:gd name="connsiteY61" fmla="*/ 1198118 h 1265682"/>
                <a:gd name="connsiteX62" fmla="*/ 395597 w 672357"/>
                <a:gd name="connsiteY62" fmla="*/ 1206500 h 1265682"/>
                <a:gd name="connsiteX63" fmla="*/ 395597 w 672357"/>
                <a:gd name="connsiteY63" fmla="*/ 974725 h 1265682"/>
                <a:gd name="connsiteX64" fmla="*/ 354957 w 672357"/>
                <a:gd name="connsiteY64" fmla="*/ 974725 h 1265682"/>
                <a:gd name="connsiteX65" fmla="*/ 353688 w 672357"/>
                <a:gd name="connsiteY65" fmla="*/ 1199769 h 1265682"/>
                <a:gd name="connsiteX66" fmla="*/ 353688 w 672357"/>
                <a:gd name="connsiteY66" fmla="*/ 1205992 h 1265682"/>
                <a:gd name="connsiteX67" fmla="*/ 273678 w 672357"/>
                <a:gd name="connsiteY67" fmla="*/ 371856 h 1265682"/>
                <a:gd name="connsiteX68" fmla="*/ 230244 w 672357"/>
                <a:gd name="connsiteY68" fmla="*/ 417703 h 1265682"/>
                <a:gd name="connsiteX69" fmla="*/ 180968 w 672357"/>
                <a:gd name="connsiteY69" fmla="*/ 561721 h 1265682"/>
                <a:gd name="connsiteX70" fmla="*/ 172967 w 672357"/>
                <a:gd name="connsiteY70" fmla="*/ 549275 h 1265682"/>
                <a:gd name="connsiteX71" fmla="*/ 86733 w 672357"/>
                <a:gd name="connsiteY71" fmla="*/ 403352 h 1265682"/>
                <a:gd name="connsiteX72" fmla="*/ 41521 w 672357"/>
                <a:gd name="connsiteY72" fmla="*/ 429895 h 1265682"/>
                <a:gd name="connsiteX73" fmla="*/ 34156 w 672357"/>
                <a:gd name="connsiteY73" fmla="*/ 434213 h 1265682"/>
                <a:gd name="connsiteX74" fmla="*/ 149344 w 672357"/>
                <a:gd name="connsiteY74" fmla="*/ 622173 h 1265682"/>
                <a:gd name="connsiteX75" fmla="*/ 188842 w 672357"/>
                <a:gd name="connsiteY75" fmla="*/ 649097 h 1265682"/>
                <a:gd name="connsiteX76" fmla="*/ 227704 w 672357"/>
                <a:gd name="connsiteY76" fmla="*/ 622173 h 1265682"/>
                <a:gd name="connsiteX77" fmla="*/ 299967 w 672357"/>
                <a:gd name="connsiteY77" fmla="*/ 476758 h 1265682"/>
                <a:gd name="connsiteX78" fmla="*/ 299967 w 672357"/>
                <a:gd name="connsiteY78" fmla="*/ 738251 h 1265682"/>
                <a:gd name="connsiteX79" fmla="*/ 559682 w 672357"/>
                <a:gd name="connsiteY79" fmla="*/ 738251 h 1265682"/>
                <a:gd name="connsiteX80" fmla="*/ 561841 w 672357"/>
                <a:gd name="connsiteY80" fmla="*/ 734949 h 1265682"/>
                <a:gd name="connsiteX81" fmla="*/ 529329 w 672357"/>
                <a:gd name="connsiteY81" fmla="*/ 661289 h 1265682"/>
                <a:gd name="connsiteX82" fmla="*/ 645660 w 672357"/>
                <a:gd name="connsiteY82" fmla="*/ 661289 h 1265682"/>
                <a:gd name="connsiteX83" fmla="*/ 672077 w 672357"/>
                <a:gd name="connsiteY83" fmla="*/ 626872 h 1265682"/>
                <a:gd name="connsiteX84" fmla="*/ 601845 w 672357"/>
                <a:gd name="connsiteY84" fmla="*/ 417449 h 1265682"/>
                <a:gd name="connsiteX85" fmla="*/ 558412 w 672357"/>
                <a:gd name="connsiteY85" fmla="*/ 371602 h 1265682"/>
                <a:gd name="connsiteX86" fmla="*/ 536821 w 672357"/>
                <a:gd name="connsiteY86" fmla="*/ 362839 h 1265682"/>
                <a:gd name="connsiteX87" fmla="*/ 527296 w 672357"/>
                <a:gd name="connsiteY87" fmla="*/ 609600 h 1265682"/>
                <a:gd name="connsiteX88" fmla="*/ 600068 w 672357"/>
                <a:gd name="connsiteY88" fmla="*/ 609600 h 1265682"/>
                <a:gd name="connsiteX89" fmla="*/ 552696 w 672357"/>
                <a:gd name="connsiteY89" fmla="*/ 476631 h 1265682"/>
                <a:gd name="connsiteX90" fmla="*/ 527296 w 672357"/>
                <a:gd name="connsiteY90" fmla="*/ 609600 h 1265682"/>
                <a:gd name="connsiteX91" fmla="*/ 527296 w 672357"/>
                <a:gd name="connsiteY91" fmla="*/ 639572 h 1265682"/>
                <a:gd name="connsiteX92" fmla="*/ 336543 w 672357"/>
                <a:gd name="connsiteY92" fmla="*/ 49784 h 1265682"/>
                <a:gd name="connsiteX93" fmla="*/ 427982 w 672357"/>
                <a:gd name="connsiteY93" fmla="*/ 0 h 1265682"/>
                <a:gd name="connsiteX94" fmla="*/ 536821 w 672357"/>
                <a:gd name="connsiteY94" fmla="*/ 108839 h 1265682"/>
                <a:gd name="connsiteX95" fmla="*/ 536821 w 672357"/>
                <a:gd name="connsiteY95" fmla="*/ 363093 h 1265682"/>
                <a:gd name="connsiteX96" fmla="*/ 541520 w 672357"/>
                <a:gd name="connsiteY96" fmla="*/ 374396 h 1265682"/>
                <a:gd name="connsiteX97" fmla="*/ 559046 w 672357"/>
                <a:gd name="connsiteY97" fmla="*/ 391922 h 1265682"/>
                <a:gd name="connsiteX98" fmla="*/ 568318 w 672357"/>
                <a:gd name="connsiteY98" fmla="*/ 413893 h 1265682"/>
                <a:gd name="connsiteX99" fmla="*/ 536821 w 672357"/>
                <a:gd name="connsiteY99" fmla="*/ 445516 h 1265682"/>
                <a:gd name="connsiteX100" fmla="*/ 385565 w 672357"/>
                <a:gd name="connsiteY100" fmla="*/ 444754 h 1265682"/>
                <a:gd name="connsiteX101" fmla="*/ 298443 w 672357"/>
                <a:gd name="connsiteY101" fmla="*/ 357378 h 1265682"/>
                <a:gd name="connsiteX102" fmla="*/ 298443 w 672357"/>
                <a:gd name="connsiteY102" fmla="*/ 110490 h 1265682"/>
                <a:gd name="connsiteX103" fmla="*/ 336034 w 672357"/>
                <a:gd name="connsiteY103" fmla="*/ 49784 h 1265682"/>
                <a:gd name="connsiteX104" fmla="*/ 336543 w 672357"/>
                <a:gd name="connsiteY104" fmla="*/ 49784 h 126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672357" h="1265682">
                  <a:moveTo>
                    <a:pt x="299967" y="738251"/>
                  </a:moveTo>
                  <a:lnTo>
                    <a:pt x="296157" y="738251"/>
                  </a:lnTo>
                  <a:cubicBezTo>
                    <a:pt x="270248" y="738251"/>
                    <a:pt x="249294" y="759206"/>
                    <a:pt x="249294" y="785114"/>
                  </a:cubicBezTo>
                  <a:lnTo>
                    <a:pt x="249294" y="819658"/>
                  </a:lnTo>
                  <a:lnTo>
                    <a:pt x="266184" y="974598"/>
                  </a:lnTo>
                  <a:lnTo>
                    <a:pt x="395597" y="974598"/>
                  </a:lnTo>
                  <a:lnTo>
                    <a:pt x="395344" y="918210"/>
                  </a:lnTo>
                  <a:lnTo>
                    <a:pt x="333876" y="918210"/>
                  </a:lnTo>
                  <a:cubicBezTo>
                    <a:pt x="324223" y="918210"/>
                    <a:pt x="316477" y="910463"/>
                    <a:pt x="316477" y="900938"/>
                  </a:cubicBezTo>
                  <a:lnTo>
                    <a:pt x="316477" y="865505"/>
                  </a:lnTo>
                  <a:cubicBezTo>
                    <a:pt x="316477" y="855980"/>
                    <a:pt x="324223" y="848233"/>
                    <a:pt x="333876" y="848233"/>
                  </a:cubicBezTo>
                  <a:lnTo>
                    <a:pt x="507104" y="848233"/>
                  </a:lnTo>
                  <a:cubicBezTo>
                    <a:pt x="537965" y="848233"/>
                    <a:pt x="562983" y="823468"/>
                    <a:pt x="562983" y="792734"/>
                  </a:cubicBezTo>
                  <a:lnTo>
                    <a:pt x="562983" y="740029"/>
                  </a:lnTo>
                  <a:cubicBezTo>
                    <a:pt x="562983" y="739013"/>
                    <a:pt x="562221" y="738251"/>
                    <a:pt x="561206" y="738251"/>
                  </a:cubicBezTo>
                  <a:lnTo>
                    <a:pt x="299967" y="738251"/>
                  </a:lnTo>
                  <a:close/>
                  <a:moveTo>
                    <a:pt x="353560" y="1205865"/>
                  </a:moveTo>
                  <a:lnTo>
                    <a:pt x="353560" y="1199642"/>
                  </a:lnTo>
                  <a:lnTo>
                    <a:pt x="354831" y="974598"/>
                  </a:lnTo>
                  <a:lnTo>
                    <a:pt x="266184" y="974598"/>
                  </a:lnTo>
                  <a:lnTo>
                    <a:pt x="291331" y="1205992"/>
                  </a:lnTo>
                  <a:moveTo>
                    <a:pt x="395470" y="1205992"/>
                  </a:moveTo>
                  <a:lnTo>
                    <a:pt x="297427" y="1205992"/>
                  </a:lnTo>
                  <a:lnTo>
                    <a:pt x="264153" y="1216152"/>
                  </a:lnTo>
                  <a:lnTo>
                    <a:pt x="233545" y="1225550"/>
                  </a:lnTo>
                  <a:cubicBezTo>
                    <a:pt x="216146" y="1229360"/>
                    <a:pt x="203701" y="1244727"/>
                    <a:pt x="203701" y="1262380"/>
                  </a:cubicBezTo>
                  <a:lnTo>
                    <a:pt x="304031" y="1262380"/>
                  </a:lnTo>
                  <a:cubicBezTo>
                    <a:pt x="305301" y="1251077"/>
                    <a:pt x="313682" y="1241806"/>
                    <a:pt x="324985" y="1239139"/>
                  </a:cubicBezTo>
                  <a:lnTo>
                    <a:pt x="362832" y="1230249"/>
                  </a:lnTo>
                  <a:moveTo>
                    <a:pt x="56762" y="351409"/>
                  </a:moveTo>
                  <a:cubicBezTo>
                    <a:pt x="52444" y="344170"/>
                    <a:pt x="45585" y="339344"/>
                    <a:pt x="38093" y="337312"/>
                  </a:cubicBezTo>
                  <a:lnTo>
                    <a:pt x="38093" y="337312"/>
                  </a:lnTo>
                  <a:cubicBezTo>
                    <a:pt x="29965" y="335280"/>
                    <a:pt x="20947" y="336423"/>
                    <a:pt x="13328" y="341503"/>
                  </a:cubicBezTo>
                  <a:cubicBezTo>
                    <a:pt x="-643" y="350647"/>
                    <a:pt x="-3818" y="369824"/>
                    <a:pt x="4692" y="384048"/>
                  </a:cubicBezTo>
                  <a:lnTo>
                    <a:pt x="34409" y="434213"/>
                  </a:lnTo>
                  <a:lnTo>
                    <a:pt x="34409" y="434213"/>
                  </a:lnTo>
                  <a:lnTo>
                    <a:pt x="41776" y="429895"/>
                  </a:lnTo>
                  <a:lnTo>
                    <a:pt x="86988" y="403352"/>
                  </a:lnTo>
                  <a:lnTo>
                    <a:pt x="86988" y="403352"/>
                  </a:lnTo>
                  <a:cubicBezTo>
                    <a:pt x="86988" y="403352"/>
                    <a:pt x="56889" y="351409"/>
                    <a:pt x="56889" y="351409"/>
                  </a:cubicBezTo>
                  <a:close/>
                  <a:moveTo>
                    <a:pt x="396106" y="1216914"/>
                  </a:moveTo>
                  <a:lnTo>
                    <a:pt x="396106" y="1222375"/>
                  </a:lnTo>
                  <a:lnTo>
                    <a:pt x="362832" y="1230249"/>
                  </a:lnTo>
                  <a:lnTo>
                    <a:pt x="324985" y="1239139"/>
                  </a:lnTo>
                  <a:cubicBezTo>
                    <a:pt x="313682" y="1241806"/>
                    <a:pt x="305301" y="1251204"/>
                    <a:pt x="304031" y="1262380"/>
                  </a:cubicBezTo>
                  <a:cubicBezTo>
                    <a:pt x="303904" y="1263396"/>
                    <a:pt x="303777" y="1264539"/>
                    <a:pt x="303777" y="1265682"/>
                  </a:cubicBezTo>
                  <a:lnTo>
                    <a:pt x="522597" y="1265682"/>
                  </a:lnTo>
                  <a:cubicBezTo>
                    <a:pt x="522597" y="1252982"/>
                    <a:pt x="513834" y="1242060"/>
                    <a:pt x="501389" y="1239139"/>
                  </a:cubicBezTo>
                  <a:lnTo>
                    <a:pt x="430142" y="1222375"/>
                  </a:lnTo>
                  <a:lnTo>
                    <a:pt x="430142" y="918210"/>
                  </a:lnTo>
                  <a:lnTo>
                    <a:pt x="492371" y="918210"/>
                  </a:lnTo>
                  <a:cubicBezTo>
                    <a:pt x="501896" y="918210"/>
                    <a:pt x="509770" y="910463"/>
                    <a:pt x="509770" y="900938"/>
                  </a:cubicBezTo>
                  <a:lnTo>
                    <a:pt x="509770" y="865505"/>
                  </a:lnTo>
                  <a:cubicBezTo>
                    <a:pt x="509770" y="855980"/>
                    <a:pt x="502023" y="848233"/>
                    <a:pt x="492371" y="848233"/>
                  </a:cubicBezTo>
                  <a:lnTo>
                    <a:pt x="334003" y="848233"/>
                  </a:lnTo>
                  <a:cubicBezTo>
                    <a:pt x="324351" y="848233"/>
                    <a:pt x="316604" y="855980"/>
                    <a:pt x="316604" y="865505"/>
                  </a:cubicBezTo>
                  <a:lnTo>
                    <a:pt x="316604" y="900938"/>
                  </a:lnTo>
                  <a:cubicBezTo>
                    <a:pt x="316604" y="910463"/>
                    <a:pt x="324351" y="918210"/>
                    <a:pt x="334003" y="918210"/>
                  </a:cubicBezTo>
                  <a:lnTo>
                    <a:pt x="396106" y="918210"/>
                  </a:lnTo>
                  <a:lnTo>
                    <a:pt x="396106" y="1198118"/>
                  </a:lnTo>
                  <a:moveTo>
                    <a:pt x="396106" y="1217041"/>
                  </a:moveTo>
                  <a:lnTo>
                    <a:pt x="396106" y="1198118"/>
                  </a:lnTo>
                  <a:moveTo>
                    <a:pt x="395597" y="1206500"/>
                  </a:moveTo>
                  <a:lnTo>
                    <a:pt x="395597" y="974725"/>
                  </a:lnTo>
                  <a:lnTo>
                    <a:pt x="354957" y="974725"/>
                  </a:lnTo>
                  <a:lnTo>
                    <a:pt x="353688" y="1199769"/>
                  </a:lnTo>
                  <a:lnTo>
                    <a:pt x="353688" y="1205992"/>
                  </a:lnTo>
                  <a:moveTo>
                    <a:pt x="273678" y="371856"/>
                  </a:moveTo>
                  <a:cubicBezTo>
                    <a:pt x="253231" y="380111"/>
                    <a:pt x="237356" y="396875"/>
                    <a:pt x="230244" y="417703"/>
                  </a:cubicBezTo>
                  <a:lnTo>
                    <a:pt x="180968" y="561721"/>
                  </a:lnTo>
                  <a:cubicBezTo>
                    <a:pt x="178173" y="557657"/>
                    <a:pt x="175507" y="553593"/>
                    <a:pt x="172967" y="549275"/>
                  </a:cubicBezTo>
                  <a:lnTo>
                    <a:pt x="86733" y="403352"/>
                  </a:lnTo>
                  <a:lnTo>
                    <a:pt x="41521" y="429895"/>
                  </a:lnTo>
                  <a:lnTo>
                    <a:pt x="34156" y="434213"/>
                  </a:lnTo>
                  <a:lnTo>
                    <a:pt x="149344" y="622173"/>
                  </a:lnTo>
                  <a:cubicBezTo>
                    <a:pt x="149344" y="622173"/>
                    <a:pt x="164204" y="649097"/>
                    <a:pt x="188842" y="649097"/>
                  </a:cubicBezTo>
                  <a:cubicBezTo>
                    <a:pt x="213480" y="649097"/>
                    <a:pt x="227704" y="622173"/>
                    <a:pt x="227704" y="622173"/>
                  </a:cubicBezTo>
                  <a:lnTo>
                    <a:pt x="299967" y="476758"/>
                  </a:lnTo>
                  <a:lnTo>
                    <a:pt x="299967" y="738251"/>
                  </a:lnTo>
                  <a:lnTo>
                    <a:pt x="559682" y="738251"/>
                  </a:lnTo>
                  <a:cubicBezTo>
                    <a:pt x="561332" y="738251"/>
                    <a:pt x="562476" y="736473"/>
                    <a:pt x="561841" y="734949"/>
                  </a:cubicBezTo>
                  <a:lnTo>
                    <a:pt x="529329" y="661289"/>
                  </a:lnTo>
                  <a:lnTo>
                    <a:pt x="645660" y="661289"/>
                  </a:lnTo>
                  <a:cubicBezTo>
                    <a:pt x="662425" y="659130"/>
                    <a:pt x="674363" y="643636"/>
                    <a:pt x="672077" y="626872"/>
                  </a:cubicBezTo>
                  <a:lnTo>
                    <a:pt x="601845" y="417449"/>
                  </a:lnTo>
                  <a:cubicBezTo>
                    <a:pt x="594733" y="396621"/>
                    <a:pt x="578858" y="379857"/>
                    <a:pt x="558412" y="371602"/>
                  </a:cubicBezTo>
                  <a:lnTo>
                    <a:pt x="536821" y="362839"/>
                  </a:lnTo>
                  <a:moveTo>
                    <a:pt x="527296" y="609600"/>
                  </a:moveTo>
                  <a:lnTo>
                    <a:pt x="600068" y="609600"/>
                  </a:lnTo>
                  <a:lnTo>
                    <a:pt x="552696" y="476631"/>
                  </a:lnTo>
                  <a:lnTo>
                    <a:pt x="527296" y="609600"/>
                  </a:lnTo>
                  <a:lnTo>
                    <a:pt x="527296" y="639572"/>
                  </a:lnTo>
                  <a:moveTo>
                    <a:pt x="336543" y="49784"/>
                  </a:moveTo>
                  <a:cubicBezTo>
                    <a:pt x="355973" y="19812"/>
                    <a:pt x="389629" y="0"/>
                    <a:pt x="427982" y="0"/>
                  </a:cubicBezTo>
                  <a:cubicBezTo>
                    <a:pt x="488054" y="0"/>
                    <a:pt x="536821" y="48768"/>
                    <a:pt x="536821" y="108839"/>
                  </a:cubicBezTo>
                  <a:lnTo>
                    <a:pt x="536821" y="363093"/>
                  </a:lnTo>
                  <a:cubicBezTo>
                    <a:pt x="536821" y="367284"/>
                    <a:pt x="538472" y="371348"/>
                    <a:pt x="541520" y="374396"/>
                  </a:cubicBezTo>
                  <a:lnTo>
                    <a:pt x="559046" y="391922"/>
                  </a:lnTo>
                  <a:cubicBezTo>
                    <a:pt x="565396" y="398272"/>
                    <a:pt x="568318" y="406146"/>
                    <a:pt x="568318" y="413893"/>
                  </a:cubicBezTo>
                  <a:cubicBezTo>
                    <a:pt x="568318" y="430022"/>
                    <a:pt x="555744" y="445516"/>
                    <a:pt x="536821" y="445516"/>
                  </a:cubicBezTo>
                  <a:cubicBezTo>
                    <a:pt x="523359" y="445516"/>
                    <a:pt x="496182" y="445135"/>
                    <a:pt x="385565" y="444754"/>
                  </a:cubicBezTo>
                  <a:cubicBezTo>
                    <a:pt x="337432" y="444627"/>
                    <a:pt x="298443" y="405511"/>
                    <a:pt x="298443" y="357378"/>
                  </a:cubicBezTo>
                  <a:lnTo>
                    <a:pt x="298443" y="110490"/>
                  </a:lnTo>
                  <a:cubicBezTo>
                    <a:pt x="298443" y="84201"/>
                    <a:pt x="313682" y="60579"/>
                    <a:pt x="336034" y="49784"/>
                  </a:cubicBezTo>
                  <a:lnTo>
                    <a:pt x="336543" y="49784"/>
                  </a:lnTo>
                  <a:close/>
                </a:path>
              </a:pathLst>
            </a:custGeom>
            <a:noFill/>
            <a:ln w="19050" cap="flat">
              <a:solidFill>
                <a:srgbClr val="51154B"/>
              </a:solidFill>
              <a:prstDash val="solid"/>
              <a:miter/>
            </a:ln>
          </p:spPr>
          <p:txBody>
            <a:bodyPr rtlCol="0" anchor="ctr"/>
            <a:lstStyle/>
            <a:p>
              <a:endParaRPr lang="en-GB"/>
            </a:p>
          </p:txBody>
        </p:sp>
      </p:grpSp>
      <p:grpSp>
        <p:nvGrpSpPr>
          <p:cNvPr id="403" name="Group 402">
            <a:extLst>
              <a:ext uri="{FF2B5EF4-FFF2-40B4-BE49-F238E27FC236}">
                <a16:creationId xmlns:a16="http://schemas.microsoft.com/office/drawing/2014/main" id="{490E4A53-6DEF-801A-7064-E944319CE18E}"/>
              </a:ext>
            </a:extLst>
          </p:cNvPr>
          <p:cNvGrpSpPr/>
          <p:nvPr userDrawn="1"/>
        </p:nvGrpSpPr>
        <p:grpSpPr>
          <a:xfrm>
            <a:off x="8825151" y="3131987"/>
            <a:ext cx="519812" cy="566166"/>
            <a:chOff x="8825151" y="3131987"/>
            <a:chExt cx="519812" cy="566166"/>
          </a:xfrm>
        </p:grpSpPr>
        <p:sp>
          <p:nvSpPr>
            <p:cNvPr id="354" name="Freeform: Shape 353">
              <a:extLst>
                <a:ext uri="{FF2B5EF4-FFF2-40B4-BE49-F238E27FC236}">
                  <a16:creationId xmlns:a16="http://schemas.microsoft.com/office/drawing/2014/main" id="{EE5A173F-C89E-BB02-6E7A-6EA054DFE48A}"/>
                </a:ext>
              </a:extLst>
            </p:cNvPr>
            <p:cNvSpPr/>
            <p:nvPr/>
          </p:nvSpPr>
          <p:spPr>
            <a:xfrm>
              <a:off x="9321468" y="3132115"/>
              <a:ext cx="23495" cy="12700"/>
            </a:xfrm>
            <a:custGeom>
              <a:avLst/>
              <a:gdLst>
                <a:gd name="connsiteX0" fmla="*/ 0 w 23495"/>
                <a:gd name="connsiteY0" fmla="*/ 0 h 12700"/>
                <a:gd name="connsiteX1" fmla="*/ 23495 w 23495"/>
                <a:gd name="connsiteY1" fmla="*/ 0 h 12700"/>
              </a:gdLst>
              <a:ahLst/>
              <a:cxnLst>
                <a:cxn ang="0">
                  <a:pos x="connsiteX0" y="connsiteY0"/>
                </a:cxn>
                <a:cxn ang="0">
                  <a:pos x="connsiteX1" y="connsiteY1"/>
                </a:cxn>
              </a:cxnLst>
              <a:rect l="l" t="t" r="r" b="b"/>
              <a:pathLst>
                <a:path w="23495" h="12700">
                  <a:moveTo>
                    <a:pt x="0" y="0"/>
                  </a:moveTo>
                  <a:lnTo>
                    <a:pt x="23495" y="0"/>
                  </a:lnTo>
                </a:path>
              </a:pathLst>
            </a:custGeom>
            <a:ln w="19050" cap="flat">
              <a:solidFill>
                <a:srgbClr val="51154B"/>
              </a:solidFill>
              <a:prstDash val="solid"/>
              <a:miter/>
            </a:ln>
          </p:spPr>
          <p:txBody>
            <a:bodyPr rtlCol="0" anchor="ctr"/>
            <a:lstStyle/>
            <a:p>
              <a:endParaRPr lang="en-GB"/>
            </a:p>
          </p:txBody>
        </p:sp>
        <p:sp>
          <p:nvSpPr>
            <p:cNvPr id="355" name="Freeform: Shape 354">
              <a:extLst>
                <a:ext uri="{FF2B5EF4-FFF2-40B4-BE49-F238E27FC236}">
                  <a16:creationId xmlns:a16="http://schemas.microsoft.com/office/drawing/2014/main" id="{3707BC1F-D129-5106-A682-3DFB6DA200B9}"/>
                </a:ext>
              </a:extLst>
            </p:cNvPr>
            <p:cNvSpPr/>
            <p:nvPr/>
          </p:nvSpPr>
          <p:spPr>
            <a:xfrm>
              <a:off x="8825151" y="3131987"/>
              <a:ext cx="480314" cy="566166"/>
            </a:xfrm>
            <a:custGeom>
              <a:avLst/>
              <a:gdLst>
                <a:gd name="connsiteX0" fmla="*/ 0 w 480314"/>
                <a:gd name="connsiteY0" fmla="*/ 566166 h 566166"/>
                <a:gd name="connsiteX1" fmla="*/ 0 w 480314"/>
                <a:gd name="connsiteY1" fmla="*/ 338963 h 566166"/>
                <a:gd name="connsiteX2" fmla="*/ 109601 w 480314"/>
                <a:gd name="connsiteY2" fmla="*/ 229362 h 566166"/>
                <a:gd name="connsiteX3" fmla="*/ 109601 w 480314"/>
                <a:gd name="connsiteY3" fmla="*/ 229362 h 566166"/>
                <a:gd name="connsiteX4" fmla="*/ 219202 w 480314"/>
                <a:gd name="connsiteY4" fmla="*/ 119761 h 566166"/>
                <a:gd name="connsiteX5" fmla="*/ 219202 w 480314"/>
                <a:gd name="connsiteY5" fmla="*/ 110998 h 566166"/>
                <a:gd name="connsiteX6" fmla="*/ 328803 w 480314"/>
                <a:gd name="connsiteY6" fmla="*/ 0 h 566166"/>
                <a:gd name="connsiteX7" fmla="*/ 480314 w 480314"/>
                <a:gd name="connsiteY7" fmla="*/ 0 h 5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314" h="566166">
                  <a:moveTo>
                    <a:pt x="0" y="566166"/>
                  </a:moveTo>
                  <a:lnTo>
                    <a:pt x="0" y="338963"/>
                  </a:lnTo>
                  <a:cubicBezTo>
                    <a:pt x="0" y="278511"/>
                    <a:pt x="49023" y="229362"/>
                    <a:pt x="109601" y="229362"/>
                  </a:cubicBezTo>
                  <a:lnTo>
                    <a:pt x="109601" y="229362"/>
                  </a:lnTo>
                  <a:cubicBezTo>
                    <a:pt x="170053" y="229362"/>
                    <a:pt x="219202" y="180340"/>
                    <a:pt x="219202" y="119761"/>
                  </a:cubicBezTo>
                  <a:lnTo>
                    <a:pt x="219202" y="110998"/>
                  </a:lnTo>
                  <a:cubicBezTo>
                    <a:pt x="219202" y="50546"/>
                    <a:pt x="268224" y="0"/>
                    <a:pt x="328803" y="0"/>
                  </a:cubicBezTo>
                  <a:lnTo>
                    <a:pt x="480314" y="0"/>
                  </a:lnTo>
                </a:path>
              </a:pathLst>
            </a:custGeom>
            <a:noFill/>
            <a:ln w="19050" cap="flat">
              <a:solidFill>
                <a:srgbClr val="51154B"/>
              </a:solidFill>
              <a:prstDash val="solid"/>
              <a:miter/>
            </a:ln>
          </p:spPr>
          <p:txBody>
            <a:bodyPr rtlCol="0" anchor="ctr"/>
            <a:lstStyle/>
            <a:p>
              <a:endParaRPr lang="en-GB"/>
            </a:p>
          </p:txBody>
        </p:sp>
      </p:grpSp>
      <p:grpSp>
        <p:nvGrpSpPr>
          <p:cNvPr id="402" name="Group 401">
            <a:extLst>
              <a:ext uri="{FF2B5EF4-FFF2-40B4-BE49-F238E27FC236}">
                <a16:creationId xmlns:a16="http://schemas.microsoft.com/office/drawing/2014/main" id="{84B1C718-8AAA-67CE-0CB8-E41DF04CA1F9}"/>
              </a:ext>
            </a:extLst>
          </p:cNvPr>
          <p:cNvGrpSpPr/>
          <p:nvPr userDrawn="1"/>
        </p:nvGrpSpPr>
        <p:grpSpPr>
          <a:xfrm>
            <a:off x="8233840" y="3726855"/>
            <a:ext cx="591311" cy="326772"/>
            <a:chOff x="8233840" y="3726855"/>
            <a:chExt cx="591311" cy="326772"/>
          </a:xfrm>
        </p:grpSpPr>
        <p:sp>
          <p:nvSpPr>
            <p:cNvPr id="356" name="Freeform: Shape 355">
              <a:extLst>
                <a:ext uri="{FF2B5EF4-FFF2-40B4-BE49-F238E27FC236}">
                  <a16:creationId xmlns:a16="http://schemas.microsoft.com/office/drawing/2014/main" id="{B9FA02EA-CB65-5B02-4D7A-F68CA37591A8}"/>
                </a:ext>
              </a:extLst>
            </p:cNvPr>
            <p:cNvSpPr/>
            <p:nvPr/>
          </p:nvSpPr>
          <p:spPr>
            <a:xfrm>
              <a:off x="8350299" y="3726855"/>
              <a:ext cx="474852" cy="314071"/>
            </a:xfrm>
            <a:custGeom>
              <a:avLst/>
              <a:gdLst>
                <a:gd name="connsiteX0" fmla="*/ 0 w 474852"/>
                <a:gd name="connsiteY0" fmla="*/ 314071 h 314071"/>
                <a:gd name="connsiteX1" fmla="*/ 197612 w 474852"/>
                <a:gd name="connsiteY1" fmla="*/ 314071 h 314071"/>
                <a:gd name="connsiteX2" fmla="*/ 474852 w 474852"/>
                <a:gd name="connsiteY2" fmla="*/ 36830 h 314071"/>
                <a:gd name="connsiteX3" fmla="*/ 474852 w 474852"/>
                <a:gd name="connsiteY3" fmla="*/ 0 h 314071"/>
              </a:gdLst>
              <a:ahLst/>
              <a:cxnLst>
                <a:cxn ang="0">
                  <a:pos x="connsiteX0" y="connsiteY0"/>
                </a:cxn>
                <a:cxn ang="0">
                  <a:pos x="connsiteX1" y="connsiteY1"/>
                </a:cxn>
                <a:cxn ang="0">
                  <a:pos x="connsiteX2" y="connsiteY2"/>
                </a:cxn>
                <a:cxn ang="0">
                  <a:pos x="connsiteX3" y="connsiteY3"/>
                </a:cxn>
              </a:cxnLst>
              <a:rect l="l" t="t" r="r" b="b"/>
              <a:pathLst>
                <a:path w="474852" h="314071">
                  <a:moveTo>
                    <a:pt x="0" y="314071"/>
                  </a:moveTo>
                  <a:lnTo>
                    <a:pt x="197612" y="314071"/>
                  </a:lnTo>
                  <a:cubicBezTo>
                    <a:pt x="350774" y="314071"/>
                    <a:pt x="474852" y="189865"/>
                    <a:pt x="474852" y="36830"/>
                  </a:cubicBezTo>
                  <a:lnTo>
                    <a:pt x="474852" y="0"/>
                  </a:lnTo>
                </a:path>
              </a:pathLst>
            </a:custGeom>
            <a:noFill/>
            <a:ln w="19050" cap="flat">
              <a:solidFill>
                <a:srgbClr val="51154B"/>
              </a:solidFill>
              <a:prstDash val="solid"/>
              <a:miter/>
            </a:ln>
          </p:spPr>
          <p:txBody>
            <a:bodyPr rtlCol="0" anchor="ctr"/>
            <a:lstStyle/>
            <a:p>
              <a:endParaRPr lang="en-GB"/>
            </a:p>
          </p:txBody>
        </p:sp>
        <p:sp>
          <p:nvSpPr>
            <p:cNvPr id="357" name="Freeform: Shape 356">
              <a:extLst>
                <a:ext uri="{FF2B5EF4-FFF2-40B4-BE49-F238E27FC236}">
                  <a16:creationId xmlns:a16="http://schemas.microsoft.com/office/drawing/2014/main" id="{9E3F068D-E726-98C5-7A85-72F28FBE7FC4}"/>
                </a:ext>
              </a:extLst>
            </p:cNvPr>
            <p:cNvSpPr/>
            <p:nvPr/>
          </p:nvSpPr>
          <p:spPr>
            <a:xfrm>
              <a:off x="8233840" y="4040927"/>
              <a:ext cx="90677" cy="12700"/>
            </a:xfrm>
            <a:custGeom>
              <a:avLst/>
              <a:gdLst>
                <a:gd name="connsiteX0" fmla="*/ 0 w 90677"/>
                <a:gd name="connsiteY0" fmla="*/ 0 h 12700"/>
                <a:gd name="connsiteX1" fmla="*/ 90678 w 90677"/>
                <a:gd name="connsiteY1" fmla="*/ 0 h 12700"/>
              </a:gdLst>
              <a:ahLst/>
              <a:cxnLst>
                <a:cxn ang="0">
                  <a:pos x="connsiteX0" y="connsiteY0"/>
                </a:cxn>
                <a:cxn ang="0">
                  <a:pos x="connsiteX1" y="connsiteY1"/>
                </a:cxn>
              </a:cxnLst>
              <a:rect l="l" t="t" r="r" b="b"/>
              <a:pathLst>
                <a:path w="90677" h="12700">
                  <a:moveTo>
                    <a:pt x="0" y="0"/>
                  </a:moveTo>
                  <a:lnTo>
                    <a:pt x="90678" y="0"/>
                  </a:lnTo>
                </a:path>
              </a:pathLst>
            </a:custGeom>
            <a:ln w="19050" cap="flat">
              <a:solidFill>
                <a:srgbClr val="51154B"/>
              </a:solidFill>
              <a:prstDash val="solid"/>
              <a:miter/>
            </a:ln>
          </p:spPr>
          <p:txBody>
            <a:bodyPr rtlCol="0" anchor="ctr"/>
            <a:lstStyle/>
            <a:p>
              <a:endParaRPr lang="en-GB"/>
            </a:p>
          </p:txBody>
        </p:sp>
      </p:grpSp>
      <p:grpSp>
        <p:nvGrpSpPr>
          <p:cNvPr id="404" name="Group 403">
            <a:extLst>
              <a:ext uri="{FF2B5EF4-FFF2-40B4-BE49-F238E27FC236}">
                <a16:creationId xmlns:a16="http://schemas.microsoft.com/office/drawing/2014/main" id="{69485793-B14C-B65D-750E-CB0AB08F2354}"/>
              </a:ext>
            </a:extLst>
          </p:cNvPr>
          <p:cNvGrpSpPr/>
          <p:nvPr userDrawn="1"/>
        </p:nvGrpSpPr>
        <p:grpSpPr>
          <a:xfrm>
            <a:off x="9714914" y="3132115"/>
            <a:ext cx="369442" cy="12700"/>
            <a:chOff x="9714914" y="3132115"/>
            <a:chExt cx="369442" cy="12700"/>
          </a:xfrm>
        </p:grpSpPr>
        <p:sp>
          <p:nvSpPr>
            <p:cNvPr id="359" name="Freeform: Shape 358">
              <a:extLst>
                <a:ext uri="{FF2B5EF4-FFF2-40B4-BE49-F238E27FC236}">
                  <a16:creationId xmlns:a16="http://schemas.microsoft.com/office/drawing/2014/main" id="{CB385758-B8A0-2148-3B40-EF8B47CA3F26}"/>
                </a:ext>
              </a:extLst>
            </p:cNvPr>
            <p:cNvSpPr/>
            <p:nvPr/>
          </p:nvSpPr>
          <p:spPr>
            <a:xfrm>
              <a:off x="9755427" y="3132115"/>
              <a:ext cx="328929" cy="12700"/>
            </a:xfrm>
            <a:custGeom>
              <a:avLst/>
              <a:gdLst>
                <a:gd name="connsiteX0" fmla="*/ 0 w 328929"/>
                <a:gd name="connsiteY0" fmla="*/ 0 h 12700"/>
                <a:gd name="connsiteX1" fmla="*/ 328930 w 328929"/>
                <a:gd name="connsiteY1" fmla="*/ 0 h 12700"/>
              </a:gdLst>
              <a:ahLst/>
              <a:cxnLst>
                <a:cxn ang="0">
                  <a:pos x="connsiteX0" y="connsiteY0"/>
                </a:cxn>
                <a:cxn ang="0">
                  <a:pos x="connsiteX1" y="connsiteY1"/>
                </a:cxn>
              </a:cxnLst>
              <a:rect l="l" t="t" r="r" b="b"/>
              <a:pathLst>
                <a:path w="328929" h="12700">
                  <a:moveTo>
                    <a:pt x="0" y="0"/>
                  </a:moveTo>
                  <a:lnTo>
                    <a:pt x="328930" y="0"/>
                  </a:lnTo>
                </a:path>
              </a:pathLst>
            </a:custGeom>
            <a:ln w="19050" cap="flat">
              <a:solidFill>
                <a:srgbClr val="51154B"/>
              </a:solidFill>
              <a:prstDash val="solid"/>
              <a:miter/>
            </a:ln>
          </p:spPr>
          <p:txBody>
            <a:bodyPr rtlCol="0" anchor="ctr"/>
            <a:lstStyle/>
            <a:p>
              <a:endParaRPr lang="en-GB"/>
            </a:p>
          </p:txBody>
        </p:sp>
        <p:sp>
          <p:nvSpPr>
            <p:cNvPr id="360" name="Freeform: Shape 359">
              <a:extLst>
                <a:ext uri="{FF2B5EF4-FFF2-40B4-BE49-F238E27FC236}">
                  <a16:creationId xmlns:a16="http://schemas.microsoft.com/office/drawing/2014/main" id="{97C524FD-833D-0E63-C2D0-97B981DFDF34}"/>
                </a:ext>
              </a:extLst>
            </p:cNvPr>
            <p:cNvSpPr/>
            <p:nvPr/>
          </p:nvSpPr>
          <p:spPr>
            <a:xfrm>
              <a:off x="9714914" y="3132115"/>
              <a:ext cx="25781" cy="12700"/>
            </a:xfrm>
            <a:custGeom>
              <a:avLst/>
              <a:gdLst>
                <a:gd name="connsiteX0" fmla="*/ 0 w 25781"/>
                <a:gd name="connsiteY0" fmla="*/ 0 h 12700"/>
                <a:gd name="connsiteX1" fmla="*/ 25781 w 25781"/>
                <a:gd name="connsiteY1" fmla="*/ 0 h 12700"/>
              </a:gdLst>
              <a:ahLst/>
              <a:cxnLst>
                <a:cxn ang="0">
                  <a:pos x="connsiteX0" y="connsiteY0"/>
                </a:cxn>
                <a:cxn ang="0">
                  <a:pos x="connsiteX1" y="connsiteY1"/>
                </a:cxn>
              </a:cxnLst>
              <a:rect l="l" t="t" r="r" b="b"/>
              <a:pathLst>
                <a:path w="25781" h="12700">
                  <a:moveTo>
                    <a:pt x="0" y="0"/>
                  </a:moveTo>
                  <a:lnTo>
                    <a:pt x="25781" y="0"/>
                  </a:lnTo>
                </a:path>
              </a:pathLst>
            </a:custGeom>
            <a:ln w="19050" cap="flat">
              <a:solidFill>
                <a:srgbClr val="51154B"/>
              </a:solidFill>
              <a:prstDash val="solid"/>
              <a:miter/>
            </a:ln>
          </p:spPr>
          <p:txBody>
            <a:bodyPr rtlCol="0" anchor="ctr"/>
            <a:lstStyle/>
            <a:p>
              <a:endParaRPr lang="en-GB"/>
            </a:p>
          </p:txBody>
        </p:sp>
      </p:grpSp>
      <p:sp>
        <p:nvSpPr>
          <p:cNvPr id="361" name="Freeform: Shape 360">
            <a:extLst>
              <a:ext uri="{FF2B5EF4-FFF2-40B4-BE49-F238E27FC236}">
                <a16:creationId xmlns:a16="http://schemas.microsoft.com/office/drawing/2014/main" id="{8C9B0CEA-407C-C723-399A-E7EC1BD8E1DD}"/>
              </a:ext>
            </a:extLst>
          </p:cNvPr>
          <p:cNvSpPr/>
          <p:nvPr userDrawn="1"/>
        </p:nvSpPr>
        <p:spPr>
          <a:xfrm>
            <a:off x="8213139" y="4020226"/>
            <a:ext cx="41401" cy="41401"/>
          </a:xfrm>
          <a:custGeom>
            <a:avLst/>
            <a:gdLst>
              <a:gd name="connsiteX0" fmla="*/ 41402 w 41401"/>
              <a:gd name="connsiteY0" fmla="*/ 20701 h 41401"/>
              <a:gd name="connsiteX1" fmla="*/ 20701 w 41401"/>
              <a:gd name="connsiteY1" fmla="*/ 41402 h 41401"/>
              <a:gd name="connsiteX2" fmla="*/ 0 w 41401"/>
              <a:gd name="connsiteY2" fmla="*/ 20701 h 41401"/>
              <a:gd name="connsiteX3" fmla="*/ 20701 w 41401"/>
              <a:gd name="connsiteY3" fmla="*/ 0 h 41401"/>
              <a:gd name="connsiteX4" fmla="*/ 41402 w 41401"/>
              <a:gd name="connsiteY4" fmla="*/ 20701 h 41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01" h="41401">
                <a:moveTo>
                  <a:pt x="41402" y="20701"/>
                </a:moveTo>
                <a:cubicBezTo>
                  <a:pt x="41402" y="32134"/>
                  <a:pt x="32133" y="41402"/>
                  <a:pt x="20701" y="41402"/>
                </a:cubicBezTo>
                <a:cubicBezTo>
                  <a:pt x="9268" y="41402"/>
                  <a:pt x="0" y="32134"/>
                  <a:pt x="0" y="20701"/>
                </a:cubicBezTo>
                <a:cubicBezTo>
                  <a:pt x="0" y="9268"/>
                  <a:pt x="9268" y="0"/>
                  <a:pt x="20701" y="0"/>
                </a:cubicBezTo>
                <a:cubicBezTo>
                  <a:pt x="32133" y="0"/>
                  <a:pt x="41402" y="9268"/>
                  <a:pt x="41402" y="20701"/>
                </a:cubicBezTo>
                <a:close/>
              </a:path>
            </a:pathLst>
          </a:custGeom>
          <a:solidFill>
            <a:srgbClr val="FFF3CF"/>
          </a:solidFill>
          <a:ln w="19050" cap="flat">
            <a:solidFill>
              <a:srgbClr val="51154B"/>
            </a:solidFill>
            <a:prstDash val="solid"/>
            <a:miter/>
          </a:ln>
        </p:spPr>
        <p:txBody>
          <a:bodyPr rtlCol="0" anchor="ctr"/>
          <a:lstStyle/>
          <a:p>
            <a:endParaRPr lang="en-GB"/>
          </a:p>
        </p:txBody>
      </p:sp>
      <p:grpSp>
        <p:nvGrpSpPr>
          <p:cNvPr id="407" name="Group 406">
            <a:extLst>
              <a:ext uri="{FF2B5EF4-FFF2-40B4-BE49-F238E27FC236}">
                <a16:creationId xmlns:a16="http://schemas.microsoft.com/office/drawing/2014/main" id="{BAB80AAA-636E-D27A-0E99-0BE726B4B566}"/>
              </a:ext>
            </a:extLst>
          </p:cNvPr>
          <p:cNvGrpSpPr/>
          <p:nvPr userDrawn="1"/>
        </p:nvGrpSpPr>
        <p:grpSpPr>
          <a:xfrm>
            <a:off x="10065814" y="3008163"/>
            <a:ext cx="108966" cy="751332"/>
            <a:chOff x="10065814" y="3008163"/>
            <a:chExt cx="108966" cy="751332"/>
          </a:xfrm>
        </p:grpSpPr>
        <p:sp>
          <p:nvSpPr>
            <p:cNvPr id="358" name="Freeform: Shape 357">
              <a:extLst>
                <a:ext uri="{FF2B5EF4-FFF2-40B4-BE49-F238E27FC236}">
                  <a16:creationId xmlns:a16="http://schemas.microsoft.com/office/drawing/2014/main" id="{A4A6187D-2254-8490-139C-93DBE9046EAB}"/>
                </a:ext>
              </a:extLst>
            </p:cNvPr>
            <p:cNvSpPr/>
            <p:nvPr/>
          </p:nvSpPr>
          <p:spPr>
            <a:xfrm>
              <a:off x="10120298" y="3008163"/>
              <a:ext cx="0" cy="751332"/>
            </a:xfrm>
            <a:custGeom>
              <a:avLst/>
              <a:gdLst>
                <a:gd name="connsiteX0" fmla="*/ 33782 w 248157"/>
                <a:gd name="connsiteY0" fmla="*/ 236093 h 863473"/>
                <a:gd name="connsiteX1" fmla="*/ 136017 w 248157"/>
                <a:gd name="connsiteY1" fmla="*/ 236093 h 863473"/>
                <a:gd name="connsiteX2" fmla="*/ 248158 w 248157"/>
                <a:gd name="connsiteY2" fmla="*/ 123952 h 863473"/>
                <a:gd name="connsiteX3" fmla="*/ 248158 w 248157"/>
                <a:gd name="connsiteY3" fmla="*/ 112141 h 863473"/>
                <a:gd name="connsiteX4" fmla="*/ 136017 w 248157"/>
                <a:gd name="connsiteY4" fmla="*/ 0 h 863473"/>
                <a:gd name="connsiteX5" fmla="*/ 112140 w 248157"/>
                <a:gd name="connsiteY5" fmla="*/ 0 h 863473"/>
                <a:gd name="connsiteX6" fmla="*/ 0 w 248157"/>
                <a:gd name="connsiteY6" fmla="*/ 112141 h 863473"/>
                <a:gd name="connsiteX7" fmla="*/ 0 w 248157"/>
                <a:gd name="connsiteY7" fmla="*/ 863473 h 863473"/>
                <a:gd name="connsiteX0" fmla="*/ 136017 w 248158"/>
                <a:gd name="connsiteY0" fmla="*/ 236093 h 863473"/>
                <a:gd name="connsiteX1" fmla="*/ 248158 w 248158"/>
                <a:gd name="connsiteY1" fmla="*/ 123952 h 863473"/>
                <a:gd name="connsiteX2" fmla="*/ 248158 w 248158"/>
                <a:gd name="connsiteY2" fmla="*/ 112141 h 863473"/>
                <a:gd name="connsiteX3" fmla="*/ 136017 w 248158"/>
                <a:gd name="connsiteY3" fmla="*/ 0 h 863473"/>
                <a:gd name="connsiteX4" fmla="*/ 112140 w 248158"/>
                <a:gd name="connsiteY4" fmla="*/ 0 h 863473"/>
                <a:gd name="connsiteX5" fmla="*/ 0 w 248158"/>
                <a:gd name="connsiteY5" fmla="*/ 112141 h 863473"/>
                <a:gd name="connsiteX6" fmla="*/ 0 w 248158"/>
                <a:gd name="connsiteY6" fmla="*/ 863473 h 863473"/>
                <a:gd name="connsiteX0" fmla="*/ 248158 w 248158"/>
                <a:gd name="connsiteY0" fmla="*/ 123952 h 863473"/>
                <a:gd name="connsiteX1" fmla="*/ 248158 w 248158"/>
                <a:gd name="connsiteY1" fmla="*/ 112141 h 863473"/>
                <a:gd name="connsiteX2" fmla="*/ 136017 w 248158"/>
                <a:gd name="connsiteY2" fmla="*/ 0 h 863473"/>
                <a:gd name="connsiteX3" fmla="*/ 112140 w 248158"/>
                <a:gd name="connsiteY3" fmla="*/ 0 h 863473"/>
                <a:gd name="connsiteX4" fmla="*/ 0 w 248158"/>
                <a:gd name="connsiteY4" fmla="*/ 112141 h 863473"/>
                <a:gd name="connsiteX5" fmla="*/ 0 w 248158"/>
                <a:gd name="connsiteY5" fmla="*/ 863473 h 863473"/>
                <a:gd name="connsiteX0" fmla="*/ 248158 w 248158"/>
                <a:gd name="connsiteY0" fmla="*/ 123952 h 863473"/>
                <a:gd name="connsiteX1" fmla="*/ 136017 w 248158"/>
                <a:gd name="connsiteY1" fmla="*/ 0 h 863473"/>
                <a:gd name="connsiteX2" fmla="*/ 112140 w 248158"/>
                <a:gd name="connsiteY2" fmla="*/ 0 h 863473"/>
                <a:gd name="connsiteX3" fmla="*/ 0 w 248158"/>
                <a:gd name="connsiteY3" fmla="*/ 112141 h 863473"/>
                <a:gd name="connsiteX4" fmla="*/ 0 w 248158"/>
                <a:gd name="connsiteY4" fmla="*/ 863473 h 863473"/>
                <a:gd name="connsiteX0" fmla="*/ 136017 w 136017"/>
                <a:gd name="connsiteY0" fmla="*/ 0 h 863473"/>
                <a:gd name="connsiteX1" fmla="*/ 112140 w 136017"/>
                <a:gd name="connsiteY1" fmla="*/ 0 h 863473"/>
                <a:gd name="connsiteX2" fmla="*/ 0 w 136017"/>
                <a:gd name="connsiteY2" fmla="*/ 112141 h 863473"/>
                <a:gd name="connsiteX3" fmla="*/ 0 w 136017"/>
                <a:gd name="connsiteY3" fmla="*/ 863473 h 863473"/>
                <a:gd name="connsiteX0" fmla="*/ 136017 w 136017"/>
                <a:gd name="connsiteY0" fmla="*/ 0 h 863473"/>
                <a:gd name="connsiteX1" fmla="*/ 0 w 136017"/>
                <a:gd name="connsiteY1" fmla="*/ 112141 h 863473"/>
                <a:gd name="connsiteX2" fmla="*/ 0 w 136017"/>
                <a:gd name="connsiteY2" fmla="*/ 863473 h 863473"/>
                <a:gd name="connsiteX0" fmla="*/ 0 w 0"/>
                <a:gd name="connsiteY0" fmla="*/ 0 h 751332"/>
                <a:gd name="connsiteX1" fmla="*/ 0 w 0"/>
                <a:gd name="connsiteY1" fmla="*/ 751332 h 751332"/>
              </a:gdLst>
              <a:ahLst/>
              <a:cxnLst>
                <a:cxn ang="0">
                  <a:pos x="connsiteX0" y="connsiteY0"/>
                </a:cxn>
                <a:cxn ang="0">
                  <a:pos x="connsiteX1" y="connsiteY1"/>
                </a:cxn>
              </a:cxnLst>
              <a:rect l="l" t="t" r="r" b="b"/>
              <a:pathLst>
                <a:path h="751332">
                  <a:moveTo>
                    <a:pt x="0" y="0"/>
                  </a:moveTo>
                  <a:lnTo>
                    <a:pt x="0" y="751332"/>
                  </a:lnTo>
                </a:path>
              </a:pathLst>
            </a:custGeom>
            <a:noFill/>
            <a:ln w="19050" cap="flat">
              <a:solidFill>
                <a:srgbClr val="51154B"/>
              </a:solidFill>
              <a:prstDash val="solid"/>
              <a:miter/>
            </a:ln>
          </p:spPr>
          <p:txBody>
            <a:bodyPr rtlCol="0" anchor="ctr"/>
            <a:lstStyle/>
            <a:p>
              <a:endParaRPr lang="en-GB"/>
            </a:p>
          </p:txBody>
        </p:sp>
        <p:sp>
          <p:nvSpPr>
            <p:cNvPr id="362" name="Freeform: Shape 361">
              <a:extLst>
                <a:ext uri="{FF2B5EF4-FFF2-40B4-BE49-F238E27FC236}">
                  <a16:creationId xmlns:a16="http://schemas.microsoft.com/office/drawing/2014/main" id="{0476A3A0-B84E-D6CF-2933-ED4CB777C3BD}"/>
                </a:ext>
              </a:extLst>
            </p:cNvPr>
            <p:cNvSpPr/>
            <p:nvPr/>
          </p:nvSpPr>
          <p:spPr>
            <a:xfrm>
              <a:off x="10065814" y="3704885"/>
              <a:ext cx="108966" cy="54609"/>
            </a:xfrm>
            <a:custGeom>
              <a:avLst/>
              <a:gdLst>
                <a:gd name="connsiteX0" fmla="*/ 108966 w 108966"/>
                <a:gd name="connsiteY0" fmla="*/ 0 h 54609"/>
                <a:gd name="connsiteX1" fmla="*/ 54483 w 108966"/>
                <a:gd name="connsiteY1" fmla="*/ 54610 h 54609"/>
                <a:gd name="connsiteX2" fmla="*/ 0 w 108966"/>
                <a:gd name="connsiteY2" fmla="*/ 0 h 54609"/>
              </a:gdLst>
              <a:ahLst/>
              <a:cxnLst>
                <a:cxn ang="0">
                  <a:pos x="connsiteX0" y="connsiteY0"/>
                </a:cxn>
                <a:cxn ang="0">
                  <a:pos x="connsiteX1" y="connsiteY1"/>
                </a:cxn>
                <a:cxn ang="0">
                  <a:pos x="connsiteX2" y="connsiteY2"/>
                </a:cxn>
              </a:cxnLst>
              <a:rect l="l" t="t" r="r" b="b"/>
              <a:pathLst>
                <a:path w="108966" h="54609">
                  <a:moveTo>
                    <a:pt x="108966" y="0"/>
                  </a:moveTo>
                  <a:lnTo>
                    <a:pt x="54483" y="54610"/>
                  </a:lnTo>
                  <a:lnTo>
                    <a:pt x="0" y="0"/>
                  </a:lnTo>
                </a:path>
              </a:pathLst>
            </a:custGeom>
            <a:noFill/>
            <a:ln w="19050" cap="flat">
              <a:solidFill>
                <a:srgbClr val="51154B"/>
              </a:solidFill>
              <a:prstDash val="solid"/>
              <a:miter/>
            </a:ln>
          </p:spPr>
          <p:txBody>
            <a:bodyPr rtlCol="0" anchor="ctr"/>
            <a:lstStyle/>
            <a:p>
              <a:endParaRPr lang="en-GB"/>
            </a:p>
          </p:txBody>
        </p:sp>
      </p:grpSp>
      <p:grpSp>
        <p:nvGrpSpPr>
          <p:cNvPr id="392" name="Group 391">
            <a:extLst>
              <a:ext uri="{FF2B5EF4-FFF2-40B4-BE49-F238E27FC236}">
                <a16:creationId xmlns:a16="http://schemas.microsoft.com/office/drawing/2014/main" id="{4DCB22AA-74A4-B9E0-4843-2CFDA4089986}"/>
              </a:ext>
            </a:extLst>
          </p:cNvPr>
          <p:cNvGrpSpPr/>
          <p:nvPr userDrawn="1"/>
        </p:nvGrpSpPr>
        <p:grpSpPr>
          <a:xfrm>
            <a:off x="7828328" y="4237505"/>
            <a:ext cx="734257" cy="1252745"/>
            <a:chOff x="7459471" y="3894578"/>
            <a:chExt cx="734257" cy="1252745"/>
          </a:xfrm>
        </p:grpSpPr>
        <p:sp>
          <p:nvSpPr>
            <p:cNvPr id="363" name="Freeform: Shape 362">
              <a:extLst>
                <a:ext uri="{FF2B5EF4-FFF2-40B4-BE49-F238E27FC236}">
                  <a16:creationId xmlns:a16="http://schemas.microsoft.com/office/drawing/2014/main" id="{66B5EBAB-0143-B32D-DFF5-A9538F311A97}"/>
                </a:ext>
              </a:extLst>
            </p:cNvPr>
            <p:cNvSpPr/>
            <p:nvPr/>
          </p:nvSpPr>
          <p:spPr>
            <a:xfrm>
              <a:off x="7779131" y="3913900"/>
              <a:ext cx="235457" cy="305815"/>
            </a:xfrm>
            <a:custGeom>
              <a:avLst/>
              <a:gdLst>
                <a:gd name="connsiteX0" fmla="*/ 22987 w 235457"/>
                <a:gd name="connsiteY0" fmla="*/ 112141 h 305815"/>
                <a:gd name="connsiteX1" fmla="*/ 22987 w 235457"/>
                <a:gd name="connsiteY1" fmla="*/ 96520 h 305815"/>
                <a:gd name="connsiteX2" fmla="*/ 119634 w 235457"/>
                <a:gd name="connsiteY2" fmla="*/ 0 h 305815"/>
                <a:gd name="connsiteX3" fmla="*/ 129286 w 235457"/>
                <a:gd name="connsiteY3" fmla="*/ 0 h 305815"/>
                <a:gd name="connsiteX4" fmla="*/ 235458 w 235457"/>
                <a:gd name="connsiteY4" fmla="*/ 106172 h 305815"/>
                <a:gd name="connsiteX5" fmla="*/ 197612 w 235457"/>
                <a:gd name="connsiteY5" fmla="*/ 187452 h 305815"/>
                <a:gd name="connsiteX6" fmla="*/ 186309 w 235457"/>
                <a:gd name="connsiteY6" fmla="*/ 201422 h 305815"/>
                <a:gd name="connsiteX7" fmla="*/ 186309 w 235457"/>
                <a:gd name="connsiteY7" fmla="*/ 230378 h 305815"/>
                <a:gd name="connsiteX8" fmla="*/ 200787 w 235457"/>
                <a:gd name="connsiteY8" fmla="*/ 264922 h 305815"/>
                <a:gd name="connsiteX9" fmla="*/ 125857 w 235457"/>
                <a:gd name="connsiteY9" fmla="*/ 305816 h 305815"/>
                <a:gd name="connsiteX10" fmla="*/ 101726 w 235457"/>
                <a:gd name="connsiteY10" fmla="*/ 249682 h 305815"/>
                <a:gd name="connsiteX11" fmla="*/ 57658 w 235457"/>
                <a:gd name="connsiteY11" fmla="*/ 249682 h 305815"/>
                <a:gd name="connsiteX12" fmla="*/ 26670 w 235457"/>
                <a:gd name="connsiteY12" fmla="*/ 218694 h 305815"/>
                <a:gd name="connsiteX13" fmla="*/ 26670 w 235457"/>
                <a:gd name="connsiteY13" fmla="*/ 190373 h 305815"/>
                <a:gd name="connsiteX14" fmla="*/ 26670 w 235457"/>
                <a:gd name="connsiteY14" fmla="*/ 174752 h 305815"/>
                <a:gd name="connsiteX15" fmla="*/ 0 w 235457"/>
                <a:gd name="connsiteY15" fmla="*/ 159131 h 305815"/>
                <a:gd name="connsiteX16" fmla="*/ 22987 w 235457"/>
                <a:gd name="connsiteY16" fmla="*/ 112141 h 30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5457" h="305815">
                  <a:moveTo>
                    <a:pt x="22987" y="112141"/>
                  </a:moveTo>
                  <a:lnTo>
                    <a:pt x="22987" y="96520"/>
                  </a:lnTo>
                  <a:cubicBezTo>
                    <a:pt x="22987" y="43180"/>
                    <a:pt x="66167" y="0"/>
                    <a:pt x="119634" y="0"/>
                  </a:cubicBezTo>
                  <a:lnTo>
                    <a:pt x="129286" y="0"/>
                  </a:lnTo>
                  <a:cubicBezTo>
                    <a:pt x="187833" y="0"/>
                    <a:pt x="235458" y="47498"/>
                    <a:pt x="235458" y="106172"/>
                  </a:cubicBezTo>
                  <a:cubicBezTo>
                    <a:pt x="235458" y="138811"/>
                    <a:pt x="220725" y="167894"/>
                    <a:pt x="197612" y="187452"/>
                  </a:cubicBezTo>
                  <a:lnTo>
                    <a:pt x="186309" y="201422"/>
                  </a:lnTo>
                  <a:lnTo>
                    <a:pt x="186309" y="230378"/>
                  </a:lnTo>
                  <a:cubicBezTo>
                    <a:pt x="186309" y="230378"/>
                    <a:pt x="200787" y="264922"/>
                    <a:pt x="200787" y="264922"/>
                  </a:cubicBezTo>
                  <a:lnTo>
                    <a:pt x="125857" y="305816"/>
                  </a:lnTo>
                  <a:lnTo>
                    <a:pt x="101726" y="249682"/>
                  </a:lnTo>
                  <a:lnTo>
                    <a:pt x="57658" y="249682"/>
                  </a:lnTo>
                  <a:cubicBezTo>
                    <a:pt x="40512" y="249682"/>
                    <a:pt x="26670" y="235839"/>
                    <a:pt x="26670" y="218694"/>
                  </a:cubicBezTo>
                  <a:lnTo>
                    <a:pt x="26670" y="190373"/>
                  </a:lnTo>
                  <a:cubicBezTo>
                    <a:pt x="26670" y="190373"/>
                    <a:pt x="26670" y="174752"/>
                    <a:pt x="26670" y="174752"/>
                  </a:cubicBezTo>
                  <a:lnTo>
                    <a:pt x="0" y="159131"/>
                  </a:lnTo>
                  <a:lnTo>
                    <a:pt x="22987" y="112141"/>
                  </a:lnTo>
                  <a:close/>
                </a:path>
              </a:pathLst>
            </a:custGeom>
            <a:solidFill>
              <a:srgbClr val="8F5746"/>
            </a:solidFill>
            <a:ln w="0" cap="flat">
              <a:noFill/>
              <a:prstDash val="solid"/>
              <a:miter/>
            </a:ln>
          </p:spPr>
          <p:txBody>
            <a:bodyPr rtlCol="0" anchor="ctr"/>
            <a:lstStyle/>
            <a:p>
              <a:endParaRPr lang="en-GB"/>
            </a:p>
          </p:txBody>
        </p:sp>
        <p:sp>
          <p:nvSpPr>
            <p:cNvPr id="364" name="Freeform: Shape 363">
              <a:extLst>
                <a:ext uri="{FF2B5EF4-FFF2-40B4-BE49-F238E27FC236}">
                  <a16:creationId xmlns:a16="http://schemas.microsoft.com/office/drawing/2014/main" id="{51614930-2DCA-B705-564A-A5D3F5C50705}"/>
                </a:ext>
              </a:extLst>
            </p:cNvPr>
            <p:cNvSpPr/>
            <p:nvPr/>
          </p:nvSpPr>
          <p:spPr>
            <a:xfrm>
              <a:off x="7802387" y="3894685"/>
              <a:ext cx="218462" cy="206285"/>
            </a:xfrm>
            <a:custGeom>
              <a:avLst/>
              <a:gdLst>
                <a:gd name="connsiteX0" fmla="*/ 212075 w 218462"/>
                <a:gd name="connsiteY0" fmla="*/ 125133 h 206285"/>
                <a:gd name="connsiteX1" fmla="*/ 174610 w 218462"/>
                <a:gd name="connsiteY1" fmla="*/ 206286 h 206285"/>
                <a:gd name="connsiteX2" fmla="*/ 145527 w 218462"/>
                <a:gd name="connsiteY2" fmla="*/ 177076 h 206285"/>
                <a:gd name="connsiteX3" fmla="*/ 145400 w 218462"/>
                <a:gd name="connsiteY3" fmla="*/ 171996 h 206285"/>
                <a:gd name="connsiteX4" fmla="*/ 152131 w 218462"/>
                <a:gd name="connsiteY4" fmla="*/ 151930 h 206285"/>
                <a:gd name="connsiteX5" fmla="*/ 127112 w 218462"/>
                <a:gd name="connsiteY5" fmla="*/ 131356 h 206285"/>
                <a:gd name="connsiteX6" fmla="*/ 107808 w 218462"/>
                <a:gd name="connsiteY6" fmla="*/ 131356 h 206285"/>
                <a:gd name="connsiteX7" fmla="*/ 83424 w 218462"/>
                <a:gd name="connsiteY7" fmla="*/ 82969 h 206285"/>
                <a:gd name="connsiteX8" fmla="*/ 83424 w 218462"/>
                <a:gd name="connsiteY8" fmla="*/ 73190 h 206285"/>
                <a:gd name="connsiteX9" fmla="*/ 72629 w 218462"/>
                <a:gd name="connsiteY9" fmla="*/ 62395 h 206285"/>
                <a:gd name="connsiteX10" fmla="*/ 15860 w 218462"/>
                <a:gd name="connsiteY10" fmla="*/ 62395 h 206285"/>
                <a:gd name="connsiteX11" fmla="*/ 11288 w 218462"/>
                <a:gd name="connsiteY11" fmla="*/ 61760 h 206285"/>
                <a:gd name="connsiteX12" fmla="*/ 747 w 218462"/>
                <a:gd name="connsiteY12" fmla="*/ 41567 h 206285"/>
                <a:gd name="connsiteX13" fmla="*/ 16876 w 218462"/>
                <a:gd name="connsiteY13" fmla="*/ 30391 h 206285"/>
                <a:gd name="connsiteX14" fmla="*/ 22591 w 218462"/>
                <a:gd name="connsiteY14" fmla="*/ 19977 h 206285"/>
                <a:gd name="connsiteX15" fmla="*/ 37323 w 218462"/>
                <a:gd name="connsiteY15" fmla="*/ 16929 h 206285"/>
                <a:gd name="connsiteX16" fmla="*/ 44943 w 218462"/>
                <a:gd name="connsiteY16" fmla="*/ 8039 h 206285"/>
                <a:gd name="connsiteX17" fmla="*/ 60564 w 218462"/>
                <a:gd name="connsiteY17" fmla="*/ 8420 h 206285"/>
                <a:gd name="connsiteX18" fmla="*/ 70724 w 218462"/>
                <a:gd name="connsiteY18" fmla="*/ 1181 h 206285"/>
                <a:gd name="connsiteX19" fmla="*/ 85456 w 218462"/>
                <a:gd name="connsiteY19" fmla="*/ 5245 h 206285"/>
                <a:gd name="connsiteX20" fmla="*/ 96251 w 218462"/>
                <a:gd name="connsiteY20" fmla="*/ 38 h 206285"/>
                <a:gd name="connsiteX21" fmla="*/ 109967 w 218462"/>
                <a:gd name="connsiteY21" fmla="*/ 6388 h 206285"/>
                <a:gd name="connsiteX22" fmla="*/ 122540 w 218462"/>
                <a:gd name="connsiteY22" fmla="*/ 3340 h 206285"/>
                <a:gd name="connsiteX23" fmla="*/ 134097 w 218462"/>
                <a:gd name="connsiteY23" fmla="*/ 11976 h 206285"/>
                <a:gd name="connsiteX24" fmla="*/ 147178 w 218462"/>
                <a:gd name="connsiteY24" fmla="*/ 11722 h 206285"/>
                <a:gd name="connsiteX25" fmla="*/ 156195 w 218462"/>
                <a:gd name="connsiteY25" fmla="*/ 22009 h 206285"/>
                <a:gd name="connsiteX26" fmla="*/ 167752 w 218462"/>
                <a:gd name="connsiteY26" fmla="*/ 23660 h 206285"/>
                <a:gd name="connsiteX27" fmla="*/ 175880 w 218462"/>
                <a:gd name="connsiteY27" fmla="*/ 36233 h 206285"/>
                <a:gd name="connsiteX28" fmla="*/ 187818 w 218462"/>
                <a:gd name="connsiteY28" fmla="*/ 41186 h 206285"/>
                <a:gd name="connsiteX29" fmla="*/ 192136 w 218462"/>
                <a:gd name="connsiteY29" fmla="*/ 54267 h 206285"/>
                <a:gd name="connsiteX30" fmla="*/ 203312 w 218462"/>
                <a:gd name="connsiteY30" fmla="*/ 62141 h 206285"/>
                <a:gd name="connsiteX31" fmla="*/ 204455 w 218462"/>
                <a:gd name="connsiteY31" fmla="*/ 75476 h 206285"/>
                <a:gd name="connsiteX32" fmla="*/ 213599 w 218462"/>
                <a:gd name="connsiteY32" fmla="*/ 84874 h 206285"/>
                <a:gd name="connsiteX33" fmla="*/ 211694 w 218462"/>
                <a:gd name="connsiteY33" fmla="*/ 99352 h 206285"/>
                <a:gd name="connsiteX34" fmla="*/ 218425 w 218462"/>
                <a:gd name="connsiteY34" fmla="*/ 111417 h 206285"/>
                <a:gd name="connsiteX35" fmla="*/ 212202 w 218462"/>
                <a:gd name="connsiteY35" fmla="*/ 125133 h 206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8462" h="206285">
                  <a:moveTo>
                    <a:pt x="212075" y="125133"/>
                  </a:moveTo>
                  <a:cubicBezTo>
                    <a:pt x="212075" y="157645"/>
                    <a:pt x="197470" y="186855"/>
                    <a:pt x="174610" y="206286"/>
                  </a:cubicBezTo>
                  <a:lnTo>
                    <a:pt x="145527" y="177076"/>
                  </a:lnTo>
                  <a:cubicBezTo>
                    <a:pt x="144130" y="175679"/>
                    <a:pt x="144003" y="173393"/>
                    <a:pt x="145400" y="171996"/>
                  </a:cubicBezTo>
                  <a:cubicBezTo>
                    <a:pt x="150480" y="167043"/>
                    <a:pt x="153147" y="159804"/>
                    <a:pt x="152131" y="151930"/>
                  </a:cubicBezTo>
                  <a:cubicBezTo>
                    <a:pt x="150606" y="139865"/>
                    <a:pt x="139304" y="131356"/>
                    <a:pt x="127112" y="131356"/>
                  </a:cubicBezTo>
                  <a:lnTo>
                    <a:pt x="107808" y="131356"/>
                  </a:lnTo>
                  <a:cubicBezTo>
                    <a:pt x="107808" y="131356"/>
                    <a:pt x="83424" y="82969"/>
                    <a:pt x="83424" y="82969"/>
                  </a:cubicBezTo>
                  <a:lnTo>
                    <a:pt x="83424" y="73190"/>
                  </a:lnTo>
                  <a:cubicBezTo>
                    <a:pt x="83424" y="67221"/>
                    <a:pt x="78598" y="62395"/>
                    <a:pt x="72629" y="62395"/>
                  </a:cubicBezTo>
                  <a:cubicBezTo>
                    <a:pt x="72629" y="62395"/>
                    <a:pt x="15860" y="62395"/>
                    <a:pt x="15860" y="62395"/>
                  </a:cubicBezTo>
                  <a:cubicBezTo>
                    <a:pt x="14336" y="62395"/>
                    <a:pt x="12812" y="62141"/>
                    <a:pt x="11288" y="61760"/>
                  </a:cubicBezTo>
                  <a:cubicBezTo>
                    <a:pt x="2779" y="59093"/>
                    <a:pt x="-1920" y="49949"/>
                    <a:pt x="747" y="41567"/>
                  </a:cubicBezTo>
                  <a:cubicBezTo>
                    <a:pt x="3033" y="34455"/>
                    <a:pt x="9764" y="30010"/>
                    <a:pt x="16876" y="30391"/>
                  </a:cubicBezTo>
                  <a:cubicBezTo>
                    <a:pt x="17384" y="26454"/>
                    <a:pt x="19289" y="22644"/>
                    <a:pt x="22591" y="19977"/>
                  </a:cubicBezTo>
                  <a:cubicBezTo>
                    <a:pt x="26909" y="16421"/>
                    <a:pt x="32369" y="15532"/>
                    <a:pt x="37323" y="16929"/>
                  </a:cubicBezTo>
                  <a:cubicBezTo>
                    <a:pt x="38593" y="13246"/>
                    <a:pt x="41260" y="10071"/>
                    <a:pt x="44943" y="8039"/>
                  </a:cubicBezTo>
                  <a:cubicBezTo>
                    <a:pt x="50023" y="5372"/>
                    <a:pt x="55992" y="5753"/>
                    <a:pt x="60564" y="8420"/>
                  </a:cubicBezTo>
                  <a:cubicBezTo>
                    <a:pt x="62723" y="4864"/>
                    <a:pt x="66279" y="2197"/>
                    <a:pt x="70724" y="1181"/>
                  </a:cubicBezTo>
                  <a:cubicBezTo>
                    <a:pt x="76185" y="-89"/>
                    <a:pt x="81646" y="1689"/>
                    <a:pt x="85456" y="5245"/>
                  </a:cubicBezTo>
                  <a:cubicBezTo>
                    <a:pt x="88123" y="2324"/>
                    <a:pt x="91933" y="292"/>
                    <a:pt x="96251" y="38"/>
                  </a:cubicBezTo>
                  <a:cubicBezTo>
                    <a:pt x="101839" y="-343"/>
                    <a:pt x="106919" y="2197"/>
                    <a:pt x="109967" y="6388"/>
                  </a:cubicBezTo>
                  <a:cubicBezTo>
                    <a:pt x="113396" y="3721"/>
                    <a:pt x="117841" y="2451"/>
                    <a:pt x="122540" y="3340"/>
                  </a:cubicBezTo>
                  <a:cubicBezTo>
                    <a:pt x="127747" y="4229"/>
                    <a:pt x="131811" y="7531"/>
                    <a:pt x="134097" y="11976"/>
                  </a:cubicBezTo>
                  <a:cubicBezTo>
                    <a:pt x="138161" y="10071"/>
                    <a:pt x="142860" y="9817"/>
                    <a:pt x="147178" y="11722"/>
                  </a:cubicBezTo>
                  <a:cubicBezTo>
                    <a:pt x="151750" y="13754"/>
                    <a:pt x="154925" y="17564"/>
                    <a:pt x="156195" y="22009"/>
                  </a:cubicBezTo>
                  <a:cubicBezTo>
                    <a:pt x="160005" y="21120"/>
                    <a:pt x="164069" y="21628"/>
                    <a:pt x="167752" y="23660"/>
                  </a:cubicBezTo>
                  <a:cubicBezTo>
                    <a:pt x="172578" y="26327"/>
                    <a:pt x="175372" y="31153"/>
                    <a:pt x="175880" y="36233"/>
                  </a:cubicBezTo>
                  <a:cubicBezTo>
                    <a:pt x="180198" y="36233"/>
                    <a:pt x="184516" y="37757"/>
                    <a:pt x="187818" y="41186"/>
                  </a:cubicBezTo>
                  <a:cubicBezTo>
                    <a:pt x="191247" y="44742"/>
                    <a:pt x="192644" y="49568"/>
                    <a:pt x="192136" y="54267"/>
                  </a:cubicBezTo>
                  <a:cubicBezTo>
                    <a:pt x="196708" y="55156"/>
                    <a:pt x="200772" y="57823"/>
                    <a:pt x="203312" y="62141"/>
                  </a:cubicBezTo>
                  <a:cubicBezTo>
                    <a:pt x="205725" y="66332"/>
                    <a:pt x="205852" y="71158"/>
                    <a:pt x="204455" y="75476"/>
                  </a:cubicBezTo>
                  <a:cubicBezTo>
                    <a:pt x="208519" y="77127"/>
                    <a:pt x="212075" y="80429"/>
                    <a:pt x="213599" y="84874"/>
                  </a:cubicBezTo>
                  <a:cubicBezTo>
                    <a:pt x="215377" y="89954"/>
                    <a:pt x="214488" y="95288"/>
                    <a:pt x="211694" y="99352"/>
                  </a:cubicBezTo>
                  <a:cubicBezTo>
                    <a:pt x="215504" y="102019"/>
                    <a:pt x="218171" y="106337"/>
                    <a:pt x="218425" y="111417"/>
                  </a:cubicBezTo>
                  <a:cubicBezTo>
                    <a:pt x="218806" y="117005"/>
                    <a:pt x="216266" y="122085"/>
                    <a:pt x="212202" y="125133"/>
                  </a:cubicBezTo>
                  <a:close/>
                </a:path>
              </a:pathLst>
            </a:custGeom>
            <a:solidFill>
              <a:srgbClr val="51154B"/>
            </a:solidFill>
            <a:ln w="0" cap="flat">
              <a:noFill/>
              <a:prstDash val="solid"/>
              <a:miter/>
            </a:ln>
          </p:spPr>
          <p:txBody>
            <a:bodyPr rtlCol="0" anchor="ctr"/>
            <a:lstStyle/>
            <a:p>
              <a:endParaRPr lang="en-GB"/>
            </a:p>
          </p:txBody>
        </p:sp>
        <p:sp>
          <p:nvSpPr>
            <p:cNvPr id="365" name="Freeform: Shape 364">
              <a:extLst>
                <a:ext uri="{FF2B5EF4-FFF2-40B4-BE49-F238E27FC236}">
                  <a16:creationId xmlns:a16="http://schemas.microsoft.com/office/drawing/2014/main" id="{64C928C3-D259-4C5D-6FE3-0DAA0FA327F0}"/>
                </a:ext>
              </a:extLst>
            </p:cNvPr>
            <p:cNvSpPr/>
            <p:nvPr/>
          </p:nvSpPr>
          <p:spPr>
            <a:xfrm>
              <a:off x="7805928" y="4088525"/>
              <a:ext cx="74929" cy="99314"/>
            </a:xfrm>
            <a:custGeom>
              <a:avLst/>
              <a:gdLst>
                <a:gd name="connsiteX0" fmla="*/ 36068 w 74929"/>
                <a:gd name="connsiteY0" fmla="*/ 29464 h 99314"/>
                <a:gd name="connsiteX1" fmla="*/ 22352 w 74929"/>
                <a:gd name="connsiteY1" fmla="*/ 43180 h 99314"/>
                <a:gd name="connsiteX2" fmla="*/ 0 w 74929"/>
                <a:gd name="connsiteY2" fmla="*/ 43180 h 99314"/>
                <a:gd name="connsiteX3" fmla="*/ 0 w 74929"/>
                <a:gd name="connsiteY3" fmla="*/ 61849 h 99314"/>
                <a:gd name="connsiteX4" fmla="*/ 37465 w 74929"/>
                <a:gd name="connsiteY4" fmla="*/ 99314 h 99314"/>
                <a:gd name="connsiteX5" fmla="*/ 74930 w 74929"/>
                <a:gd name="connsiteY5" fmla="*/ 61849 h 99314"/>
                <a:gd name="connsiteX6" fmla="*/ 74930 w 74929"/>
                <a:gd name="connsiteY6" fmla="*/ 56261 h 99314"/>
                <a:gd name="connsiteX7" fmla="*/ 18669 w 74929"/>
                <a:gd name="connsiteY7" fmla="*/ 0 h 99314"/>
                <a:gd name="connsiteX8" fmla="*/ 0 w 74929"/>
                <a:gd name="connsiteY8" fmla="*/ 0 h 99314"/>
                <a:gd name="connsiteX9" fmla="*/ 0 w 74929"/>
                <a:gd name="connsiteY9" fmla="*/ 15621 h 99314"/>
                <a:gd name="connsiteX10" fmla="*/ 22352 w 74929"/>
                <a:gd name="connsiteY10" fmla="*/ 15621 h 99314"/>
                <a:gd name="connsiteX11" fmla="*/ 36068 w 74929"/>
                <a:gd name="connsiteY11" fmla="*/ 29337 h 99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929" h="99314">
                  <a:moveTo>
                    <a:pt x="36068" y="29464"/>
                  </a:moveTo>
                  <a:cubicBezTo>
                    <a:pt x="36068" y="37084"/>
                    <a:pt x="29845" y="43180"/>
                    <a:pt x="22352" y="43180"/>
                  </a:cubicBezTo>
                  <a:lnTo>
                    <a:pt x="0" y="43180"/>
                  </a:lnTo>
                  <a:lnTo>
                    <a:pt x="0" y="61849"/>
                  </a:lnTo>
                  <a:cubicBezTo>
                    <a:pt x="0" y="82550"/>
                    <a:pt x="16764" y="99314"/>
                    <a:pt x="37465" y="99314"/>
                  </a:cubicBezTo>
                  <a:cubicBezTo>
                    <a:pt x="58165" y="99314"/>
                    <a:pt x="74930" y="82550"/>
                    <a:pt x="74930" y="61849"/>
                  </a:cubicBezTo>
                  <a:lnTo>
                    <a:pt x="74930" y="56261"/>
                  </a:lnTo>
                  <a:cubicBezTo>
                    <a:pt x="74930" y="25273"/>
                    <a:pt x="49657" y="0"/>
                    <a:pt x="18669" y="0"/>
                  </a:cubicBezTo>
                  <a:lnTo>
                    <a:pt x="0" y="0"/>
                  </a:lnTo>
                  <a:lnTo>
                    <a:pt x="0" y="15621"/>
                  </a:lnTo>
                  <a:lnTo>
                    <a:pt x="22352" y="15621"/>
                  </a:lnTo>
                  <a:cubicBezTo>
                    <a:pt x="29972" y="15621"/>
                    <a:pt x="36068" y="21844"/>
                    <a:pt x="36068" y="29337"/>
                  </a:cubicBezTo>
                  <a:close/>
                </a:path>
              </a:pathLst>
            </a:custGeom>
            <a:solidFill>
              <a:srgbClr val="51154B"/>
            </a:solidFill>
            <a:ln w="0" cap="flat">
              <a:noFill/>
              <a:prstDash val="solid"/>
              <a:miter/>
            </a:ln>
          </p:spPr>
          <p:txBody>
            <a:bodyPr rtlCol="0" anchor="ctr"/>
            <a:lstStyle/>
            <a:p>
              <a:endParaRPr lang="en-GB"/>
            </a:p>
          </p:txBody>
        </p:sp>
        <p:sp>
          <p:nvSpPr>
            <p:cNvPr id="366" name="Freeform: Shape 365">
              <a:extLst>
                <a:ext uri="{FF2B5EF4-FFF2-40B4-BE49-F238E27FC236}">
                  <a16:creationId xmlns:a16="http://schemas.microsoft.com/office/drawing/2014/main" id="{FD35D6D3-9AEA-4864-5B4A-73C97539984B}"/>
                </a:ext>
              </a:extLst>
            </p:cNvPr>
            <p:cNvSpPr/>
            <p:nvPr/>
          </p:nvSpPr>
          <p:spPr>
            <a:xfrm>
              <a:off x="7591297" y="4332238"/>
              <a:ext cx="130429" cy="45339"/>
            </a:xfrm>
            <a:custGeom>
              <a:avLst/>
              <a:gdLst>
                <a:gd name="connsiteX0" fmla="*/ 130429 w 130429"/>
                <a:gd name="connsiteY0" fmla="*/ 0 h 45339"/>
                <a:gd name="connsiteX1" fmla="*/ 0 w 130429"/>
                <a:gd name="connsiteY1" fmla="*/ 0 h 45339"/>
                <a:gd name="connsiteX2" fmla="*/ 45339 w 130429"/>
                <a:gd name="connsiteY2" fmla="*/ 45339 h 45339"/>
                <a:gd name="connsiteX3" fmla="*/ 103124 w 130429"/>
                <a:gd name="connsiteY3" fmla="*/ 45339 h 45339"/>
              </a:gdLst>
              <a:ahLst/>
              <a:cxnLst>
                <a:cxn ang="0">
                  <a:pos x="connsiteX0" y="connsiteY0"/>
                </a:cxn>
                <a:cxn ang="0">
                  <a:pos x="connsiteX1" y="connsiteY1"/>
                </a:cxn>
                <a:cxn ang="0">
                  <a:pos x="connsiteX2" y="connsiteY2"/>
                </a:cxn>
                <a:cxn ang="0">
                  <a:pos x="connsiteX3" y="connsiteY3"/>
                </a:cxn>
              </a:cxnLst>
              <a:rect l="l" t="t" r="r" b="b"/>
              <a:pathLst>
                <a:path w="130429" h="45339">
                  <a:moveTo>
                    <a:pt x="130429" y="0"/>
                  </a:moveTo>
                  <a:lnTo>
                    <a:pt x="0" y="0"/>
                  </a:lnTo>
                  <a:cubicBezTo>
                    <a:pt x="0" y="25019"/>
                    <a:pt x="20320" y="45339"/>
                    <a:pt x="45339" y="45339"/>
                  </a:cubicBezTo>
                  <a:lnTo>
                    <a:pt x="103124" y="45339"/>
                  </a:lnTo>
                </a:path>
              </a:pathLst>
            </a:custGeom>
            <a:solidFill>
              <a:srgbClr val="8F5746"/>
            </a:solidFill>
            <a:ln w="0" cap="flat">
              <a:noFill/>
              <a:prstDash val="solid"/>
              <a:miter/>
            </a:ln>
          </p:spPr>
          <p:txBody>
            <a:bodyPr rtlCol="0" anchor="ctr"/>
            <a:lstStyle/>
            <a:p>
              <a:endParaRPr lang="en-GB"/>
            </a:p>
          </p:txBody>
        </p:sp>
        <p:sp>
          <p:nvSpPr>
            <p:cNvPr id="367" name="Freeform: Shape 366">
              <a:extLst>
                <a:ext uri="{FF2B5EF4-FFF2-40B4-BE49-F238E27FC236}">
                  <a16:creationId xmlns:a16="http://schemas.microsoft.com/office/drawing/2014/main" id="{304F6AE9-FF51-8D63-BEE6-742EED48DFAC}"/>
                </a:ext>
              </a:extLst>
            </p:cNvPr>
            <p:cNvSpPr/>
            <p:nvPr/>
          </p:nvSpPr>
          <p:spPr>
            <a:xfrm>
              <a:off x="7691881" y="4332238"/>
              <a:ext cx="243586" cy="191261"/>
            </a:xfrm>
            <a:custGeom>
              <a:avLst/>
              <a:gdLst>
                <a:gd name="connsiteX0" fmla="*/ 204851 w 243586"/>
                <a:gd name="connsiteY0" fmla="*/ 191262 h 191261"/>
                <a:gd name="connsiteX1" fmla="*/ 0 w 243586"/>
                <a:gd name="connsiteY1" fmla="*/ 51308 h 191261"/>
                <a:gd name="connsiteX2" fmla="*/ 29845 w 243586"/>
                <a:gd name="connsiteY2" fmla="*/ 0 h 191261"/>
                <a:gd name="connsiteX3" fmla="*/ 243587 w 243586"/>
                <a:gd name="connsiteY3" fmla="*/ 124714 h 191261"/>
                <a:gd name="connsiteX4" fmla="*/ 204851 w 243586"/>
                <a:gd name="connsiteY4" fmla="*/ 191262 h 191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86" h="191261">
                  <a:moveTo>
                    <a:pt x="204851" y="191262"/>
                  </a:moveTo>
                  <a:lnTo>
                    <a:pt x="0" y="51308"/>
                  </a:lnTo>
                  <a:lnTo>
                    <a:pt x="29845" y="0"/>
                  </a:lnTo>
                  <a:lnTo>
                    <a:pt x="243587" y="124714"/>
                  </a:lnTo>
                  <a:lnTo>
                    <a:pt x="204851" y="191262"/>
                  </a:lnTo>
                  <a:close/>
                </a:path>
              </a:pathLst>
            </a:custGeom>
            <a:solidFill>
              <a:srgbClr val="FFFFFF"/>
            </a:solidFill>
            <a:ln w="0" cap="flat">
              <a:noFill/>
              <a:prstDash val="solid"/>
              <a:miter/>
            </a:ln>
          </p:spPr>
          <p:txBody>
            <a:bodyPr rtlCol="0" anchor="ctr"/>
            <a:lstStyle/>
            <a:p>
              <a:endParaRPr lang="en-GB"/>
            </a:p>
          </p:txBody>
        </p:sp>
        <p:sp>
          <p:nvSpPr>
            <p:cNvPr id="368" name="Freeform: Shape 367">
              <a:extLst>
                <a:ext uri="{FF2B5EF4-FFF2-40B4-BE49-F238E27FC236}">
                  <a16:creationId xmlns:a16="http://schemas.microsoft.com/office/drawing/2014/main" id="{4497CED8-1CD9-3860-67FE-FA68447336D6}"/>
                </a:ext>
              </a:extLst>
            </p:cNvPr>
            <p:cNvSpPr/>
            <p:nvPr/>
          </p:nvSpPr>
          <p:spPr>
            <a:xfrm>
              <a:off x="7691881" y="4332238"/>
              <a:ext cx="243586" cy="191261"/>
            </a:xfrm>
            <a:custGeom>
              <a:avLst/>
              <a:gdLst>
                <a:gd name="connsiteX0" fmla="*/ 204851 w 243586"/>
                <a:gd name="connsiteY0" fmla="*/ 191262 h 191261"/>
                <a:gd name="connsiteX1" fmla="*/ 0 w 243586"/>
                <a:gd name="connsiteY1" fmla="*/ 51308 h 191261"/>
                <a:gd name="connsiteX2" fmla="*/ 29845 w 243586"/>
                <a:gd name="connsiteY2" fmla="*/ 0 h 191261"/>
                <a:gd name="connsiteX3" fmla="*/ 243587 w 243586"/>
                <a:gd name="connsiteY3" fmla="*/ 124714 h 191261"/>
                <a:gd name="connsiteX4" fmla="*/ 204851 w 243586"/>
                <a:gd name="connsiteY4" fmla="*/ 191262 h 191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586" h="191261">
                  <a:moveTo>
                    <a:pt x="204851" y="191262"/>
                  </a:moveTo>
                  <a:lnTo>
                    <a:pt x="0" y="51308"/>
                  </a:lnTo>
                  <a:lnTo>
                    <a:pt x="29845" y="0"/>
                  </a:lnTo>
                  <a:lnTo>
                    <a:pt x="243587" y="124714"/>
                  </a:lnTo>
                  <a:lnTo>
                    <a:pt x="204851" y="191262"/>
                  </a:lnTo>
                  <a:close/>
                </a:path>
              </a:pathLst>
            </a:custGeom>
            <a:noFill/>
            <a:ln w="19050" cap="flat">
              <a:solidFill>
                <a:srgbClr val="51154B"/>
              </a:solidFill>
              <a:prstDash val="solid"/>
              <a:miter/>
            </a:ln>
          </p:spPr>
          <p:txBody>
            <a:bodyPr rtlCol="0" anchor="ctr"/>
            <a:lstStyle/>
            <a:p>
              <a:endParaRPr lang="en-GB"/>
            </a:p>
          </p:txBody>
        </p:sp>
        <p:sp>
          <p:nvSpPr>
            <p:cNvPr id="369" name="Freeform: Shape 368">
              <a:extLst>
                <a:ext uri="{FF2B5EF4-FFF2-40B4-BE49-F238E27FC236}">
                  <a16:creationId xmlns:a16="http://schemas.microsoft.com/office/drawing/2014/main" id="{91C87547-F8D4-7694-4C1F-C9CB573354AC}"/>
                </a:ext>
              </a:extLst>
            </p:cNvPr>
            <p:cNvSpPr/>
            <p:nvPr/>
          </p:nvSpPr>
          <p:spPr>
            <a:xfrm>
              <a:off x="7591297" y="4332238"/>
              <a:ext cx="130429" cy="45339"/>
            </a:xfrm>
            <a:custGeom>
              <a:avLst/>
              <a:gdLst>
                <a:gd name="connsiteX0" fmla="*/ 130429 w 130429"/>
                <a:gd name="connsiteY0" fmla="*/ 0 h 45339"/>
                <a:gd name="connsiteX1" fmla="*/ 0 w 130429"/>
                <a:gd name="connsiteY1" fmla="*/ 0 h 45339"/>
                <a:gd name="connsiteX2" fmla="*/ 45339 w 130429"/>
                <a:gd name="connsiteY2" fmla="*/ 45339 h 45339"/>
                <a:gd name="connsiteX3" fmla="*/ 103124 w 130429"/>
                <a:gd name="connsiteY3" fmla="*/ 45339 h 45339"/>
              </a:gdLst>
              <a:ahLst/>
              <a:cxnLst>
                <a:cxn ang="0">
                  <a:pos x="connsiteX0" y="connsiteY0"/>
                </a:cxn>
                <a:cxn ang="0">
                  <a:pos x="connsiteX1" y="connsiteY1"/>
                </a:cxn>
                <a:cxn ang="0">
                  <a:pos x="connsiteX2" y="connsiteY2"/>
                </a:cxn>
                <a:cxn ang="0">
                  <a:pos x="connsiteX3" y="connsiteY3"/>
                </a:cxn>
              </a:cxnLst>
              <a:rect l="l" t="t" r="r" b="b"/>
              <a:pathLst>
                <a:path w="130429" h="45339">
                  <a:moveTo>
                    <a:pt x="130429" y="0"/>
                  </a:moveTo>
                  <a:lnTo>
                    <a:pt x="0" y="0"/>
                  </a:lnTo>
                  <a:cubicBezTo>
                    <a:pt x="0" y="25019"/>
                    <a:pt x="20320" y="45339"/>
                    <a:pt x="45339" y="45339"/>
                  </a:cubicBezTo>
                  <a:lnTo>
                    <a:pt x="103124" y="45339"/>
                  </a:lnTo>
                </a:path>
              </a:pathLst>
            </a:custGeom>
            <a:noFill/>
            <a:ln w="19050" cap="flat">
              <a:solidFill>
                <a:srgbClr val="51154B"/>
              </a:solidFill>
              <a:prstDash val="solid"/>
              <a:miter/>
            </a:ln>
          </p:spPr>
          <p:txBody>
            <a:bodyPr rtlCol="0" anchor="ctr"/>
            <a:lstStyle/>
            <a:p>
              <a:endParaRPr lang="en-GB"/>
            </a:p>
          </p:txBody>
        </p:sp>
        <p:sp>
          <p:nvSpPr>
            <p:cNvPr id="370" name="Freeform: Shape 369">
              <a:extLst>
                <a:ext uri="{FF2B5EF4-FFF2-40B4-BE49-F238E27FC236}">
                  <a16:creationId xmlns:a16="http://schemas.microsoft.com/office/drawing/2014/main" id="{7BA1E8E2-0045-4213-A2C8-D651A35739A3}"/>
                </a:ext>
              </a:extLst>
            </p:cNvPr>
            <p:cNvSpPr/>
            <p:nvPr/>
          </p:nvSpPr>
          <p:spPr>
            <a:xfrm>
              <a:off x="7744714" y="4169804"/>
              <a:ext cx="358584" cy="444372"/>
            </a:xfrm>
            <a:custGeom>
              <a:avLst/>
              <a:gdLst>
                <a:gd name="connsiteX0" fmla="*/ 120269 w 358584"/>
                <a:gd name="connsiteY0" fmla="*/ 319659 h 444372"/>
                <a:gd name="connsiteX1" fmla="*/ 126492 w 358584"/>
                <a:gd name="connsiteY1" fmla="*/ 115316 h 444372"/>
                <a:gd name="connsiteX2" fmla="*/ 152273 w 358584"/>
                <a:gd name="connsiteY2" fmla="*/ 65532 h 444372"/>
                <a:gd name="connsiteX3" fmla="*/ 146177 w 358584"/>
                <a:gd name="connsiteY3" fmla="*/ 54991 h 444372"/>
                <a:gd name="connsiteX4" fmla="*/ 247015 w 358584"/>
                <a:gd name="connsiteY4" fmla="*/ 0 h 444372"/>
                <a:gd name="connsiteX5" fmla="*/ 256159 w 358584"/>
                <a:gd name="connsiteY5" fmla="*/ 20828 h 444372"/>
                <a:gd name="connsiteX6" fmla="*/ 256032 w 358584"/>
                <a:gd name="connsiteY6" fmla="*/ 20828 h 444372"/>
                <a:gd name="connsiteX7" fmla="*/ 343408 w 358584"/>
                <a:gd name="connsiteY7" fmla="*/ 444373 h 444372"/>
                <a:gd name="connsiteX8" fmla="*/ 135382 w 358584"/>
                <a:gd name="connsiteY8" fmla="*/ 409067 h 444372"/>
                <a:gd name="connsiteX9" fmla="*/ 135382 w 358584"/>
                <a:gd name="connsiteY9" fmla="*/ 408813 h 444372"/>
                <a:gd name="connsiteX10" fmla="*/ 16383 w 358584"/>
                <a:gd name="connsiteY10" fmla="*/ 434086 h 444372"/>
                <a:gd name="connsiteX11" fmla="*/ 0 w 358584"/>
                <a:gd name="connsiteY11" fmla="*/ 356997 h 444372"/>
                <a:gd name="connsiteX12" fmla="*/ 120396 w 358584"/>
                <a:gd name="connsiteY12" fmla="*/ 319659 h 44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8584" h="444372">
                  <a:moveTo>
                    <a:pt x="120269" y="319659"/>
                  </a:moveTo>
                  <a:lnTo>
                    <a:pt x="126492" y="115316"/>
                  </a:lnTo>
                  <a:cubicBezTo>
                    <a:pt x="126492" y="94488"/>
                    <a:pt x="141605" y="81788"/>
                    <a:pt x="152273" y="65532"/>
                  </a:cubicBezTo>
                  <a:lnTo>
                    <a:pt x="146177" y="54991"/>
                  </a:lnTo>
                  <a:lnTo>
                    <a:pt x="247015" y="0"/>
                  </a:lnTo>
                  <a:lnTo>
                    <a:pt x="256159" y="20828"/>
                  </a:lnTo>
                  <a:lnTo>
                    <a:pt x="256032" y="20828"/>
                  </a:lnTo>
                  <a:cubicBezTo>
                    <a:pt x="410845" y="48641"/>
                    <a:pt x="344805" y="437642"/>
                    <a:pt x="343408" y="444373"/>
                  </a:cubicBezTo>
                  <a:lnTo>
                    <a:pt x="135382" y="409067"/>
                  </a:lnTo>
                  <a:lnTo>
                    <a:pt x="135382" y="408813"/>
                  </a:lnTo>
                  <a:lnTo>
                    <a:pt x="16383" y="434086"/>
                  </a:lnTo>
                  <a:lnTo>
                    <a:pt x="0" y="356997"/>
                  </a:lnTo>
                  <a:lnTo>
                    <a:pt x="120396" y="319659"/>
                  </a:lnTo>
                  <a:close/>
                </a:path>
              </a:pathLst>
            </a:custGeom>
            <a:solidFill>
              <a:srgbClr val="FFFFFF"/>
            </a:solidFill>
            <a:ln w="0" cap="flat">
              <a:noFill/>
              <a:prstDash val="solid"/>
              <a:miter/>
            </a:ln>
          </p:spPr>
          <p:txBody>
            <a:bodyPr rtlCol="0" anchor="ctr"/>
            <a:lstStyle/>
            <a:p>
              <a:endParaRPr lang="en-GB"/>
            </a:p>
          </p:txBody>
        </p:sp>
        <p:sp>
          <p:nvSpPr>
            <p:cNvPr id="371" name="Freeform: Shape 370">
              <a:extLst>
                <a:ext uri="{FF2B5EF4-FFF2-40B4-BE49-F238E27FC236}">
                  <a16:creationId xmlns:a16="http://schemas.microsoft.com/office/drawing/2014/main" id="{F8CFC03B-AD8D-9454-FE17-8FC0BA4742B0}"/>
                </a:ext>
              </a:extLst>
            </p:cNvPr>
            <p:cNvSpPr/>
            <p:nvPr/>
          </p:nvSpPr>
          <p:spPr>
            <a:xfrm>
              <a:off x="7561453" y="4578745"/>
              <a:ext cx="526668" cy="487552"/>
            </a:xfrm>
            <a:custGeom>
              <a:avLst/>
              <a:gdLst>
                <a:gd name="connsiteX0" fmla="*/ 41402 w 526668"/>
                <a:gd name="connsiteY0" fmla="*/ 110490 h 487552"/>
                <a:gd name="connsiteX1" fmla="*/ 98806 w 526668"/>
                <a:gd name="connsiteY1" fmla="*/ 46736 h 487552"/>
                <a:gd name="connsiteX2" fmla="*/ 98806 w 526668"/>
                <a:gd name="connsiteY2" fmla="*/ 46736 h 487552"/>
                <a:gd name="connsiteX3" fmla="*/ 318643 w 526668"/>
                <a:gd name="connsiteY3" fmla="*/ 0 h 487552"/>
                <a:gd name="connsiteX4" fmla="*/ 526669 w 526668"/>
                <a:gd name="connsiteY4" fmla="*/ 35433 h 487552"/>
                <a:gd name="connsiteX5" fmla="*/ 518287 w 526668"/>
                <a:gd name="connsiteY5" fmla="*/ 79121 h 487552"/>
                <a:gd name="connsiteX6" fmla="*/ 453771 w 526668"/>
                <a:gd name="connsiteY6" fmla="*/ 132334 h 487552"/>
                <a:gd name="connsiteX7" fmla="*/ 195453 w 526668"/>
                <a:gd name="connsiteY7" fmla="*/ 132334 h 487552"/>
                <a:gd name="connsiteX8" fmla="*/ 175133 w 526668"/>
                <a:gd name="connsiteY8" fmla="*/ 132334 h 487552"/>
                <a:gd name="connsiteX9" fmla="*/ 160528 w 526668"/>
                <a:gd name="connsiteY9" fmla="*/ 132334 h 487552"/>
                <a:gd name="connsiteX10" fmla="*/ 147955 w 526668"/>
                <a:gd name="connsiteY10" fmla="*/ 143510 h 487552"/>
                <a:gd name="connsiteX11" fmla="*/ 109982 w 526668"/>
                <a:gd name="connsiteY11" fmla="*/ 487553 h 487552"/>
                <a:gd name="connsiteX12" fmla="*/ 0 w 526668"/>
                <a:gd name="connsiteY12" fmla="*/ 487553 h 487552"/>
                <a:gd name="connsiteX13" fmla="*/ 41402 w 526668"/>
                <a:gd name="connsiteY13" fmla="*/ 110236 h 487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6668" h="487552">
                  <a:moveTo>
                    <a:pt x="41402" y="110490"/>
                  </a:moveTo>
                  <a:cubicBezTo>
                    <a:pt x="44703" y="78994"/>
                    <a:pt x="67945" y="53213"/>
                    <a:pt x="98806" y="46736"/>
                  </a:cubicBezTo>
                  <a:lnTo>
                    <a:pt x="98806" y="46736"/>
                  </a:lnTo>
                  <a:cubicBezTo>
                    <a:pt x="98806" y="46736"/>
                    <a:pt x="318643" y="0"/>
                    <a:pt x="318643" y="0"/>
                  </a:cubicBezTo>
                  <a:lnTo>
                    <a:pt x="526669" y="35433"/>
                  </a:lnTo>
                  <a:lnTo>
                    <a:pt x="518287" y="79121"/>
                  </a:lnTo>
                  <a:cubicBezTo>
                    <a:pt x="512318" y="109982"/>
                    <a:pt x="485267" y="132334"/>
                    <a:pt x="453771" y="132334"/>
                  </a:cubicBezTo>
                  <a:lnTo>
                    <a:pt x="195453" y="132334"/>
                  </a:lnTo>
                  <a:cubicBezTo>
                    <a:pt x="195453" y="132334"/>
                    <a:pt x="175133" y="132334"/>
                    <a:pt x="175133" y="132334"/>
                  </a:cubicBezTo>
                  <a:lnTo>
                    <a:pt x="160528" y="132334"/>
                  </a:lnTo>
                  <a:cubicBezTo>
                    <a:pt x="154051" y="132334"/>
                    <a:pt x="148717" y="137160"/>
                    <a:pt x="147955" y="143510"/>
                  </a:cubicBezTo>
                  <a:lnTo>
                    <a:pt x="109982" y="487553"/>
                  </a:lnTo>
                  <a:lnTo>
                    <a:pt x="0" y="487553"/>
                  </a:lnTo>
                  <a:cubicBezTo>
                    <a:pt x="0" y="487553"/>
                    <a:pt x="41402" y="110236"/>
                    <a:pt x="41402" y="110236"/>
                  </a:cubicBezTo>
                  <a:close/>
                </a:path>
              </a:pathLst>
            </a:custGeom>
            <a:solidFill>
              <a:srgbClr val="87176C"/>
            </a:solidFill>
            <a:ln w="0" cap="flat">
              <a:noFill/>
              <a:prstDash val="solid"/>
              <a:miter/>
            </a:ln>
          </p:spPr>
          <p:txBody>
            <a:bodyPr rtlCol="0" anchor="ctr"/>
            <a:lstStyle/>
            <a:p>
              <a:endParaRPr lang="en-GB"/>
            </a:p>
          </p:txBody>
        </p:sp>
        <p:sp>
          <p:nvSpPr>
            <p:cNvPr id="372" name="Freeform: Shape 371">
              <a:extLst>
                <a:ext uri="{FF2B5EF4-FFF2-40B4-BE49-F238E27FC236}">
                  <a16:creationId xmlns:a16="http://schemas.microsoft.com/office/drawing/2014/main" id="{8401FCE2-763C-9C98-61D8-91C2EE162329}"/>
                </a:ext>
              </a:extLst>
            </p:cNvPr>
            <p:cNvSpPr/>
            <p:nvPr/>
          </p:nvSpPr>
          <p:spPr>
            <a:xfrm>
              <a:off x="7459598" y="5066552"/>
              <a:ext cx="211963" cy="80771"/>
            </a:xfrm>
            <a:custGeom>
              <a:avLst/>
              <a:gdLst>
                <a:gd name="connsiteX0" fmla="*/ 111125 w 211963"/>
                <a:gd name="connsiteY0" fmla="*/ 0 h 80771"/>
                <a:gd name="connsiteX1" fmla="*/ 111125 w 211963"/>
                <a:gd name="connsiteY1" fmla="*/ 0 h 80771"/>
                <a:gd name="connsiteX2" fmla="*/ 211963 w 211963"/>
                <a:gd name="connsiteY2" fmla="*/ 0 h 80771"/>
                <a:gd name="connsiteX3" fmla="*/ 211963 w 211963"/>
                <a:gd name="connsiteY3" fmla="*/ 12827 h 80771"/>
                <a:gd name="connsiteX4" fmla="*/ 211963 w 211963"/>
                <a:gd name="connsiteY4" fmla="*/ 80772 h 80771"/>
                <a:gd name="connsiteX5" fmla="*/ 111125 w 211963"/>
                <a:gd name="connsiteY5" fmla="*/ 80772 h 80771"/>
                <a:gd name="connsiteX6" fmla="*/ 0 w 211963"/>
                <a:gd name="connsiteY6" fmla="*/ 80772 h 80771"/>
                <a:gd name="connsiteX7" fmla="*/ 0 w 211963"/>
                <a:gd name="connsiteY7" fmla="*/ 80772 h 80771"/>
                <a:gd name="connsiteX8" fmla="*/ 35941 w 211963"/>
                <a:gd name="connsiteY8" fmla="*/ 36068 h 80771"/>
                <a:gd name="connsiteX9" fmla="*/ 98044 w 211963"/>
                <a:gd name="connsiteY9" fmla="*/ 16256 h 80771"/>
                <a:gd name="connsiteX10" fmla="*/ 111125 w 211963"/>
                <a:gd name="connsiteY10" fmla="*/ 0 h 8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1963" h="80771">
                  <a:moveTo>
                    <a:pt x="111125" y="0"/>
                  </a:moveTo>
                  <a:lnTo>
                    <a:pt x="111125" y="0"/>
                  </a:lnTo>
                  <a:cubicBezTo>
                    <a:pt x="111125" y="0"/>
                    <a:pt x="211963" y="0"/>
                    <a:pt x="211963" y="0"/>
                  </a:cubicBezTo>
                  <a:lnTo>
                    <a:pt x="211963" y="12827"/>
                  </a:lnTo>
                  <a:cubicBezTo>
                    <a:pt x="211963" y="12827"/>
                    <a:pt x="211963" y="80772"/>
                    <a:pt x="211963" y="80772"/>
                  </a:cubicBezTo>
                  <a:lnTo>
                    <a:pt x="111125" y="80772"/>
                  </a:lnTo>
                  <a:cubicBezTo>
                    <a:pt x="111125" y="80772"/>
                    <a:pt x="0" y="80772"/>
                    <a:pt x="0" y="80772"/>
                  </a:cubicBezTo>
                  <a:lnTo>
                    <a:pt x="0" y="80772"/>
                  </a:lnTo>
                  <a:cubicBezTo>
                    <a:pt x="0" y="59309"/>
                    <a:pt x="14986" y="40640"/>
                    <a:pt x="35941" y="36068"/>
                  </a:cubicBezTo>
                  <a:lnTo>
                    <a:pt x="98044" y="16256"/>
                  </a:lnTo>
                  <a:cubicBezTo>
                    <a:pt x="105664" y="14605"/>
                    <a:pt x="111125" y="7874"/>
                    <a:pt x="111125" y="0"/>
                  </a:cubicBezTo>
                  <a:close/>
                </a:path>
              </a:pathLst>
            </a:custGeom>
            <a:solidFill>
              <a:srgbClr val="F5A1DF"/>
            </a:solidFill>
            <a:ln w="0" cap="flat">
              <a:noFill/>
              <a:prstDash val="solid"/>
              <a:miter/>
            </a:ln>
          </p:spPr>
          <p:txBody>
            <a:bodyPr rtlCol="0" anchor="ctr"/>
            <a:lstStyle/>
            <a:p>
              <a:endParaRPr lang="en-GB"/>
            </a:p>
          </p:txBody>
        </p:sp>
        <p:sp>
          <p:nvSpPr>
            <p:cNvPr id="373" name="Freeform: Shape 372">
              <a:extLst>
                <a:ext uri="{FF2B5EF4-FFF2-40B4-BE49-F238E27FC236}">
                  <a16:creationId xmlns:a16="http://schemas.microsoft.com/office/drawing/2014/main" id="{F6CA42F9-A099-FBEE-5C86-908F2EB4436A}"/>
                </a:ext>
              </a:extLst>
            </p:cNvPr>
            <p:cNvSpPr/>
            <p:nvPr/>
          </p:nvSpPr>
          <p:spPr>
            <a:xfrm>
              <a:off x="7725282" y="4365822"/>
              <a:ext cx="468446" cy="408629"/>
            </a:xfrm>
            <a:custGeom>
              <a:avLst/>
              <a:gdLst>
                <a:gd name="connsiteX0" fmla="*/ 31624 w 468446"/>
                <a:gd name="connsiteY0" fmla="*/ 408502 h 408629"/>
                <a:gd name="connsiteX1" fmla="*/ 289941 w 468446"/>
                <a:gd name="connsiteY1" fmla="*/ 408502 h 408629"/>
                <a:gd name="connsiteX2" fmla="*/ 416434 w 468446"/>
                <a:gd name="connsiteY2" fmla="*/ 304108 h 408629"/>
                <a:gd name="connsiteX3" fmla="*/ 467868 w 468446"/>
                <a:gd name="connsiteY3" fmla="*/ 37535 h 408629"/>
                <a:gd name="connsiteX4" fmla="*/ 442849 w 468446"/>
                <a:gd name="connsiteY4" fmla="*/ 578 h 408629"/>
                <a:gd name="connsiteX5" fmla="*/ 405892 w 468446"/>
                <a:gd name="connsiteY5" fmla="*/ 25597 h 408629"/>
                <a:gd name="connsiteX6" fmla="*/ 354457 w 468446"/>
                <a:gd name="connsiteY6" fmla="*/ 292170 h 408629"/>
                <a:gd name="connsiteX7" fmla="*/ 289941 w 468446"/>
                <a:gd name="connsiteY7" fmla="*/ 345383 h 408629"/>
                <a:gd name="connsiteX8" fmla="*/ 31624 w 468446"/>
                <a:gd name="connsiteY8" fmla="*/ 345383 h 408629"/>
                <a:gd name="connsiteX9" fmla="*/ 0 w 468446"/>
                <a:gd name="connsiteY9" fmla="*/ 377006 h 408629"/>
                <a:gd name="connsiteX10" fmla="*/ 31624 w 468446"/>
                <a:gd name="connsiteY10" fmla="*/ 408629 h 408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8446" h="408629">
                  <a:moveTo>
                    <a:pt x="31624" y="408502"/>
                  </a:moveTo>
                  <a:lnTo>
                    <a:pt x="289941" y="408502"/>
                  </a:lnTo>
                  <a:cubicBezTo>
                    <a:pt x="351536" y="408502"/>
                    <a:pt x="404749" y="364560"/>
                    <a:pt x="416434" y="304108"/>
                  </a:cubicBezTo>
                  <a:lnTo>
                    <a:pt x="467868" y="37535"/>
                  </a:lnTo>
                  <a:cubicBezTo>
                    <a:pt x="471170" y="20390"/>
                    <a:pt x="459994" y="3880"/>
                    <a:pt x="442849" y="578"/>
                  </a:cubicBezTo>
                  <a:cubicBezTo>
                    <a:pt x="425704" y="-2724"/>
                    <a:pt x="409194" y="8452"/>
                    <a:pt x="405892" y="25597"/>
                  </a:cubicBezTo>
                  <a:lnTo>
                    <a:pt x="354457" y="292170"/>
                  </a:lnTo>
                  <a:cubicBezTo>
                    <a:pt x="348488" y="323031"/>
                    <a:pt x="321311" y="345383"/>
                    <a:pt x="289941" y="345383"/>
                  </a:cubicBezTo>
                  <a:lnTo>
                    <a:pt x="31624" y="345383"/>
                  </a:lnTo>
                  <a:cubicBezTo>
                    <a:pt x="14224" y="345383"/>
                    <a:pt x="0" y="359480"/>
                    <a:pt x="0" y="377006"/>
                  </a:cubicBezTo>
                  <a:cubicBezTo>
                    <a:pt x="0" y="394532"/>
                    <a:pt x="14098" y="408629"/>
                    <a:pt x="31624" y="408629"/>
                  </a:cubicBezTo>
                  <a:close/>
                </a:path>
              </a:pathLst>
            </a:custGeom>
            <a:solidFill>
              <a:srgbClr val="FFDCF7"/>
            </a:solidFill>
            <a:ln w="0" cap="flat">
              <a:noFill/>
              <a:prstDash val="solid"/>
              <a:miter/>
            </a:ln>
          </p:spPr>
          <p:txBody>
            <a:bodyPr rtlCol="0" anchor="ctr"/>
            <a:lstStyle/>
            <a:p>
              <a:endParaRPr lang="en-GB"/>
            </a:p>
          </p:txBody>
        </p:sp>
        <p:sp>
          <p:nvSpPr>
            <p:cNvPr id="374" name="Freeform: Shape 373">
              <a:extLst>
                <a:ext uri="{FF2B5EF4-FFF2-40B4-BE49-F238E27FC236}">
                  <a16:creationId xmlns:a16="http://schemas.microsoft.com/office/drawing/2014/main" id="{9AD7ED22-31E9-A924-A2C2-454D46B7848F}"/>
                </a:ext>
              </a:extLst>
            </p:cNvPr>
            <p:cNvSpPr/>
            <p:nvPr/>
          </p:nvSpPr>
          <p:spPr>
            <a:xfrm>
              <a:off x="7659089" y="4540390"/>
              <a:ext cx="102007" cy="85090"/>
            </a:xfrm>
            <a:custGeom>
              <a:avLst/>
              <a:gdLst>
                <a:gd name="connsiteX0" fmla="*/ 88418 w 102007"/>
                <a:gd name="connsiteY0" fmla="*/ 0 h 85090"/>
                <a:gd name="connsiteX1" fmla="*/ 102007 w 102007"/>
                <a:gd name="connsiteY1" fmla="*/ 63627 h 85090"/>
                <a:gd name="connsiteX2" fmla="*/ 1169 w 102007"/>
                <a:gd name="connsiteY2" fmla="*/ 85090 h 85090"/>
                <a:gd name="connsiteX3" fmla="*/ 1169 w 102007"/>
                <a:gd name="connsiteY3" fmla="*/ 85090 h 85090"/>
                <a:gd name="connsiteX4" fmla="*/ 31142 w 102007"/>
                <a:gd name="connsiteY4" fmla="*/ 25781 h 85090"/>
                <a:gd name="connsiteX5" fmla="*/ 88418 w 102007"/>
                <a:gd name="connsiteY5" fmla="*/ 0 h 8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007" h="85090">
                  <a:moveTo>
                    <a:pt x="88418" y="0"/>
                  </a:moveTo>
                  <a:lnTo>
                    <a:pt x="102007" y="63627"/>
                  </a:lnTo>
                  <a:lnTo>
                    <a:pt x="1169" y="85090"/>
                  </a:lnTo>
                  <a:lnTo>
                    <a:pt x="1169" y="85090"/>
                  </a:lnTo>
                  <a:cubicBezTo>
                    <a:pt x="-4038" y="60706"/>
                    <a:pt x="8535" y="36068"/>
                    <a:pt x="31142" y="25781"/>
                  </a:cubicBezTo>
                  <a:lnTo>
                    <a:pt x="88418" y="0"/>
                  </a:lnTo>
                  <a:close/>
                </a:path>
              </a:pathLst>
            </a:custGeom>
            <a:solidFill>
              <a:srgbClr val="8F5746"/>
            </a:solidFill>
            <a:ln w="0" cap="flat">
              <a:noFill/>
              <a:prstDash val="solid"/>
              <a:miter/>
            </a:ln>
          </p:spPr>
          <p:txBody>
            <a:bodyPr rtlCol="0" anchor="ctr"/>
            <a:lstStyle/>
            <a:p>
              <a:endParaRPr lang="en-GB"/>
            </a:p>
          </p:txBody>
        </p:sp>
        <p:sp>
          <p:nvSpPr>
            <p:cNvPr id="375" name="Freeform: Shape 374">
              <a:extLst>
                <a:ext uri="{FF2B5EF4-FFF2-40B4-BE49-F238E27FC236}">
                  <a16:creationId xmlns:a16="http://schemas.microsoft.com/office/drawing/2014/main" id="{62BC897D-3467-3468-8B77-A661B10C7F2B}"/>
                </a:ext>
              </a:extLst>
            </p:cNvPr>
            <p:cNvSpPr/>
            <p:nvPr/>
          </p:nvSpPr>
          <p:spPr>
            <a:xfrm>
              <a:off x="7459471" y="3894578"/>
              <a:ext cx="734130" cy="1252745"/>
            </a:xfrm>
            <a:custGeom>
              <a:avLst/>
              <a:gdLst>
                <a:gd name="connsiteX0" fmla="*/ 379476 w 734130"/>
                <a:gd name="connsiteY0" fmla="*/ 880001 h 1252745"/>
                <a:gd name="connsiteX1" fmla="*/ 267589 w 734130"/>
                <a:gd name="connsiteY1" fmla="*/ 1209692 h 1252745"/>
                <a:gd name="connsiteX2" fmla="*/ 298450 w 734130"/>
                <a:gd name="connsiteY2" fmla="*/ 1252746 h 1252745"/>
                <a:gd name="connsiteX3" fmla="*/ 455676 w 734130"/>
                <a:gd name="connsiteY3" fmla="*/ 1252746 h 1252745"/>
                <a:gd name="connsiteX4" fmla="*/ 479552 w 734130"/>
                <a:gd name="connsiteY4" fmla="*/ 1252746 h 1252745"/>
                <a:gd name="connsiteX5" fmla="*/ 636778 w 734130"/>
                <a:gd name="connsiteY5" fmla="*/ 1252746 h 1252745"/>
                <a:gd name="connsiteX6" fmla="*/ 667639 w 734130"/>
                <a:gd name="connsiteY6" fmla="*/ 1209692 h 1252745"/>
                <a:gd name="connsiteX7" fmla="*/ 555752 w 734130"/>
                <a:gd name="connsiteY7" fmla="*/ 880001 h 1252745"/>
                <a:gd name="connsiteX8" fmla="*/ 379603 w 734130"/>
                <a:gd name="connsiteY8" fmla="*/ 880001 h 1252745"/>
                <a:gd name="connsiteX9" fmla="*/ 671576 w 734130"/>
                <a:gd name="connsiteY9" fmla="*/ 496842 h 1252745"/>
                <a:gd name="connsiteX10" fmla="*/ 708534 w 734130"/>
                <a:gd name="connsiteY10" fmla="*/ 471823 h 1252745"/>
                <a:gd name="connsiteX11" fmla="*/ 733552 w 734130"/>
                <a:gd name="connsiteY11" fmla="*/ 508780 h 1252745"/>
                <a:gd name="connsiteX12" fmla="*/ 682117 w 734130"/>
                <a:gd name="connsiteY12" fmla="*/ 775353 h 1252745"/>
                <a:gd name="connsiteX13" fmla="*/ 555625 w 734130"/>
                <a:gd name="connsiteY13" fmla="*/ 879747 h 1252745"/>
                <a:gd name="connsiteX14" fmla="*/ 297307 w 734130"/>
                <a:gd name="connsiteY14" fmla="*/ 879747 h 1252745"/>
                <a:gd name="connsiteX15" fmla="*/ 200660 w 734130"/>
                <a:gd name="connsiteY15" fmla="*/ 730903 h 1252745"/>
                <a:gd name="connsiteX16" fmla="*/ 143256 w 734130"/>
                <a:gd name="connsiteY16" fmla="*/ 794657 h 1252745"/>
                <a:gd name="connsiteX17" fmla="*/ 101854 w 734130"/>
                <a:gd name="connsiteY17" fmla="*/ 1171974 h 1252745"/>
                <a:gd name="connsiteX18" fmla="*/ 111125 w 734130"/>
                <a:gd name="connsiteY18" fmla="*/ 1171974 h 1252745"/>
                <a:gd name="connsiteX19" fmla="*/ 98044 w 734130"/>
                <a:gd name="connsiteY19" fmla="*/ 1188230 h 1252745"/>
                <a:gd name="connsiteX20" fmla="*/ 35941 w 734130"/>
                <a:gd name="connsiteY20" fmla="*/ 1208042 h 1252745"/>
                <a:gd name="connsiteX21" fmla="*/ 0 w 734130"/>
                <a:gd name="connsiteY21" fmla="*/ 1252746 h 1252745"/>
                <a:gd name="connsiteX22" fmla="*/ 111125 w 734130"/>
                <a:gd name="connsiteY22" fmla="*/ 1252746 h 1252745"/>
                <a:gd name="connsiteX23" fmla="*/ 211963 w 734130"/>
                <a:gd name="connsiteY23" fmla="*/ 1252746 h 1252745"/>
                <a:gd name="connsiteX24" fmla="*/ 211963 w 734130"/>
                <a:gd name="connsiteY24" fmla="*/ 1184801 h 1252745"/>
                <a:gd name="connsiteX25" fmla="*/ 211963 w 734130"/>
                <a:gd name="connsiteY25" fmla="*/ 1171974 h 1252745"/>
                <a:gd name="connsiteX26" fmla="*/ 211963 w 734130"/>
                <a:gd name="connsiteY26" fmla="*/ 1171974 h 1252745"/>
                <a:gd name="connsiteX27" fmla="*/ 249936 w 734130"/>
                <a:gd name="connsiteY27" fmla="*/ 827930 h 1252745"/>
                <a:gd name="connsiteX28" fmla="*/ 262510 w 734130"/>
                <a:gd name="connsiteY28" fmla="*/ 816755 h 1252745"/>
                <a:gd name="connsiteX29" fmla="*/ 277114 w 734130"/>
                <a:gd name="connsiteY29" fmla="*/ 816755 h 1252745"/>
                <a:gd name="connsiteX30" fmla="*/ 297435 w 734130"/>
                <a:gd name="connsiteY30" fmla="*/ 816755 h 1252745"/>
                <a:gd name="connsiteX31" fmla="*/ 555752 w 734130"/>
                <a:gd name="connsiteY31" fmla="*/ 816755 h 1252745"/>
                <a:gd name="connsiteX32" fmla="*/ 620268 w 734130"/>
                <a:gd name="connsiteY32" fmla="*/ 763542 h 1252745"/>
                <a:gd name="connsiteX33" fmla="*/ 628650 w 734130"/>
                <a:gd name="connsiteY33" fmla="*/ 719854 h 1252745"/>
                <a:gd name="connsiteX34" fmla="*/ 541274 w 734130"/>
                <a:gd name="connsiteY34" fmla="*/ 296309 h 1252745"/>
                <a:gd name="connsiteX35" fmla="*/ 172212 w 734130"/>
                <a:gd name="connsiteY35" fmla="*/ 1172101 h 1252745"/>
                <a:gd name="connsiteX36" fmla="*/ 111379 w 734130"/>
                <a:gd name="connsiteY36" fmla="*/ 1172101 h 1252745"/>
                <a:gd name="connsiteX37" fmla="*/ 530479 w 734130"/>
                <a:gd name="connsiteY37" fmla="*/ 702963 h 1252745"/>
                <a:gd name="connsiteX38" fmla="*/ 628777 w 734130"/>
                <a:gd name="connsiteY38" fmla="*/ 719727 h 1252745"/>
                <a:gd name="connsiteX39" fmla="*/ 285369 w 734130"/>
                <a:gd name="connsiteY39" fmla="*/ 632351 h 1252745"/>
                <a:gd name="connsiteX40" fmla="*/ 296418 w 734130"/>
                <a:gd name="connsiteY40" fmla="*/ 684167 h 1252745"/>
                <a:gd name="connsiteX41" fmla="*/ 431419 w 734130"/>
                <a:gd name="connsiteY41" fmla="*/ 330345 h 1252745"/>
                <a:gd name="connsiteX42" fmla="*/ 447422 w 734130"/>
                <a:gd name="connsiteY42" fmla="*/ 357777 h 1252745"/>
                <a:gd name="connsiteX43" fmla="*/ 541401 w 734130"/>
                <a:gd name="connsiteY43" fmla="*/ 296055 h 1252745"/>
                <a:gd name="connsiteX44" fmla="*/ 532257 w 734130"/>
                <a:gd name="connsiteY44" fmla="*/ 275227 h 1252745"/>
                <a:gd name="connsiteX45" fmla="*/ 431419 w 734130"/>
                <a:gd name="connsiteY45" fmla="*/ 330217 h 1252745"/>
                <a:gd name="connsiteX46" fmla="*/ 446278 w 734130"/>
                <a:gd name="connsiteY46" fmla="*/ 322217 h 1252745"/>
                <a:gd name="connsiteX47" fmla="*/ 426212 w 734130"/>
                <a:gd name="connsiteY47" fmla="*/ 333139 h 1252745"/>
                <a:gd name="connsiteX48" fmla="*/ 415290 w 734130"/>
                <a:gd name="connsiteY48" fmla="*/ 357777 h 1252745"/>
                <a:gd name="connsiteX49" fmla="*/ 421894 w 734130"/>
                <a:gd name="connsiteY49" fmla="*/ 369080 h 1252745"/>
                <a:gd name="connsiteX50" fmla="*/ 411861 w 734130"/>
                <a:gd name="connsiteY50" fmla="*/ 386733 h 1252745"/>
                <a:gd name="connsiteX51" fmla="*/ 405511 w 734130"/>
                <a:gd name="connsiteY51" fmla="*/ 595013 h 1252745"/>
                <a:gd name="connsiteX52" fmla="*/ 455168 w 734130"/>
                <a:gd name="connsiteY52" fmla="*/ 515003 h 1252745"/>
                <a:gd name="connsiteX53" fmla="*/ 439039 w 734130"/>
                <a:gd name="connsiteY53" fmla="*/ 585615 h 1252745"/>
                <a:gd name="connsiteX54" fmla="*/ 285115 w 734130"/>
                <a:gd name="connsiteY54" fmla="*/ 632351 h 1252745"/>
                <a:gd name="connsiteX55" fmla="*/ 288036 w 734130"/>
                <a:gd name="connsiteY55" fmla="*/ 645813 h 1252745"/>
                <a:gd name="connsiteX56" fmla="*/ 260731 w 734130"/>
                <a:gd name="connsiteY56" fmla="*/ 658132 h 1252745"/>
                <a:gd name="connsiteX57" fmla="*/ 230760 w 734130"/>
                <a:gd name="connsiteY57" fmla="*/ 671594 h 1252745"/>
                <a:gd name="connsiteX58" fmla="*/ 200787 w 734130"/>
                <a:gd name="connsiteY58" fmla="*/ 730903 h 1252745"/>
                <a:gd name="connsiteX59" fmla="*/ 301625 w 734130"/>
                <a:gd name="connsiteY59" fmla="*/ 709440 h 1252745"/>
                <a:gd name="connsiteX60" fmla="*/ 316611 w 734130"/>
                <a:gd name="connsiteY60" fmla="*/ 706265 h 1252745"/>
                <a:gd name="connsiteX61" fmla="*/ 495935 w 734130"/>
                <a:gd name="connsiteY61" fmla="*/ 668165 h 1252745"/>
                <a:gd name="connsiteX62" fmla="*/ 520827 w 734130"/>
                <a:gd name="connsiteY62" fmla="*/ 643654 h 1252745"/>
                <a:gd name="connsiteX63" fmla="*/ 563118 w 734130"/>
                <a:gd name="connsiteY63" fmla="*/ 457853 h 1252745"/>
                <a:gd name="connsiteX64" fmla="*/ 520319 w 734130"/>
                <a:gd name="connsiteY64" fmla="*/ 284117 h 1252745"/>
                <a:gd name="connsiteX65" fmla="*/ 505841 w 734130"/>
                <a:gd name="connsiteY65" fmla="*/ 249573 h 1252745"/>
                <a:gd name="connsiteX66" fmla="*/ 505841 w 734130"/>
                <a:gd name="connsiteY66" fmla="*/ 220617 h 1252745"/>
                <a:gd name="connsiteX67" fmla="*/ 517525 w 734130"/>
                <a:gd name="connsiteY67" fmla="*/ 206266 h 1252745"/>
                <a:gd name="connsiteX68" fmla="*/ 554990 w 734130"/>
                <a:gd name="connsiteY68" fmla="*/ 125113 h 1252745"/>
                <a:gd name="connsiteX69" fmla="*/ 561213 w 734130"/>
                <a:gd name="connsiteY69" fmla="*/ 111397 h 1252745"/>
                <a:gd name="connsiteX70" fmla="*/ 554482 w 734130"/>
                <a:gd name="connsiteY70" fmla="*/ 99332 h 1252745"/>
                <a:gd name="connsiteX71" fmla="*/ 556387 w 734130"/>
                <a:gd name="connsiteY71" fmla="*/ 84854 h 1252745"/>
                <a:gd name="connsiteX72" fmla="*/ 547243 w 734130"/>
                <a:gd name="connsiteY72" fmla="*/ 75455 h 1252745"/>
                <a:gd name="connsiteX73" fmla="*/ 546100 w 734130"/>
                <a:gd name="connsiteY73" fmla="*/ 62121 h 1252745"/>
                <a:gd name="connsiteX74" fmla="*/ 534924 w 734130"/>
                <a:gd name="connsiteY74" fmla="*/ 54247 h 1252745"/>
                <a:gd name="connsiteX75" fmla="*/ 530606 w 734130"/>
                <a:gd name="connsiteY75" fmla="*/ 41166 h 1252745"/>
                <a:gd name="connsiteX76" fmla="*/ 518668 w 734130"/>
                <a:gd name="connsiteY76" fmla="*/ 36212 h 1252745"/>
                <a:gd name="connsiteX77" fmla="*/ 510540 w 734130"/>
                <a:gd name="connsiteY77" fmla="*/ 23640 h 1252745"/>
                <a:gd name="connsiteX78" fmla="*/ 498984 w 734130"/>
                <a:gd name="connsiteY78" fmla="*/ 21989 h 1252745"/>
                <a:gd name="connsiteX79" fmla="*/ 489966 w 734130"/>
                <a:gd name="connsiteY79" fmla="*/ 11702 h 1252745"/>
                <a:gd name="connsiteX80" fmla="*/ 476885 w 734130"/>
                <a:gd name="connsiteY80" fmla="*/ 11955 h 1252745"/>
                <a:gd name="connsiteX81" fmla="*/ 465328 w 734130"/>
                <a:gd name="connsiteY81" fmla="*/ 3320 h 1252745"/>
                <a:gd name="connsiteX82" fmla="*/ 452755 w 734130"/>
                <a:gd name="connsiteY82" fmla="*/ 6367 h 1252745"/>
                <a:gd name="connsiteX83" fmla="*/ 439039 w 734130"/>
                <a:gd name="connsiteY83" fmla="*/ 17 h 1252745"/>
                <a:gd name="connsiteX84" fmla="*/ 428244 w 734130"/>
                <a:gd name="connsiteY84" fmla="*/ 5224 h 1252745"/>
                <a:gd name="connsiteX85" fmla="*/ 413512 w 734130"/>
                <a:gd name="connsiteY85" fmla="*/ 1161 h 1252745"/>
                <a:gd name="connsiteX86" fmla="*/ 403352 w 734130"/>
                <a:gd name="connsiteY86" fmla="*/ 8399 h 1252745"/>
                <a:gd name="connsiteX87" fmla="*/ 387731 w 734130"/>
                <a:gd name="connsiteY87" fmla="*/ 8018 h 1252745"/>
                <a:gd name="connsiteX88" fmla="*/ 380111 w 734130"/>
                <a:gd name="connsiteY88" fmla="*/ 16909 h 1252745"/>
                <a:gd name="connsiteX89" fmla="*/ 365379 w 734130"/>
                <a:gd name="connsiteY89" fmla="*/ 19957 h 1252745"/>
                <a:gd name="connsiteX90" fmla="*/ 359664 w 734130"/>
                <a:gd name="connsiteY90" fmla="*/ 30371 h 1252745"/>
                <a:gd name="connsiteX91" fmla="*/ 343535 w 734130"/>
                <a:gd name="connsiteY91" fmla="*/ 41547 h 1252745"/>
                <a:gd name="connsiteX92" fmla="*/ 354076 w 734130"/>
                <a:gd name="connsiteY92" fmla="*/ 61740 h 1252745"/>
                <a:gd name="connsiteX93" fmla="*/ 358648 w 734130"/>
                <a:gd name="connsiteY93" fmla="*/ 62374 h 1252745"/>
                <a:gd name="connsiteX94" fmla="*/ 415417 w 734130"/>
                <a:gd name="connsiteY94" fmla="*/ 62374 h 1252745"/>
                <a:gd name="connsiteX95" fmla="*/ 426212 w 734130"/>
                <a:gd name="connsiteY95" fmla="*/ 73170 h 1252745"/>
                <a:gd name="connsiteX96" fmla="*/ 426212 w 734130"/>
                <a:gd name="connsiteY96" fmla="*/ 82949 h 1252745"/>
                <a:gd name="connsiteX97" fmla="*/ 450597 w 734130"/>
                <a:gd name="connsiteY97" fmla="*/ 131336 h 1252745"/>
                <a:gd name="connsiteX98" fmla="*/ 358648 w 734130"/>
                <a:gd name="connsiteY98" fmla="*/ 62374 h 1252745"/>
                <a:gd name="connsiteX99" fmla="*/ 342519 w 734130"/>
                <a:gd name="connsiteY99" fmla="*/ 115715 h 1252745"/>
                <a:gd name="connsiteX100" fmla="*/ 342519 w 734130"/>
                <a:gd name="connsiteY100" fmla="*/ 131336 h 1252745"/>
                <a:gd name="connsiteX101" fmla="*/ 319532 w 734130"/>
                <a:gd name="connsiteY101" fmla="*/ 178326 h 1252745"/>
                <a:gd name="connsiteX102" fmla="*/ 346202 w 734130"/>
                <a:gd name="connsiteY102" fmla="*/ 193947 h 1252745"/>
                <a:gd name="connsiteX103" fmla="*/ 445262 w 734130"/>
                <a:gd name="connsiteY103" fmla="*/ 324884 h 1252745"/>
                <a:gd name="connsiteX104" fmla="*/ 421767 w 734130"/>
                <a:gd name="connsiteY104" fmla="*/ 270020 h 1252745"/>
                <a:gd name="connsiteX105" fmla="*/ 417830 w 734130"/>
                <a:gd name="connsiteY105" fmla="*/ 268749 h 125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734130" h="1252745">
                  <a:moveTo>
                    <a:pt x="379476" y="880001"/>
                  </a:moveTo>
                  <a:lnTo>
                    <a:pt x="267589" y="1209692"/>
                  </a:lnTo>
                  <a:cubicBezTo>
                    <a:pt x="260477" y="1230775"/>
                    <a:pt x="276098" y="1252746"/>
                    <a:pt x="298450" y="1252746"/>
                  </a:cubicBezTo>
                  <a:lnTo>
                    <a:pt x="455676" y="1252746"/>
                  </a:lnTo>
                  <a:cubicBezTo>
                    <a:pt x="455676" y="1252746"/>
                    <a:pt x="479552" y="1252746"/>
                    <a:pt x="479552" y="1252746"/>
                  </a:cubicBezTo>
                  <a:lnTo>
                    <a:pt x="636778" y="1252746"/>
                  </a:lnTo>
                  <a:cubicBezTo>
                    <a:pt x="659130" y="1252746"/>
                    <a:pt x="674751" y="1230775"/>
                    <a:pt x="667639" y="1209692"/>
                  </a:cubicBezTo>
                  <a:lnTo>
                    <a:pt x="555752" y="880001"/>
                  </a:lnTo>
                  <a:lnTo>
                    <a:pt x="379603" y="880001"/>
                  </a:lnTo>
                  <a:close/>
                  <a:moveTo>
                    <a:pt x="671576" y="496842"/>
                  </a:moveTo>
                  <a:cubicBezTo>
                    <a:pt x="674878" y="479697"/>
                    <a:pt x="691388" y="468521"/>
                    <a:pt x="708534" y="471823"/>
                  </a:cubicBezTo>
                  <a:cubicBezTo>
                    <a:pt x="725678" y="475124"/>
                    <a:pt x="736854" y="491635"/>
                    <a:pt x="733552" y="508780"/>
                  </a:cubicBezTo>
                  <a:lnTo>
                    <a:pt x="682117" y="775353"/>
                  </a:lnTo>
                  <a:cubicBezTo>
                    <a:pt x="670434" y="835932"/>
                    <a:pt x="617220" y="879747"/>
                    <a:pt x="555625" y="879747"/>
                  </a:cubicBezTo>
                  <a:lnTo>
                    <a:pt x="297307" y="879747"/>
                  </a:lnTo>
                  <a:moveTo>
                    <a:pt x="200660" y="730903"/>
                  </a:moveTo>
                  <a:cubicBezTo>
                    <a:pt x="169672" y="737507"/>
                    <a:pt x="146559" y="763288"/>
                    <a:pt x="143256" y="794657"/>
                  </a:cubicBezTo>
                  <a:lnTo>
                    <a:pt x="101854" y="1171974"/>
                  </a:lnTo>
                  <a:lnTo>
                    <a:pt x="111125" y="1171974"/>
                  </a:lnTo>
                  <a:cubicBezTo>
                    <a:pt x="111125" y="1179721"/>
                    <a:pt x="105664" y="1186452"/>
                    <a:pt x="98044" y="1188230"/>
                  </a:cubicBezTo>
                  <a:lnTo>
                    <a:pt x="35941" y="1208042"/>
                  </a:lnTo>
                  <a:cubicBezTo>
                    <a:pt x="14986" y="1212614"/>
                    <a:pt x="0" y="1231283"/>
                    <a:pt x="0" y="1252746"/>
                  </a:cubicBezTo>
                  <a:lnTo>
                    <a:pt x="111125" y="1252746"/>
                  </a:lnTo>
                  <a:cubicBezTo>
                    <a:pt x="111125" y="1252746"/>
                    <a:pt x="211963" y="1252746"/>
                    <a:pt x="211963" y="1252746"/>
                  </a:cubicBezTo>
                  <a:lnTo>
                    <a:pt x="211963" y="1184801"/>
                  </a:lnTo>
                  <a:cubicBezTo>
                    <a:pt x="211963" y="1184801"/>
                    <a:pt x="211963" y="1171974"/>
                    <a:pt x="211963" y="1171974"/>
                  </a:cubicBezTo>
                  <a:lnTo>
                    <a:pt x="211963" y="1171974"/>
                  </a:lnTo>
                  <a:lnTo>
                    <a:pt x="249936" y="827930"/>
                  </a:lnTo>
                  <a:cubicBezTo>
                    <a:pt x="250698" y="821580"/>
                    <a:pt x="256032" y="816755"/>
                    <a:pt x="262510" y="816755"/>
                  </a:cubicBezTo>
                  <a:lnTo>
                    <a:pt x="277114" y="816755"/>
                  </a:lnTo>
                  <a:cubicBezTo>
                    <a:pt x="277114" y="816755"/>
                    <a:pt x="297435" y="816755"/>
                    <a:pt x="297435" y="816755"/>
                  </a:cubicBezTo>
                  <a:lnTo>
                    <a:pt x="555752" y="816755"/>
                  </a:lnTo>
                  <a:cubicBezTo>
                    <a:pt x="587248" y="816755"/>
                    <a:pt x="614299" y="794403"/>
                    <a:pt x="620268" y="763542"/>
                  </a:cubicBezTo>
                  <a:lnTo>
                    <a:pt x="628650" y="719854"/>
                  </a:lnTo>
                  <a:cubicBezTo>
                    <a:pt x="629920" y="713123"/>
                    <a:pt x="695960" y="324122"/>
                    <a:pt x="541274" y="296309"/>
                  </a:cubicBezTo>
                  <a:moveTo>
                    <a:pt x="172212" y="1172101"/>
                  </a:moveTo>
                  <a:lnTo>
                    <a:pt x="111379" y="1172101"/>
                  </a:lnTo>
                  <a:moveTo>
                    <a:pt x="530479" y="702963"/>
                  </a:moveTo>
                  <a:lnTo>
                    <a:pt x="628777" y="719727"/>
                  </a:lnTo>
                  <a:moveTo>
                    <a:pt x="285369" y="632351"/>
                  </a:moveTo>
                  <a:lnTo>
                    <a:pt x="296418" y="684167"/>
                  </a:lnTo>
                  <a:moveTo>
                    <a:pt x="431419" y="330345"/>
                  </a:moveTo>
                  <a:lnTo>
                    <a:pt x="447422" y="357777"/>
                  </a:lnTo>
                  <a:lnTo>
                    <a:pt x="541401" y="296055"/>
                  </a:lnTo>
                  <a:lnTo>
                    <a:pt x="532257" y="275227"/>
                  </a:lnTo>
                  <a:lnTo>
                    <a:pt x="431419" y="330217"/>
                  </a:lnTo>
                  <a:close/>
                  <a:moveTo>
                    <a:pt x="446278" y="322217"/>
                  </a:moveTo>
                  <a:lnTo>
                    <a:pt x="426212" y="333139"/>
                  </a:lnTo>
                  <a:lnTo>
                    <a:pt x="415290" y="357777"/>
                  </a:lnTo>
                  <a:lnTo>
                    <a:pt x="421894" y="369080"/>
                  </a:lnTo>
                  <a:lnTo>
                    <a:pt x="411861" y="386733"/>
                  </a:lnTo>
                  <a:lnTo>
                    <a:pt x="405511" y="595013"/>
                  </a:lnTo>
                  <a:moveTo>
                    <a:pt x="455168" y="515003"/>
                  </a:moveTo>
                  <a:lnTo>
                    <a:pt x="439039" y="585615"/>
                  </a:lnTo>
                  <a:lnTo>
                    <a:pt x="285115" y="632351"/>
                  </a:lnTo>
                  <a:lnTo>
                    <a:pt x="288036" y="645813"/>
                  </a:lnTo>
                  <a:lnTo>
                    <a:pt x="260731" y="658132"/>
                  </a:lnTo>
                  <a:lnTo>
                    <a:pt x="230760" y="671594"/>
                  </a:lnTo>
                  <a:cubicBezTo>
                    <a:pt x="208026" y="681880"/>
                    <a:pt x="195580" y="706519"/>
                    <a:pt x="200787" y="730903"/>
                  </a:cubicBezTo>
                  <a:lnTo>
                    <a:pt x="301625" y="709440"/>
                  </a:lnTo>
                  <a:lnTo>
                    <a:pt x="316611" y="706265"/>
                  </a:lnTo>
                  <a:lnTo>
                    <a:pt x="495935" y="668165"/>
                  </a:lnTo>
                  <a:cubicBezTo>
                    <a:pt x="508254" y="665498"/>
                    <a:pt x="518034" y="655973"/>
                    <a:pt x="520827" y="643654"/>
                  </a:cubicBezTo>
                  <a:lnTo>
                    <a:pt x="563118" y="457853"/>
                  </a:lnTo>
                  <a:moveTo>
                    <a:pt x="520319" y="284117"/>
                  </a:moveTo>
                  <a:lnTo>
                    <a:pt x="505841" y="249573"/>
                  </a:lnTo>
                  <a:lnTo>
                    <a:pt x="505841" y="220617"/>
                  </a:lnTo>
                  <a:cubicBezTo>
                    <a:pt x="505841" y="220617"/>
                    <a:pt x="517525" y="206266"/>
                    <a:pt x="517525" y="206266"/>
                  </a:cubicBezTo>
                  <a:cubicBezTo>
                    <a:pt x="540512" y="186835"/>
                    <a:pt x="554990" y="157624"/>
                    <a:pt x="554990" y="125113"/>
                  </a:cubicBezTo>
                  <a:cubicBezTo>
                    <a:pt x="559054" y="121938"/>
                    <a:pt x="561594" y="116858"/>
                    <a:pt x="561213" y="111397"/>
                  </a:cubicBezTo>
                  <a:cubicBezTo>
                    <a:pt x="560960" y="106317"/>
                    <a:pt x="558292" y="102126"/>
                    <a:pt x="554482" y="99332"/>
                  </a:cubicBezTo>
                  <a:cubicBezTo>
                    <a:pt x="557276" y="95267"/>
                    <a:pt x="558165" y="89934"/>
                    <a:pt x="556387" y="84854"/>
                  </a:cubicBezTo>
                  <a:cubicBezTo>
                    <a:pt x="554736" y="80282"/>
                    <a:pt x="551307" y="77107"/>
                    <a:pt x="547243" y="75455"/>
                  </a:cubicBezTo>
                  <a:cubicBezTo>
                    <a:pt x="548767" y="71265"/>
                    <a:pt x="548513" y="66439"/>
                    <a:pt x="546100" y="62121"/>
                  </a:cubicBezTo>
                  <a:cubicBezTo>
                    <a:pt x="543687" y="57803"/>
                    <a:pt x="539497" y="55136"/>
                    <a:pt x="534924" y="54247"/>
                  </a:cubicBezTo>
                  <a:cubicBezTo>
                    <a:pt x="535432" y="49674"/>
                    <a:pt x="534162" y="44849"/>
                    <a:pt x="530606" y="41166"/>
                  </a:cubicBezTo>
                  <a:cubicBezTo>
                    <a:pt x="527431" y="37736"/>
                    <a:pt x="522986" y="36212"/>
                    <a:pt x="518668" y="36212"/>
                  </a:cubicBezTo>
                  <a:cubicBezTo>
                    <a:pt x="518160" y="31133"/>
                    <a:pt x="515366" y="26307"/>
                    <a:pt x="510540" y="23640"/>
                  </a:cubicBezTo>
                  <a:cubicBezTo>
                    <a:pt x="506857" y="21608"/>
                    <a:pt x="502793" y="21099"/>
                    <a:pt x="498984" y="21989"/>
                  </a:cubicBezTo>
                  <a:cubicBezTo>
                    <a:pt x="497713" y="17543"/>
                    <a:pt x="494538" y="13607"/>
                    <a:pt x="489966" y="11702"/>
                  </a:cubicBezTo>
                  <a:cubicBezTo>
                    <a:pt x="485648" y="9797"/>
                    <a:pt x="480822" y="10051"/>
                    <a:pt x="476885" y="11955"/>
                  </a:cubicBezTo>
                  <a:cubicBezTo>
                    <a:pt x="474726" y="7637"/>
                    <a:pt x="470535" y="4209"/>
                    <a:pt x="465328" y="3320"/>
                  </a:cubicBezTo>
                  <a:cubicBezTo>
                    <a:pt x="460756" y="2558"/>
                    <a:pt x="456311" y="3828"/>
                    <a:pt x="452755" y="6367"/>
                  </a:cubicBezTo>
                  <a:cubicBezTo>
                    <a:pt x="449580" y="2304"/>
                    <a:pt x="444500" y="-236"/>
                    <a:pt x="439039" y="17"/>
                  </a:cubicBezTo>
                  <a:cubicBezTo>
                    <a:pt x="434722" y="272"/>
                    <a:pt x="430911" y="2177"/>
                    <a:pt x="428244" y="5224"/>
                  </a:cubicBezTo>
                  <a:cubicBezTo>
                    <a:pt x="424435" y="1668"/>
                    <a:pt x="418973" y="-109"/>
                    <a:pt x="413512" y="1161"/>
                  </a:cubicBezTo>
                  <a:cubicBezTo>
                    <a:pt x="409067" y="2177"/>
                    <a:pt x="405638" y="4843"/>
                    <a:pt x="403352" y="8399"/>
                  </a:cubicBezTo>
                  <a:cubicBezTo>
                    <a:pt x="398653" y="5733"/>
                    <a:pt x="392811" y="5352"/>
                    <a:pt x="387731" y="8018"/>
                  </a:cubicBezTo>
                  <a:cubicBezTo>
                    <a:pt x="384048" y="9924"/>
                    <a:pt x="381381" y="13226"/>
                    <a:pt x="380111" y="16909"/>
                  </a:cubicBezTo>
                  <a:cubicBezTo>
                    <a:pt x="375159" y="15511"/>
                    <a:pt x="369697" y="16401"/>
                    <a:pt x="365379" y="19957"/>
                  </a:cubicBezTo>
                  <a:cubicBezTo>
                    <a:pt x="362077" y="22624"/>
                    <a:pt x="360172" y="26434"/>
                    <a:pt x="359664" y="30371"/>
                  </a:cubicBezTo>
                  <a:cubicBezTo>
                    <a:pt x="352552" y="29990"/>
                    <a:pt x="345822" y="34435"/>
                    <a:pt x="343535" y="41547"/>
                  </a:cubicBezTo>
                  <a:cubicBezTo>
                    <a:pt x="340868" y="50055"/>
                    <a:pt x="345567" y="59073"/>
                    <a:pt x="354076" y="61740"/>
                  </a:cubicBezTo>
                  <a:cubicBezTo>
                    <a:pt x="355600" y="62248"/>
                    <a:pt x="357124" y="62374"/>
                    <a:pt x="358648" y="62374"/>
                  </a:cubicBezTo>
                  <a:cubicBezTo>
                    <a:pt x="358648" y="62374"/>
                    <a:pt x="415417" y="62374"/>
                    <a:pt x="415417" y="62374"/>
                  </a:cubicBezTo>
                  <a:cubicBezTo>
                    <a:pt x="421386" y="62374"/>
                    <a:pt x="426212" y="67201"/>
                    <a:pt x="426212" y="73170"/>
                  </a:cubicBezTo>
                  <a:lnTo>
                    <a:pt x="426212" y="82949"/>
                  </a:lnTo>
                  <a:cubicBezTo>
                    <a:pt x="426212" y="82949"/>
                    <a:pt x="450597" y="131336"/>
                    <a:pt x="450597" y="131336"/>
                  </a:cubicBezTo>
                  <a:moveTo>
                    <a:pt x="358648" y="62374"/>
                  </a:moveTo>
                  <a:cubicBezTo>
                    <a:pt x="348488" y="77615"/>
                    <a:pt x="342519" y="96030"/>
                    <a:pt x="342519" y="115715"/>
                  </a:cubicBezTo>
                  <a:lnTo>
                    <a:pt x="342519" y="131336"/>
                  </a:lnTo>
                  <a:cubicBezTo>
                    <a:pt x="342519" y="131336"/>
                    <a:pt x="319532" y="178326"/>
                    <a:pt x="319532" y="178326"/>
                  </a:cubicBezTo>
                  <a:lnTo>
                    <a:pt x="346202" y="193947"/>
                  </a:lnTo>
                  <a:moveTo>
                    <a:pt x="445262" y="324884"/>
                  </a:moveTo>
                  <a:lnTo>
                    <a:pt x="421767" y="270020"/>
                  </a:lnTo>
                  <a:lnTo>
                    <a:pt x="417830" y="268749"/>
                  </a:lnTo>
                </a:path>
              </a:pathLst>
            </a:custGeom>
            <a:noFill/>
            <a:ln w="19050" cap="flat">
              <a:solidFill>
                <a:srgbClr val="51154B"/>
              </a:solidFill>
              <a:prstDash val="solid"/>
              <a:miter/>
            </a:ln>
          </p:spPr>
          <p:txBody>
            <a:bodyPr rtlCol="0" anchor="ctr"/>
            <a:lstStyle/>
            <a:p>
              <a:endParaRPr lang="en-GB"/>
            </a:p>
          </p:txBody>
        </p:sp>
        <p:sp>
          <p:nvSpPr>
            <p:cNvPr id="376" name="Freeform: Shape 375">
              <a:extLst>
                <a:ext uri="{FF2B5EF4-FFF2-40B4-BE49-F238E27FC236}">
                  <a16:creationId xmlns:a16="http://schemas.microsoft.com/office/drawing/2014/main" id="{4DD7095F-1438-DFE0-9369-EE1954271118}"/>
                </a:ext>
              </a:extLst>
            </p:cNvPr>
            <p:cNvSpPr/>
            <p:nvPr/>
          </p:nvSpPr>
          <p:spPr>
            <a:xfrm>
              <a:off x="7737983" y="4353193"/>
              <a:ext cx="18923" cy="33908"/>
            </a:xfrm>
            <a:custGeom>
              <a:avLst/>
              <a:gdLst>
                <a:gd name="connsiteX0" fmla="*/ 18923 w 18923"/>
                <a:gd name="connsiteY0" fmla="*/ 0 h 33908"/>
                <a:gd name="connsiteX1" fmla="*/ 0 w 18923"/>
                <a:gd name="connsiteY1" fmla="*/ 33909 h 33908"/>
              </a:gdLst>
              <a:ahLst/>
              <a:cxnLst>
                <a:cxn ang="0">
                  <a:pos x="connsiteX0" y="connsiteY0"/>
                </a:cxn>
                <a:cxn ang="0">
                  <a:pos x="connsiteX1" y="connsiteY1"/>
                </a:cxn>
              </a:cxnLst>
              <a:rect l="l" t="t" r="r" b="b"/>
              <a:pathLst>
                <a:path w="18923" h="33908">
                  <a:moveTo>
                    <a:pt x="18923" y="0"/>
                  </a:moveTo>
                  <a:lnTo>
                    <a:pt x="0" y="33909"/>
                  </a:lnTo>
                </a:path>
              </a:pathLst>
            </a:custGeom>
            <a:ln w="19050" cap="flat">
              <a:solidFill>
                <a:srgbClr val="51154B"/>
              </a:solidFill>
              <a:prstDash val="solid"/>
              <a:miter/>
            </a:ln>
          </p:spPr>
          <p:txBody>
            <a:bodyPr rtlCol="0" anchor="ctr"/>
            <a:lstStyle/>
            <a:p>
              <a:endParaRPr lang="en-GB"/>
            </a:p>
          </p:txBody>
        </p:sp>
      </p:grpSp>
      <p:sp>
        <p:nvSpPr>
          <p:cNvPr id="378" name="Freeform: Shape 377">
            <a:extLst>
              <a:ext uri="{FF2B5EF4-FFF2-40B4-BE49-F238E27FC236}">
                <a16:creationId xmlns:a16="http://schemas.microsoft.com/office/drawing/2014/main" id="{27E42917-C5A2-E86B-8EB6-B3B981256624}"/>
              </a:ext>
            </a:extLst>
          </p:cNvPr>
          <p:cNvSpPr/>
          <p:nvPr/>
        </p:nvSpPr>
        <p:spPr>
          <a:xfrm>
            <a:off x="11165057" y="3971626"/>
            <a:ext cx="89027" cy="89154"/>
          </a:xfrm>
          <a:custGeom>
            <a:avLst/>
            <a:gdLst>
              <a:gd name="connsiteX0" fmla="*/ 60198 w 89027"/>
              <a:gd name="connsiteY0" fmla="*/ 28829 h 89154"/>
              <a:gd name="connsiteX1" fmla="*/ 70358 w 89027"/>
              <a:gd name="connsiteY1" fmla="*/ 34417 h 89154"/>
              <a:gd name="connsiteX2" fmla="*/ 89027 w 89027"/>
              <a:gd name="connsiteY2" fmla="*/ 44577 h 89154"/>
              <a:gd name="connsiteX3" fmla="*/ 60198 w 89027"/>
              <a:gd name="connsiteY3" fmla="*/ 60325 h 89154"/>
              <a:gd name="connsiteX4" fmla="*/ 44450 w 89027"/>
              <a:gd name="connsiteY4" fmla="*/ 89154 h 89154"/>
              <a:gd name="connsiteX5" fmla="*/ 28702 w 89027"/>
              <a:gd name="connsiteY5" fmla="*/ 60325 h 89154"/>
              <a:gd name="connsiteX6" fmla="*/ 0 w 89027"/>
              <a:gd name="connsiteY6" fmla="*/ 44577 h 89154"/>
              <a:gd name="connsiteX7" fmla="*/ 28702 w 89027"/>
              <a:gd name="connsiteY7" fmla="*/ 28829 h 89154"/>
              <a:gd name="connsiteX8" fmla="*/ 44450 w 89027"/>
              <a:gd name="connsiteY8" fmla="*/ 0 h 89154"/>
              <a:gd name="connsiteX9" fmla="*/ 53340 w 89027"/>
              <a:gd name="connsiteY9" fmla="*/ 16256 h 89154"/>
              <a:gd name="connsiteX10" fmla="*/ 60198 w 89027"/>
              <a:gd name="connsiteY10" fmla="*/ 28829 h 89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027" h="89154">
                <a:moveTo>
                  <a:pt x="60198" y="28829"/>
                </a:moveTo>
                <a:lnTo>
                  <a:pt x="70358" y="34417"/>
                </a:lnTo>
                <a:lnTo>
                  <a:pt x="89027" y="44577"/>
                </a:lnTo>
                <a:lnTo>
                  <a:pt x="60198" y="60325"/>
                </a:lnTo>
                <a:lnTo>
                  <a:pt x="44450" y="89154"/>
                </a:lnTo>
                <a:lnTo>
                  <a:pt x="28702" y="60325"/>
                </a:lnTo>
                <a:lnTo>
                  <a:pt x="0" y="44577"/>
                </a:lnTo>
                <a:lnTo>
                  <a:pt x="28702" y="28829"/>
                </a:lnTo>
                <a:lnTo>
                  <a:pt x="44450" y="0"/>
                </a:lnTo>
                <a:lnTo>
                  <a:pt x="53340" y="16256"/>
                </a:lnTo>
                <a:lnTo>
                  <a:pt x="60198" y="28829"/>
                </a:lnTo>
                <a:close/>
              </a:path>
            </a:pathLst>
          </a:custGeom>
          <a:solidFill>
            <a:srgbClr val="FFD24E"/>
          </a:solidFill>
          <a:ln w="0" cap="flat">
            <a:noFill/>
            <a:prstDash val="solid"/>
            <a:miter/>
          </a:ln>
        </p:spPr>
        <p:txBody>
          <a:bodyPr rtlCol="0" anchor="ctr"/>
          <a:lstStyle/>
          <a:p>
            <a:endParaRPr lang="en-GB"/>
          </a:p>
        </p:txBody>
      </p:sp>
      <p:sp>
        <p:nvSpPr>
          <p:cNvPr id="379" name="Freeform: Shape 378">
            <a:extLst>
              <a:ext uri="{FF2B5EF4-FFF2-40B4-BE49-F238E27FC236}">
                <a16:creationId xmlns:a16="http://schemas.microsoft.com/office/drawing/2014/main" id="{B0ACB3CA-161B-9E65-3367-186ACB57EE85}"/>
              </a:ext>
            </a:extLst>
          </p:cNvPr>
          <p:cNvSpPr/>
          <p:nvPr/>
        </p:nvSpPr>
        <p:spPr>
          <a:xfrm>
            <a:off x="10356695" y="3574192"/>
            <a:ext cx="89154" cy="89154"/>
          </a:xfrm>
          <a:custGeom>
            <a:avLst/>
            <a:gdLst>
              <a:gd name="connsiteX0" fmla="*/ 60325 w 89154"/>
              <a:gd name="connsiteY0" fmla="*/ 28829 h 89154"/>
              <a:gd name="connsiteX1" fmla="*/ 89154 w 89154"/>
              <a:gd name="connsiteY1" fmla="*/ 44577 h 89154"/>
              <a:gd name="connsiteX2" fmla="*/ 60325 w 89154"/>
              <a:gd name="connsiteY2" fmla="*/ 60325 h 89154"/>
              <a:gd name="connsiteX3" fmla="*/ 44577 w 89154"/>
              <a:gd name="connsiteY3" fmla="*/ 89154 h 89154"/>
              <a:gd name="connsiteX4" fmla="*/ 28829 w 89154"/>
              <a:gd name="connsiteY4" fmla="*/ 60325 h 89154"/>
              <a:gd name="connsiteX5" fmla="*/ 0 w 89154"/>
              <a:gd name="connsiteY5" fmla="*/ 44577 h 89154"/>
              <a:gd name="connsiteX6" fmla="*/ 28829 w 89154"/>
              <a:gd name="connsiteY6" fmla="*/ 28829 h 89154"/>
              <a:gd name="connsiteX7" fmla="*/ 44577 w 89154"/>
              <a:gd name="connsiteY7" fmla="*/ 0 h 89154"/>
              <a:gd name="connsiteX8" fmla="*/ 60325 w 89154"/>
              <a:gd name="connsiteY8" fmla="*/ 28829 h 89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154" h="89154">
                <a:moveTo>
                  <a:pt x="60325" y="28829"/>
                </a:moveTo>
                <a:lnTo>
                  <a:pt x="89154" y="44577"/>
                </a:lnTo>
                <a:lnTo>
                  <a:pt x="60325" y="60325"/>
                </a:lnTo>
                <a:lnTo>
                  <a:pt x="44577" y="89154"/>
                </a:lnTo>
                <a:lnTo>
                  <a:pt x="28829" y="60325"/>
                </a:lnTo>
                <a:lnTo>
                  <a:pt x="0" y="44577"/>
                </a:lnTo>
                <a:lnTo>
                  <a:pt x="28829" y="28829"/>
                </a:lnTo>
                <a:lnTo>
                  <a:pt x="44577" y="0"/>
                </a:lnTo>
                <a:lnTo>
                  <a:pt x="60325" y="28829"/>
                </a:lnTo>
                <a:close/>
              </a:path>
            </a:pathLst>
          </a:custGeom>
          <a:solidFill>
            <a:srgbClr val="51154B"/>
          </a:solidFill>
          <a:ln w="0" cap="flat">
            <a:noFill/>
            <a:prstDash val="solid"/>
            <a:miter/>
          </a:ln>
        </p:spPr>
        <p:txBody>
          <a:bodyPr rtlCol="0" anchor="ctr"/>
          <a:lstStyle/>
          <a:p>
            <a:endParaRPr lang="en-GB"/>
          </a:p>
        </p:txBody>
      </p:sp>
      <p:sp>
        <p:nvSpPr>
          <p:cNvPr id="380" name="Freeform: Shape 379">
            <a:extLst>
              <a:ext uri="{FF2B5EF4-FFF2-40B4-BE49-F238E27FC236}">
                <a16:creationId xmlns:a16="http://schemas.microsoft.com/office/drawing/2014/main" id="{29BDB8A0-9399-B20A-E468-1B88058D473E}"/>
              </a:ext>
            </a:extLst>
          </p:cNvPr>
          <p:cNvSpPr/>
          <p:nvPr/>
        </p:nvSpPr>
        <p:spPr>
          <a:xfrm>
            <a:off x="10447373" y="3659028"/>
            <a:ext cx="132080" cy="132080"/>
          </a:xfrm>
          <a:custGeom>
            <a:avLst/>
            <a:gdLst>
              <a:gd name="connsiteX0" fmla="*/ 89281 w 132080"/>
              <a:gd name="connsiteY0" fmla="*/ 42672 h 132080"/>
              <a:gd name="connsiteX1" fmla="*/ 132080 w 132080"/>
              <a:gd name="connsiteY1" fmla="*/ 66040 h 132080"/>
              <a:gd name="connsiteX2" fmla="*/ 89281 w 132080"/>
              <a:gd name="connsiteY2" fmla="*/ 89408 h 132080"/>
              <a:gd name="connsiteX3" fmla="*/ 66040 w 132080"/>
              <a:gd name="connsiteY3" fmla="*/ 132080 h 132080"/>
              <a:gd name="connsiteX4" fmla="*/ 42672 w 132080"/>
              <a:gd name="connsiteY4" fmla="*/ 89408 h 132080"/>
              <a:gd name="connsiteX5" fmla="*/ 0 w 132080"/>
              <a:gd name="connsiteY5" fmla="*/ 66040 h 132080"/>
              <a:gd name="connsiteX6" fmla="*/ 42672 w 132080"/>
              <a:gd name="connsiteY6" fmla="*/ 42672 h 132080"/>
              <a:gd name="connsiteX7" fmla="*/ 66040 w 132080"/>
              <a:gd name="connsiteY7" fmla="*/ 0 h 132080"/>
              <a:gd name="connsiteX8" fmla="*/ 89281 w 132080"/>
              <a:gd name="connsiteY8" fmla="*/ 42672 h 13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80" h="132080">
                <a:moveTo>
                  <a:pt x="89281" y="42672"/>
                </a:moveTo>
                <a:lnTo>
                  <a:pt x="132080" y="66040"/>
                </a:lnTo>
                <a:lnTo>
                  <a:pt x="89281" y="89408"/>
                </a:lnTo>
                <a:lnTo>
                  <a:pt x="66040" y="132080"/>
                </a:lnTo>
                <a:lnTo>
                  <a:pt x="42672" y="89408"/>
                </a:lnTo>
                <a:lnTo>
                  <a:pt x="0" y="66040"/>
                </a:lnTo>
                <a:lnTo>
                  <a:pt x="42672" y="42672"/>
                </a:lnTo>
                <a:lnTo>
                  <a:pt x="66040" y="0"/>
                </a:lnTo>
                <a:lnTo>
                  <a:pt x="89281" y="42672"/>
                </a:lnTo>
                <a:close/>
              </a:path>
            </a:pathLst>
          </a:custGeom>
          <a:solidFill>
            <a:srgbClr val="51154B"/>
          </a:solidFill>
          <a:ln w="0" cap="flat">
            <a:noFill/>
            <a:prstDash val="solid"/>
            <a:miter/>
          </a:ln>
        </p:spPr>
        <p:txBody>
          <a:bodyPr rtlCol="0" anchor="ctr"/>
          <a:lstStyle/>
          <a:p>
            <a:endParaRPr lang="en-GB"/>
          </a:p>
        </p:txBody>
      </p:sp>
      <p:sp>
        <p:nvSpPr>
          <p:cNvPr id="382" name="Freeform: Shape 381">
            <a:extLst>
              <a:ext uri="{FF2B5EF4-FFF2-40B4-BE49-F238E27FC236}">
                <a16:creationId xmlns:a16="http://schemas.microsoft.com/office/drawing/2014/main" id="{44596183-A396-9F59-9659-77F7695F3C92}"/>
              </a:ext>
            </a:extLst>
          </p:cNvPr>
          <p:cNvSpPr/>
          <p:nvPr/>
        </p:nvSpPr>
        <p:spPr>
          <a:xfrm>
            <a:off x="11120931" y="3270418"/>
            <a:ext cx="100075" cy="12700"/>
          </a:xfrm>
          <a:custGeom>
            <a:avLst/>
            <a:gdLst>
              <a:gd name="connsiteX0" fmla="*/ 0 w 100075"/>
              <a:gd name="connsiteY0" fmla="*/ 0 h 12700"/>
              <a:gd name="connsiteX1" fmla="*/ 100076 w 100075"/>
              <a:gd name="connsiteY1" fmla="*/ 0 h 12700"/>
            </a:gdLst>
            <a:ahLst/>
            <a:cxnLst>
              <a:cxn ang="0">
                <a:pos x="connsiteX0" y="connsiteY0"/>
              </a:cxn>
              <a:cxn ang="0">
                <a:pos x="connsiteX1" y="connsiteY1"/>
              </a:cxn>
            </a:cxnLst>
            <a:rect l="l" t="t" r="r" b="b"/>
            <a:pathLst>
              <a:path w="100075" h="12700">
                <a:moveTo>
                  <a:pt x="0" y="0"/>
                </a:moveTo>
                <a:lnTo>
                  <a:pt x="100076" y="0"/>
                </a:lnTo>
              </a:path>
            </a:pathLst>
          </a:custGeom>
          <a:ln w="19050" cap="flat">
            <a:solidFill>
              <a:srgbClr val="51154B"/>
            </a:solidFill>
            <a:prstDash val="solid"/>
            <a:miter/>
          </a:ln>
        </p:spPr>
        <p:txBody>
          <a:bodyPr rtlCol="0" anchor="ctr"/>
          <a:lstStyle/>
          <a:p>
            <a:endParaRPr lang="en-GB"/>
          </a:p>
        </p:txBody>
      </p:sp>
      <p:sp>
        <p:nvSpPr>
          <p:cNvPr id="383" name="Freeform: Shape 382">
            <a:extLst>
              <a:ext uri="{FF2B5EF4-FFF2-40B4-BE49-F238E27FC236}">
                <a16:creationId xmlns:a16="http://schemas.microsoft.com/office/drawing/2014/main" id="{99126D00-C363-6CE8-B4B6-D5AE77C77005}"/>
              </a:ext>
            </a:extLst>
          </p:cNvPr>
          <p:cNvSpPr/>
          <p:nvPr/>
        </p:nvSpPr>
        <p:spPr>
          <a:xfrm>
            <a:off x="11268124" y="3270418"/>
            <a:ext cx="68072" cy="12700"/>
          </a:xfrm>
          <a:custGeom>
            <a:avLst/>
            <a:gdLst>
              <a:gd name="connsiteX0" fmla="*/ 0 w 68072"/>
              <a:gd name="connsiteY0" fmla="*/ 0 h 12700"/>
              <a:gd name="connsiteX1" fmla="*/ 68072 w 68072"/>
              <a:gd name="connsiteY1" fmla="*/ 0 h 12700"/>
            </a:gdLst>
            <a:ahLst/>
            <a:cxnLst>
              <a:cxn ang="0">
                <a:pos x="connsiteX0" y="connsiteY0"/>
              </a:cxn>
              <a:cxn ang="0">
                <a:pos x="connsiteX1" y="connsiteY1"/>
              </a:cxn>
            </a:cxnLst>
            <a:rect l="l" t="t" r="r" b="b"/>
            <a:pathLst>
              <a:path w="68072" h="12700">
                <a:moveTo>
                  <a:pt x="0" y="0"/>
                </a:moveTo>
                <a:lnTo>
                  <a:pt x="68072" y="0"/>
                </a:lnTo>
              </a:path>
            </a:pathLst>
          </a:custGeom>
          <a:ln w="19050" cap="flat">
            <a:solidFill>
              <a:srgbClr val="51154B"/>
            </a:solidFill>
            <a:prstDash val="solid"/>
            <a:miter/>
          </a:ln>
        </p:spPr>
        <p:txBody>
          <a:bodyPr rtlCol="0" anchor="ctr"/>
          <a:lstStyle/>
          <a:p>
            <a:endParaRPr lang="en-GB"/>
          </a:p>
        </p:txBody>
      </p:sp>
      <p:sp>
        <p:nvSpPr>
          <p:cNvPr id="384" name="Freeform: Shape 383">
            <a:extLst>
              <a:ext uri="{FF2B5EF4-FFF2-40B4-BE49-F238E27FC236}">
                <a16:creationId xmlns:a16="http://schemas.microsoft.com/office/drawing/2014/main" id="{196538E0-3107-EFDB-C414-0B305C284AB9}"/>
              </a:ext>
            </a:extLst>
          </p:cNvPr>
          <p:cNvSpPr/>
          <p:nvPr/>
        </p:nvSpPr>
        <p:spPr>
          <a:xfrm>
            <a:off x="8317913" y="3022514"/>
            <a:ext cx="311277" cy="91058"/>
          </a:xfrm>
          <a:custGeom>
            <a:avLst/>
            <a:gdLst>
              <a:gd name="connsiteX0" fmla="*/ 311277 w 311277"/>
              <a:gd name="connsiteY0" fmla="*/ 36322 h 91058"/>
              <a:gd name="connsiteX1" fmla="*/ 252476 w 311277"/>
              <a:gd name="connsiteY1" fmla="*/ 36322 h 91058"/>
              <a:gd name="connsiteX2" fmla="*/ 182880 w 311277"/>
              <a:gd name="connsiteY2" fmla="*/ 0 h 91058"/>
              <a:gd name="connsiteX3" fmla="*/ 104649 w 311277"/>
              <a:gd name="connsiteY3" fmla="*/ 52197 h 91058"/>
              <a:gd name="connsiteX4" fmla="*/ 104649 w 311277"/>
              <a:gd name="connsiteY4" fmla="*/ 52197 h 91058"/>
              <a:gd name="connsiteX5" fmla="*/ 94488 w 311277"/>
              <a:gd name="connsiteY5" fmla="*/ 51435 h 91058"/>
              <a:gd name="connsiteX6" fmla="*/ 31369 w 311277"/>
              <a:gd name="connsiteY6" fmla="*/ 91059 h 91058"/>
              <a:gd name="connsiteX7" fmla="*/ 15367 w 311277"/>
              <a:gd name="connsiteY7" fmla="*/ 88392 h 91058"/>
              <a:gd name="connsiteX8" fmla="*/ 0 w 311277"/>
              <a:gd name="connsiteY8" fmla="*/ 88392 h 9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277" h="91058">
                <a:moveTo>
                  <a:pt x="311277" y="36322"/>
                </a:moveTo>
                <a:lnTo>
                  <a:pt x="252476" y="36322"/>
                </a:lnTo>
                <a:cubicBezTo>
                  <a:pt x="237110" y="14351"/>
                  <a:pt x="211710" y="0"/>
                  <a:pt x="182880" y="0"/>
                </a:cubicBezTo>
                <a:cubicBezTo>
                  <a:pt x="147575" y="0"/>
                  <a:pt x="117349" y="21463"/>
                  <a:pt x="104649" y="52197"/>
                </a:cubicBezTo>
                <a:lnTo>
                  <a:pt x="104649" y="52197"/>
                </a:lnTo>
                <a:cubicBezTo>
                  <a:pt x="101347" y="51689"/>
                  <a:pt x="97917" y="51435"/>
                  <a:pt x="94488" y="51435"/>
                </a:cubicBezTo>
                <a:cubicBezTo>
                  <a:pt x="66675" y="51435"/>
                  <a:pt x="42673" y="67564"/>
                  <a:pt x="31369" y="91059"/>
                </a:cubicBezTo>
                <a:cubicBezTo>
                  <a:pt x="26289" y="89281"/>
                  <a:pt x="20955" y="88392"/>
                  <a:pt x="15367" y="88392"/>
                </a:cubicBezTo>
                <a:lnTo>
                  <a:pt x="0" y="88392"/>
                </a:lnTo>
              </a:path>
            </a:pathLst>
          </a:custGeom>
          <a:noFill/>
          <a:ln w="19050" cap="flat">
            <a:solidFill>
              <a:srgbClr val="51154B"/>
            </a:solidFill>
            <a:prstDash val="solid"/>
            <a:miter/>
          </a:ln>
        </p:spPr>
        <p:txBody>
          <a:bodyPr rtlCol="0" anchor="ctr"/>
          <a:lstStyle/>
          <a:p>
            <a:endParaRPr lang="en-GB"/>
          </a:p>
        </p:txBody>
      </p:sp>
      <p:grpSp>
        <p:nvGrpSpPr>
          <p:cNvPr id="401" name="Group 400">
            <a:extLst>
              <a:ext uri="{FF2B5EF4-FFF2-40B4-BE49-F238E27FC236}">
                <a16:creationId xmlns:a16="http://schemas.microsoft.com/office/drawing/2014/main" id="{45F31C0C-4088-BA4B-26A9-DF934F857735}"/>
              </a:ext>
            </a:extLst>
          </p:cNvPr>
          <p:cNvGrpSpPr/>
          <p:nvPr userDrawn="1"/>
        </p:nvGrpSpPr>
        <p:grpSpPr>
          <a:xfrm>
            <a:off x="10637837" y="3078624"/>
            <a:ext cx="498952" cy="257876"/>
            <a:chOff x="10637837" y="3078624"/>
            <a:chExt cx="498952" cy="257876"/>
          </a:xfrm>
        </p:grpSpPr>
        <p:sp>
          <p:nvSpPr>
            <p:cNvPr id="381" name="Freeform: Shape 380">
              <a:extLst>
                <a:ext uri="{FF2B5EF4-FFF2-40B4-BE49-F238E27FC236}">
                  <a16:creationId xmlns:a16="http://schemas.microsoft.com/office/drawing/2014/main" id="{69319291-3B25-5713-87F2-E6BBB75FE766}"/>
                </a:ext>
              </a:extLst>
            </p:cNvPr>
            <p:cNvSpPr/>
            <p:nvPr/>
          </p:nvSpPr>
          <p:spPr>
            <a:xfrm>
              <a:off x="10819211" y="3278707"/>
              <a:ext cx="317578" cy="57793"/>
            </a:xfrm>
            <a:custGeom>
              <a:avLst/>
              <a:gdLst>
                <a:gd name="connsiteX0" fmla="*/ 494792 w 494792"/>
                <a:gd name="connsiteY0" fmla="*/ 48260 h 90042"/>
                <a:gd name="connsiteX1" fmla="*/ 320802 w 494792"/>
                <a:gd name="connsiteY1" fmla="*/ 48260 h 90042"/>
                <a:gd name="connsiteX2" fmla="*/ 222631 w 494792"/>
                <a:gd name="connsiteY2" fmla="*/ 0 h 90042"/>
                <a:gd name="connsiteX3" fmla="*/ 109348 w 494792"/>
                <a:gd name="connsiteY3" fmla="*/ 73406 h 90042"/>
                <a:gd name="connsiteX4" fmla="*/ 63119 w 494792"/>
                <a:gd name="connsiteY4" fmla="*/ 58293 h 90042"/>
                <a:gd name="connsiteX5" fmla="*/ 0 w 494792"/>
                <a:gd name="connsiteY5" fmla="*/ 90043 h 9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792" h="90042">
                  <a:moveTo>
                    <a:pt x="494792" y="48260"/>
                  </a:moveTo>
                  <a:lnTo>
                    <a:pt x="320802" y="48260"/>
                  </a:lnTo>
                  <a:cubicBezTo>
                    <a:pt x="298069" y="18923"/>
                    <a:pt x="262510" y="0"/>
                    <a:pt x="222631" y="0"/>
                  </a:cubicBezTo>
                  <a:cubicBezTo>
                    <a:pt x="172212" y="0"/>
                    <a:pt x="128778" y="30099"/>
                    <a:pt x="109348" y="73406"/>
                  </a:cubicBezTo>
                  <a:cubicBezTo>
                    <a:pt x="96393" y="63881"/>
                    <a:pt x="80391" y="58293"/>
                    <a:pt x="63119" y="58293"/>
                  </a:cubicBezTo>
                  <a:cubicBezTo>
                    <a:pt x="37211" y="58293"/>
                    <a:pt x="14351" y="70739"/>
                    <a:pt x="0" y="90043"/>
                  </a:cubicBezTo>
                </a:path>
              </a:pathLst>
            </a:custGeom>
            <a:noFill/>
            <a:ln w="19050" cap="flat">
              <a:solidFill>
                <a:srgbClr val="FFFFFF"/>
              </a:solidFill>
              <a:prstDash val="solid"/>
              <a:miter/>
            </a:ln>
          </p:spPr>
          <p:txBody>
            <a:bodyPr rtlCol="0" anchor="ctr"/>
            <a:lstStyle/>
            <a:p>
              <a:endParaRPr lang="en-GB"/>
            </a:p>
          </p:txBody>
        </p:sp>
        <p:sp>
          <p:nvSpPr>
            <p:cNvPr id="385" name="Freeform: Shape 384">
              <a:extLst>
                <a:ext uri="{FF2B5EF4-FFF2-40B4-BE49-F238E27FC236}">
                  <a16:creationId xmlns:a16="http://schemas.microsoft.com/office/drawing/2014/main" id="{B71050A4-5C9F-EFDC-8C44-B6C2B20A1948}"/>
                </a:ext>
              </a:extLst>
            </p:cNvPr>
            <p:cNvSpPr/>
            <p:nvPr/>
          </p:nvSpPr>
          <p:spPr>
            <a:xfrm>
              <a:off x="10637837" y="3078624"/>
              <a:ext cx="316518" cy="92517"/>
            </a:xfrm>
            <a:custGeom>
              <a:avLst/>
              <a:gdLst>
                <a:gd name="connsiteX0" fmla="*/ 0 w 493141"/>
                <a:gd name="connsiteY0" fmla="*/ 56896 h 144144"/>
                <a:gd name="connsiteX1" fmla="*/ 92202 w 493141"/>
                <a:gd name="connsiteY1" fmla="*/ 56896 h 144144"/>
                <a:gd name="connsiteX2" fmla="*/ 201295 w 493141"/>
                <a:gd name="connsiteY2" fmla="*/ 0 h 144144"/>
                <a:gd name="connsiteX3" fmla="*/ 324104 w 493141"/>
                <a:gd name="connsiteY3" fmla="*/ 81788 h 144144"/>
                <a:gd name="connsiteX4" fmla="*/ 339979 w 493141"/>
                <a:gd name="connsiteY4" fmla="*/ 80645 h 144144"/>
                <a:gd name="connsiteX5" fmla="*/ 439039 w 493141"/>
                <a:gd name="connsiteY5" fmla="*/ 142748 h 144144"/>
                <a:gd name="connsiteX6" fmla="*/ 464185 w 493141"/>
                <a:gd name="connsiteY6" fmla="*/ 138557 h 144144"/>
                <a:gd name="connsiteX7" fmla="*/ 493141 w 493141"/>
                <a:gd name="connsiteY7" fmla="*/ 144145 h 144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3141" h="144144">
                  <a:moveTo>
                    <a:pt x="0" y="56896"/>
                  </a:moveTo>
                  <a:lnTo>
                    <a:pt x="92202" y="56896"/>
                  </a:lnTo>
                  <a:cubicBezTo>
                    <a:pt x="116205" y="22479"/>
                    <a:pt x="156083" y="0"/>
                    <a:pt x="201295" y="0"/>
                  </a:cubicBezTo>
                  <a:cubicBezTo>
                    <a:pt x="256540" y="0"/>
                    <a:pt x="304038" y="33782"/>
                    <a:pt x="324104" y="81788"/>
                  </a:cubicBezTo>
                  <a:cubicBezTo>
                    <a:pt x="329311" y="81026"/>
                    <a:pt x="334645" y="80645"/>
                    <a:pt x="339979" y="80645"/>
                  </a:cubicBezTo>
                  <a:cubicBezTo>
                    <a:pt x="383540" y="80645"/>
                    <a:pt x="421259" y="106045"/>
                    <a:pt x="439039" y="142748"/>
                  </a:cubicBezTo>
                  <a:cubicBezTo>
                    <a:pt x="446913" y="140081"/>
                    <a:pt x="455422" y="138557"/>
                    <a:pt x="464185" y="138557"/>
                  </a:cubicBezTo>
                  <a:cubicBezTo>
                    <a:pt x="474472" y="138557"/>
                    <a:pt x="484251" y="140589"/>
                    <a:pt x="493141" y="144145"/>
                  </a:cubicBezTo>
                </a:path>
              </a:pathLst>
            </a:custGeom>
            <a:noFill/>
            <a:ln w="19050" cap="flat">
              <a:solidFill>
                <a:srgbClr val="FFFFFF"/>
              </a:solidFill>
              <a:prstDash val="solid"/>
              <a:miter/>
            </a:ln>
          </p:spPr>
          <p:txBody>
            <a:bodyPr rtlCol="0" anchor="ctr"/>
            <a:lstStyle/>
            <a:p>
              <a:endParaRPr lang="en-GB"/>
            </a:p>
          </p:txBody>
        </p:sp>
      </p:grpSp>
      <p:grpSp>
        <p:nvGrpSpPr>
          <p:cNvPr id="8" name="Group 7">
            <a:extLst>
              <a:ext uri="{FF2B5EF4-FFF2-40B4-BE49-F238E27FC236}">
                <a16:creationId xmlns:a16="http://schemas.microsoft.com/office/drawing/2014/main" id="{253075FE-379E-4CA5-9A67-41D6A67F56BE}"/>
              </a:ext>
            </a:extLst>
          </p:cNvPr>
          <p:cNvGrpSpPr/>
          <p:nvPr userDrawn="1"/>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6">
            <a:extLst>
              <a:ext uri="{FF2B5EF4-FFF2-40B4-BE49-F238E27FC236}">
                <a16:creationId xmlns:a16="http://schemas.microsoft.com/office/drawing/2014/main" id="{DBD44CD5-C815-4295-97B2-5698B951DAD9}"/>
              </a:ext>
            </a:extLst>
          </p:cNvPr>
          <p:cNvGrpSpPr/>
          <p:nvPr userDrawn="1"/>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39" name="Rectangle 338">
            <a:extLst>
              <a:ext uri="{FF2B5EF4-FFF2-40B4-BE49-F238E27FC236}">
                <a16:creationId xmlns:a16="http://schemas.microsoft.com/office/drawing/2014/main" id="{474DB772-2345-4A42-B26E-180BB3A62450}"/>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341" name="Title 1">
            <a:extLst>
              <a:ext uri="{FF2B5EF4-FFF2-40B4-BE49-F238E27FC236}">
                <a16:creationId xmlns:a16="http://schemas.microsoft.com/office/drawing/2014/main" id="{21F5F9FB-D270-4FB0-994D-CEAD6CE52B5A}"/>
              </a:ext>
            </a:extLst>
          </p:cNvPr>
          <p:cNvSpPr>
            <a:spLocks noGrp="1"/>
          </p:cNvSpPr>
          <p:nvPr userDrawn="1">
            <p:ph type="ctrTitle"/>
          </p:nvPr>
        </p:nvSpPr>
        <p:spPr>
          <a:xfrm>
            <a:off x="542925"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342" name="Subtitle 2">
            <a:extLst>
              <a:ext uri="{FF2B5EF4-FFF2-40B4-BE49-F238E27FC236}">
                <a16:creationId xmlns:a16="http://schemas.microsoft.com/office/drawing/2014/main" id="{D222AE88-E6DA-4786-90EA-48E124B1B63B}"/>
              </a:ext>
            </a:extLst>
          </p:cNvPr>
          <p:cNvSpPr>
            <a:spLocks noGrp="1"/>
          </p:cNvSpPr>
          <p:nvPr userDrawn="1">
            <p:ph type="subTitle" idx="1"/>
          </p:nvPr>
        </p:nvSpPr>
        <p:spPr>
          <a:xfrm>
            <a:off x="542925"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321" name="Animate Illustration Here">
            <a:extLst>
              <a:ext uri="{FF2B5EF4-FFF2-40B4-BE49-F238E27FC236}">
                <a16:creationId xmlns:a16="http://schemas.microsoft.com/office/drawing/2014/main" id="{57D0AD7F-C8EA-4D2E-9625-8523C9F1690F}"/>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405" name="Freeform: Shape 404">
            <a:extLst>
              <a:ext uri="{FF2B5EF4-FFF2-40B4-BE49-F238E27FC236}">
                <a16:creationId xmlns:a16="http://schemas.microsoft.com/office/drawing/2014/main" id="{63C5B378-4597-8B8F-F91D-0F5ACB0BE48F}"/>
              </a:ext>
            </a:extLst>
          </p:cNvPr>
          <p:cNvSpPr/>
          <p:nvPr userDrawn="1"/>
        </p:nvSpPr>
        <p:spPr>
          <a:xfrm>
            <a:off x="10153126" y="3008163"/>
            <a:ext cx="214376" cy="123952"/>
          </a:xfrm>
          <a:custGeom>
            <a:avLst/>
            <a:gdLst>
              <a:gd name="connsiteX0" fmla="*/ 33782 w 248157"/>
              <a:gd name="connsiteY0" fmla="*/ 236093 h 863473"/>
              <a:gd name="connsiteX1" fmla="*/ 136017 w 248157"/>
              <a:gd name="connsiteY1" fmla="*/ 236093 h 863473"/>
              <a:gd name="connsiteX2" fmla="*/ 248158 w 248157"/>
              <a:gd name="connsiteY2" fmla="*/ 123952 h 863473"/>
              <a:gd name="connsiteX3" fmla="*/ 248158 w 248157"/>
              <a:gd name="connsiteY3" fmla="*/ 112141 h 863473"/>
              <a:gd name="connsiteX4" fmla="*/ 136017 w 248157"/>
              <a:gd name="connsiteY4" fmla="*/ 0 h 863473"/>
              <a:gd name="connsiteX5" fmla="*/ 112140 w 248157"/>
              <a:gd name="connsiteY5" fmla="*/ 0 h 863473"/>
              <a:gd name="connsiteX6" fmla="*/ 0 w 248157"/>
              <a:gd name="connsiteY6" fmla="*/ 112141 h 863473"/>
              <a:gd name="connsiteX7" fmla="*/ 0 w 248157"/>
              <a:gd name="connsiteY7" fmla="*/ 863473 h 863473"/>
              <a:gd name="connsiteX0" fmla="*/ 33782 w 248158"/>
              <a:gd name="connsiteY0" fmla="*/ 236093 h 236093"/>
              <a:gd name="connsiteX1" fmla="*/ 136017 w 248158"/>
              <a:gd name="connsiteY1" fmla="*/ 236093 h 236093"/>
              <a:gd name="connsiteX2" fmla="*/ 248158 w 248158"/>
              <a:gd name="connsiteY2" fmla="*/ 123952 h 236093"/>
              <a:gd name="connsiteX3" fmla="*/ 248158 w 248158"/>
              <a:gd name="connsiteY3" fmla="*/ 112141 h 236093"/>
              <a:gd name="connsiteX4" fmla="*/ 136017 w 248158"/>
              <a:gd name="connsiteY4" fmla="*/ 0 h 236093"/>
              <a:gd name="connsiteX5" fmla="*/ 112140 w 248158"/>
              <a:gd name="connsiteY5" fmla="*/ 0 h 236093"/>
              <a:gd name="connsiteX6" fmla="*/ 0 w 248158"/>
              <a:gd name="connsiteY6" fmla="*/ 112141 h 236093"/>
              <a:gd name="connsiteX0" fmla="*/ 0 w 214376"/>
              <a:gd name="connsiteY0" fmla="*/ 236093 h 236093"/>
              <a:gd name="connsiteX1" fmla="*/ 102235 w 214376"/>
              <a:gd name="connsiteY1" fmla="*/ 236093 h 236093"/>
              <a:gd name="connsiteX2" fmla="*/ 214376 w 214376"/>
              <a:gd name="connsiteY2" fmla="*/ 123952 h 236093"/>
              <a:gd name="connsiteX3" fmla="*/ 214376 w 214376"/>
              <a:gd name="connsiteY3" fmla="*/ 112141 h 236093"/>
              <a:gd name="connsiteX4" fmla="*/ 102235 w 214376"/>
              <a:gd name="connsiteY4" fmla="*/ 0 h 236093"/>
              <a:gd name="connsiteX5" fmla="*/ 78358 w 214376"/>
              <a:gd name="connsiteY5" fmla="*/ 0 h 236093"/>
              <a:gd name="connsiteX0" fmla="*/ 0 w 214376"/>
              <a:gd name="connsiteY0" fmla="*/ 236093 h 236093"/>
              <a:gd name="connsiteX1" fmla="*/ 102235 w 214376"/>
              <a:gd name="connsiteY1" fmla="*/ 236093 h 236093"/>
              <a:gd name="connsiteX2" fmla="*/ 214376 w 214376"/>
              <a:gd name="connsiteY2" fmla="*/ 123952 h 236093"/>
              <a:gd name="connsiteX3" fmla="*/ 214376 w 214376"/>
              <a:gd name="connsiteY3" fmla="*/ 112141 h 236093"/>
              <a:gd name="connsiteX4" fmla="*/ 102235 w 214376"/>
              <a:gd name="connsiteY4" fmla="*/ 0 h 236093"/>
              <a:gd name="connsiteX0" fmla="*/ 0 w 214376"/>
              <a:gd name="connsiteY0" fmla="*/ 123952 h 123952"/>
              <a:gd name="connsiteX1" fmla="*/ 102235 w 214376"/>
              <a:gd name="connsiteY1" fmla="*/ 123952 h 123952"/>
              <a:gd name="connsiteX2" fmla="*/ 214376 w 214376"/>
              <a:gd name="connsiteY2" fmla="*/ 11811 h 123952"/>
              <a:gd name="connsiteX3" fmla="*/ 214376 w 214376"/>
              <a:gd name="connsiteY3" fmla="*/ 0 h 123952"/>
            </a:gdLst>
            <a:ahLst/>
            <a:cxnLst>
              <a:cxn ang="0">
                <a:pos x="connsiteX0" y="connsiteY0"/>
              </a:cxn>
              <a:cxn ang="0">
                <a:pos x="connsiteX1" y="connsiteY1"/>
              </a:cxn>
              <a:cxn ang="0">
                <a:pos x="connsiteX2" y="connsiteY2"/>
              </a:cxn>
              <a:cxn ang="0">
                <a:pos x="connsiteX3" y="connsiteY3"/>
              </a:cxn>
            </a:cxnLst>
            <a:rect l="l" t="t" r="r" b="b"/>
            <a:pathLst>
              <a:path w="214376" h="123952">
                <a:moveTo>
                  <a:pt x="0" y="123952"/>
                </a:moveTo>
                <a:lnTo>
                  <a:pt x="102235" y="123952"/>
                </a:lnTo>
                <a:cubicBezTo>
                  <a:pt x="164211" y="123952"/>
                  <a:pt x="214376" y="73787"/>
                  <a:pt x="214376" y="11811"/>
                </a:cubicBezTo>
                <a:lnTo>
                  <a:pt x="214376" y="0"/>
                </a:lnTo>
              </a:path>
            </a:pathLst>
          </a:custGeom>
          <a:noFill/>
          <a:ln w="19050" cap="flat">
            <a:solidFill>
              <a:srgbClr val="51154B"/>
            </a:solidFill>
            <a:prstDash val="solid"/>
            <a:miter/>
          </a:ln>
        </p:spPr>
        <p:txBody>
          <a:bodyPr rtlCol="0" anchor="ctr"/>
          <a:lstStyle/>
          <a:p>
            <a:endParaRPr lang="en-GB"/>
          </a:p>
        </p:txBody>
      </p:sp>
      <p:sp>
        <p:nvSpPr>
          <p:cNvPr id="406" name="Freeform: Shape 405">
            <a:extLst>
              <a:ext uri="{FF2B5EF4-FFF2-40B4-BE49-F238E27FC236}">
                <a16:creationId xmlns:a16="http://schemas.microsoft.com/office/drawing/2014/main" id="{58E909B4-1899-FE49-9CDF-9A91B297599B}"/>
              </a:ext>
            </a:extLst>
          </p:cNvPr>
          <p:cNvSpPr/>
          <p:nvPr userDrawn="1"/>
        </p:nvSpPr>
        <p:spPr>
          <a:xfrm>
            <a:off x="10120310" y="2896021"/>
            <a:ext cx="248158" cy="123952"/>
          </a:xfrm>
          <a:custGeom>
            <a:avLst/>
            <a:gdLst>
              <a:gd name="connsiteX0" fmla="*/ 33782 w 248157"/>
              <a:gd name="connsiteY0" fmla="*/ 236093 h 863473"/>
              <a:gd name="connsiteX1" fmla="*/ 136017 w 248157"/>
              <a:gd name="connsiteY1" fmla="*/ 236093 h 863473"/>
              <a:gd name="connsiteX2" fmla="*/ 248158 w 248157"/>
              <a:gd name="connsiteY2" fmla="*/ 123952 h 863473"/>
              <a:gd name="connsiteX3" fmla="*/ 248158 w 248157"/>
              <a:gd name="connsiteY3" fmla="*/ 112141 h 863473"/>
              <a:gd name="connsiteX4" fmla="*/ 136017 w 248157"/>
              <a:gd name="connsiteY4" fmla="*/ 0 h 863473"/>
              <a:gd name="connsiteX5" fmla="*/ 112140 w 248157"/>
              <a:gd name="connsiteY5" fmla="*/ 0 h 863473"/>
              <a:gd name="connsiteX6" fmla="*/ 0 w 248157"/>
              <a:gd name="connsiteY6" fmla="*/ 112141 h 863473"/>
              <a:gd name="connsiteX7" fmla="*/ 0 w 248157"/>
              <a:gd name="connsiteY7" fmla="*/ 863473 h 863473"/>
              <a:gd name="connsiteX0" fmla="*/ 33782 w 248158"/>
              <a:gd name="connsiteY0" fmla="*/ 236093 h 236093"/>
              <a:gd name="connsiteX1" fmla="*/ 136017 w 248158"/>
              <a:gd name="connsiteY1" fmla="*/ 236093 h 236093"/>
              <a:gd name="connsiteX2" fmla="*/ 248158 w 248158"/>
              <a:gd name="connsiteY2" fmla="*/ 123952 h 236093"/>
              <a:gd name="connsiteX3" fmla="*/ 248158 w 248158"/>
              <a:gd name="connsiteY3" fmla="*/ 112141 h 236093"/>
              <a:gd name="connsiteX4" fmla="*/ 136017 w 248158"/>
              <a:gd name="connsiteY4" fmla="*/ 0 h 236093"/>
              <a:gd name="connsiteX5" fmla="*/ 112140 w 248158"/>
              <a:gd name="connsiteY5" fmla="*/ 0 h 236093"/>
              <a:gd name="connsiteX6" fmla="*/ 0 w 248158"/>
              <a:gd name="connsiteY6" fmla="*/ 112141 h 236093"/>
              <a:gd name="connsiteX0" fmla="*/ 136017 w 248158"/>
              <a:gd name="connsiteY0" fmla="*/ 236093 h 236093"/>
              <a:gd name="connsiteX1" fmla="*/ 248158 w 248158"/>
              <a:gd name="connsiteY1" fmla="*/ 123952 h 236093"/>
              <a:gd name="connsiteX2" fmla="*/ 248158 w 248158"/>
              <a:gd name="connsiteY2" fmla="*/ 112141 h 236093"/>
              <a:gd name="connsiteX3" fmla="*/ 136017 w 248158"/>
              <a:gd name="connsiteY3" fmla="*/ 0 h 236093"/>
              <a:gd name="connsiteX4" fmla="*/ 112140 w 248158"/>
              <a:gd name="connsiteY4" fmla="*/ 0 h 236093"/>
              <a:gd name="connsiteX5" fmla="*/ 0 w 248158"/>
              <a:gd name="connsiteY5" fmla="*/ 112141 h 236093"/>
              <a:gd name="connsiteX0" fmla="*/ 248158 w 248158"/>
              <a:gd name="connsiteY0" fmla="*/ 123952 h 123952"/>
              <a:gd name="connsiteX1" fmla="*/ 248158 w 248158"/>
              <a:gd name="connsiteY1" fmla="*/ 112141 h 123952"/>
              <a:gd name="connsiteX2" fmla="*/ 136017 w 248158"/>
              <a:gd name="connsiteY2" fmla="*/ 0 h 123952"/>
              <a:gd name="connsiteX3" fmla="*/ 112140 w 248158"/>
              <a:gd name="connsiteY3" fmla="*/ 0 h 123952"/>
              <a:gd name="connsiteX4" fmla="*/ 0 w 248158"/>
              <a:gd name="connsiteY4" fmla="*/ 112141 h 123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158" h="123952">
                <a:moveTo>
                  <a:pt x="248158" y="123952"/>
                </a:moveTo>
                <a:lnTo>
                  <a:pt x="248158" y="112141"/>
                </a:lnTo>
                <a:cubicBezTo>
                  <a:pt x="248158" y="50165"/>
                  <a:pt x="197993" y="0"/>
                  <a:pt x="136017" y="0"/>
                </a:cubicBezTo>
                <a:lnTo>
                  <a:pt x="112140" y="0"/>
                </a:lnTo>
                <a:cubicBezTo>
                  <a:pt x="50165" y="0"/>
                  <a:pt x="0" y="50165"/>
                  <a:pt x="0" y="112141"/>
                </a:cubicBezTo>
              </a:path>
            </a:pathLst>
          </a:custGeom>
          <a:noFill/>
          <a:ln w="19050" cap="flat">
            <a:solidFill>
              <a:srgbClr val="51154B"/>
            </a:solidFill>
            <a:prstDash val="solid"/>
            <a:miter/>
          </a:ln>
        </p:spPr>
        <p:txBody>
          <a:bodyPr rtlCol="0" anchor="ctr"/>
          <a:lstStyle/>
          <a:p>
            <a:endParaRPr lang="en-GB"/>
          </a:p>
        </p:txBody>
      </p:sp>
      <p:cxnSp>
        <p:nvCxnSpPr>
          <p:cNvPr id="408" name="Title Section Line">
            <a:extLst>
              <a:ext uri="{FF2B5EF4-FFF2-40B4-BE49-F238E27FC236}">
                <a16:creationId xmlns:a16="http://schemas.microsoft.com/office/drawing/2014/main" id="{70803ACA-CE47-A11D-3626-F5203FA86185}"/>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4" name="Website/Email">
            <a:extLst>
              <a:ext uri="{FF2B5EF4-FFF2-40B4-BE49-F238E27FC236}">
                <a16:creationId xmlns:a16="http://schemas.microsoft.com/office/drawing/2014/main" id="{59A96703-9915-B3BA-8268-53D29E1D306C}"/>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5" name="Info Section Line">
            <a:extLst>
              <a:ext uri="{FF2B5EF4-FFF2-40B4-BE49-F238E27FC236}">
                <a16:creationId xmlns:a16="http://schemas.microsoft.com/office/drawing/2014/main" id="{9D7679A3-75FB-E075-FDC0-3624B6A1FF64}"/>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87238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321"/>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3" presetClass="entr" presetSubtype="16" fill="hold" nodeType="withEffect">
                                      <p:stCondLst>
                                        <p:cond delay="600"/>
                                      </p:stCondLst>
                                      <p:childTnLst>
                                        <p:set>
                                          <p:cBhvr>
                                            <p:cTn id="22" dur="1" fill="hold">
                                              <p:stCondLst>
                                                <p:cond delay="0"/>
                                              </p:stCondLst>
                                            </p:cTn>
                                            <p:tgtEl>
                                              <p:spTgt spid="391"/>
                                            </p:tgtEl>
                                            <p:attrNameLst>
                                              <p:attrName>style.visibility</p:attrName>
                                            </p:attrNameLst>
                                          </p:cBhvr>
                                          <p:to>
                                            <p:strVal val="visible"/>
                                          </p:to>
                                        </p:set>
                                        <p:anim calcmode="lin" valueType="num">
                                          <p:cBhvr>
                                            <p:cTn id="23" dur="200" fill="hold"/>
                                            <p:tgtEl>
                                              <p:spTgt spid="391"/>
                                            </p:tgtEl>
                                            <p:attrNameLst>
                                              <p:attrName>ppt_w</p:attrName>
                                            </p:attrNameLst>
                                          </p:cBhvr>
                                          <p:tavLst>
                                            <p:tav tm="0">
                                              <p:val>
                                                <p:fltVal val="0"/>
                                              </p:val>
                                            </p:tav>
                                            <p:tav tm="100000">
                                              <p:val>
                                                <p:strVal val="#ppt_w"/>
                                              </p:val>
                                            </p:tav>
                                          </p:tavLst>
                                        </p:anim>
                                        <p:anim calcmode="lin" valueType="num">
                                          <p:cBhvr>
                                            <p:cTn id="24" dur="200" fill="hold"/>
                                            <p:tgtEl>
                                              <p:spTgt spid="391"/>
                                            </p:tgtEl>
                                            <p:attrNameLst>
                                              <p:attrName>ppt_h</p:attrName>
                                            </p:attrNameLst>
                                          </p:cBhvr>
                                          <p:tavLst>
                                            <p:tav tm="0">
                                              <p:val>
                                                <p:fltVal val="0"/>
                                              </p:val>
                                            </p:tav>
                                            <p:tav tm="100000">
                                              <p:val>
                                                <p:strVal val="#ppt_h"/>
                                              </p:val>
                                            </p:tav>
                                          </p:tavLst>
                                        </p:anim>
                                      </p:childTnLst>
                                    </p:cTn>
                                  </p:par>
                                  <p:par>
                                    <p:cTn id="25" presetID="6" presetClass="emph" presetSubtype="0" fill="hold" nodeType="withEffect" p14:presetBounceEnd="99000">
                                      <p:stCondLst>
                                        <p:cond delay="600"/>
                                      </p:stCondLst>
                                      <p:childTnLst>
                                        <p:animScale p14:bounceEnd="99000">
                                          <p:cBhvr>
                                            <p:cTn id="26" dur="1000" fill="hold"/>
                                            <p:tgtEl>
                                              <p:spTgt spid="391"/>
                                            </p:tgtEl>
                                          </p:cBhvr>
                                          <p:by x="110000" y="110000"/>
                                        </p:animScale>
                                      </p:childTnLst>
                                    </p:cTn>
                                  </p:par>
                                  <p:par>
                                    <p:cTn id="27" presetID="64" presetClass="path" presetSubtype="0" decel="100000" fill="hold" nodeType="withEffect">
                                      <p:stCondLst>
                                        <p:cond delay="600"/>
                                      </p:stCondLst>
                                      <p:childTnLst>
                                        <p:animMotion origin="layout" path="M -8.33333E-7 0.43657 L -8.33333E-7 4.81481E-6 " pathEditMode="relative" rAng="0" ptsTypes="AA">
                                          <p:cBhvr>
                                            <p:cTn id="28" dur="250" fill="hold"/>
                                            <p:tgtEl>
                                              <p:spTgt spid="391"/>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391"/>
                                            </p:tgtEl>
                                          </p:cBhvr>
                                          <p:by x="91000" y="91000"/>
                                        </p:animScale>
                                      </p:childTnLst>
                                    </p:cTn>
                                  </p:par>
                                  <p:par>
                                    <p:cTn id="31" presetID="23" presetClass="entr" presetSubtype="16" fill="hold" nodeType="withEffect">
                                      <p:stCondLst>
                                        <p:cond delay="650"/>
                                      </p:stCondLst>
                                      <p:childTnLst>
                                        <p:set>
                                          <p:cBhvr>
                                            <p:cTn id="32" dur="1" fill="hold">
                                              <p:stCondLst>
                                                <p:cond delay="0"/>
                                              </p:stCondLst>
                                            </p:cTn>
                                            <p:tgtEl>
                                              <p:spTgt spid="390"/>
                                            </p:tgtEl>
                                            <p:attrNameLst>
                                              <p:attrName>style.visibility</p:attrName>
                                            </p:attrNameLst>
                                          </p:cBhvr>
                                          <p:to>
                                            <p:strVal val="visible"/>
                                          </p:to>
                                        </p:set>
                                        <p:anim calcmode="lin" valueType="num">
                                          <p:cBhvr>
                                            <p:cTn id="33" dur="250" fill="hold"/>
                                            <p:tgtEl>
                                              <p:spTgt spid="390"/>
                                            </p:tgtEl>
                                            <p:attrNameLst>
                                              <p:attrName>ppt_w</p:attrName>
                                            </p:attrNameLst>
                                          </p:cBhvr>
                                          <p:tavLst>
                                            <p:tav tm="0">
                                              <p:val>
                                                <p:fltVal val="0"/>
                                              </p:val>
                                            </p:tav>
                                            <p:tav tm="100000">
                                              <p:val>
                                                <p:strVal val="#ppt_w"/>
                                              </p:val>
                                            </p:tav>
                                          </p:tavLst>
                                        </p:anim>
                                        <p:anim calcmode="lin" valueType="num">
                                          <p:cBhvr>
                                            <p:cTn id="34" dur="250" fill="hold"/>
                                            <p:tgtEl>
                                              <p:spTgt spid="390"/>
                                            </p:tgtEl>
                                            <p:attrNameLst>
                                              <p:attrName>ppt_h</p:attrName>
                                            </p:attrNameLst>
                                          </p:cBhvr>
                                          <p:tavLst>
                                            <p:tav tm="0">
                                              <p:val>
                                                <p:fltVal val="0"/>
                                              </p:val>
                                            </p:tav>
                                            <p:tav tm="100000">
                                              <p:val>
                                                <p:strVal val="#ppt_h"/>
                                              </p:val>
                                            </p:tav>
                                          </p:tavLst>
                                        </p:anim>
                                      </p:childTnLst>
                                    </p:cTn>
                                  </p:par>
                                  <p:par>
                                    <p:cTn id="35" presetID="6" presetClass="emph" presetSubtype="0" fill="hold" nodeType="withEffect" p14:presetBounceEnd="99000">
                                      <p:stCondLst>
                                        <p:cond delay="650"/>
                                      </p:stCondLst>
                                      <p:childTnLst>
                                        <p:animScale p14:bounceEnd="99000">
                                          <p:cBhvr>
                                            <p:cTn id="36" dur="1000" fill="hold"/>
                                            <p:tgtEl>
                                              <p:spTgt spid="390"/>
                                            </p:tgtEl>
                                          </p:cBhvr>
                                          <p:by x="110000" y="110000"/>
                                        </p:animScale>
                                      </p:childTnLst>
                                    </p:cTn>
                                  </p:par>
                                  <p:par>
                                    <p:cTn id="37" presetID="6" presetClass="emph" presetSubtype="0" fill="hold" nodeType="withEffect">
                                      <p:stCondLst>
                                        <p:cond delay="650"/>
                                      </p:stCondLst>
                                      <p:childTnLst>
                                        <p:animScale>
                                          <p:cBhvr>
                                            <p:cTn id="38" dur="250" fill="hold"/>
                                            <p:tgtEl>
                                              <p:spTgt spid="390"/>
                                            </p:tgtEl>
                                          </p:cBhvr>
                                          <p:by x="91000" y="91000"/>
                                        </p:animScale>
                                      </p:childTnLst>
                                    </p:cTn>
                                  </p:par>
                                  <p:par>
                                    <p:cTn id="39" presetID="23" presetClass="entr" presetSubtype="16" fill="hold" nodeType="withEffect">
                                      <p:stCondLst>
                                        <p:cond delay="700"/>
                                      </p:stCondLst>
                                      <p:childTnLst>
                                        <p:set>
                                          <p:cBhvr>
                                            <p:cTn id="40" dur="1" fill="hold">
                                              <p:stCondLst>
                                                <p:cond delay="0"/>
                                              </p:stCondLst>
                                            </p:cTn>
                                            <p:tgtEl>
                                              <p:spTgt spid="392"/>
                                            </p:tgtEl>
                                            <p:attrNameLst>
                                              <p:attrName>style.visibility</p:attrName>
                                            </p:attrNameLst>
                                          </p:cBhvr>
                                          <p:to>
                                            <p:strVal val="visible"/>
                                          </p:to>
                                        </p:set>
                                        <p:anim calcmode="lin" valueType="num">
                                          <p:cBhvr>
                                            <p:cTn id="41" dur="200" fill="hold"/>
                                            <p:tgtEl>
                                              <p:spTgt spid="392"/>
                                            </p:tgtEl>
                                            <p:attrNameLst>
                                              <p:attrName>ppt_w</p:attrName>
                                            </p:attrNameLst>
                                          </p:cBhvr>
                                          <p:tavLst>
                                            <p:tav tm="0">
                                              <p:val>
                                                <p:fltVal val="0"/>
                                              </p:val>
                                            </p:tav>
                                            <p:tav tm="100000">
                                              <p:val>
                                                <p:strVal val="#ppt_w"/>
                                              </p:val>
                                            </p:tav>
                                          </p:tavLst>
                                        </p:anim>
                                        <p:anim calcmode="lin" valueType="num">
                                          <p:cBhvr>
                                            <p:cTn id="42" dur="200" fill="hold"/>
                                            <p:tgtEl>
                                              <p:spTgt spid="392"/>
                                            </p:tgtEl>
                                            <p:attrNameLst>
                                              <p:attrName>ppt_h</p:attrName>
                                            </p:attrNameLst>
                                          </p:cBhvr>
                                          <p:tavLst>
                                            <p:tav tm="0">
                                              <p:val>
                                                <p:fltVal val="0"/>
                                              </p:val>
                                            </p:tav>
                                            <p:tav tm="100000">
                                              <p:val>
                                                <p:strVal val="#ppt_h"/>
                                              </p:val>
                                            </p:tav>
                                          </p:tavLst>
                                        </p:anim>
                                      </p:childTnLst>
                                    </p:cTn>
                                  </p:par>
                                  <p:par>
                                    <p:cTn id="43" presetID="6" presetClass="emph" presetSubtype="0" fill="hold" nodeType="withEffect" p14:presetBounceEnd="99000">
                                      <p:stCondLst>
                                        <p:cond delay="700"/>
                                      </p:stCondLst>
                                      <p:childTnLst>
                                        <p:animScale p14:bounceEnd="99000">
                                          <p:cBhvr>
                                            <p:cTn id="44" dur="1000" fill="hold"/>
                                            <p:tgtEl>
                                              <p:spTgt spid="392"/>
                                            </p:tgtEl>
                                          </p:cBhvr>
                                          <p:by x="110000" y="110000"/>
                                        </p:animScale>
                                      </p:childTnLst>
                                    </p:cTn>
                                  </p:par>
                                  <p:par>
                                    <p:cTn id="45" presetID="64" presetClass="path" presetSubtype="0" decel="100000" fill="hold" nodeType="withEffect">
                                      <p:stCondLst>
                                        <p:cond delay="700"/>
                                      </p:stCondLst>
                                      <p:childTnLst>
                                        <p:animMotion origin="layout" path="M -8.33333E-7 0.43657 L -8.33333E-7 4.81481E-6 " pathEditMode="relative" rAng="0" ptsTypes="AA">
                                          <p:cBhvr>
                                            <p:cTn id="46" dur="250" fill="hold"/>
                                            <p:tgtEl>
                                              <p:spTgt spid="392"/>
                                            </p:tgtEl>
                                            <p:attrNameLst>
                                              <p:attrName>ppt_x</p:attrName>
                                              <p:attrName>ppt_y</p:attrName>
                                            </p:attrNameLst>
                                          </p:cBhvr>
                                          <p:rCtr x="0" y="-21829"/>
                                        </p:animMotion>
                                      </p:childTnLst>
                                    </p:cTn>
                                  </p:par>
                                  <p:par>
                                    <p:cTn id="47" presetID="6" presetClass="emph" presetSubtype="0" accel="50000" decel="50000" fill="hold" nodeType="withEffect">
                                      <p:stCondLst>
                                        <p:cond delay="700"/>
                                      </p:stCondLst>
                                      <p:childTnLst>
                                        <p:animScale>
                                          <p:cBhvr>
                                            <p:cTn id="48" dur="250" fill="hold"/>
                                            <p:tgtEl>
                                              <p:spTgt spid="392"/>
                                            </p:tgtEl>
                                          </p:cBhvr>
                                          <p:by x="91000" y="91000"/>
                                        </p:animScale>
                                      </p:childTnLst>
                                    </p:cTn>
                                  </p:par>
                                  <p:par>
                                    <p:cTn id="49" presetID="23" presetClass="entr" presetSubtype="16" fill="hold" grpId="0" nodeType="withEffect">
                                      <p:stCondLst>
                                        <p:cond delay="750"/>
                                      </p:stCondLst>
                                      <p:childTnLst>
                                        <p:set>
                                          <p:cBhvr>
                                            <p:cTn id="50" dur="1" fill="hold">
                                              <p:stCondLst>
                                                <p:cond delay="0"/>
                                              </p:stCondLst>
                                            </p:cTn>
                                            <p:tgtEl>
                                              <p:spTgt spid="15"/>
                                            </p:tgtEl>
                                            <p:attrNameLst>
                                              <p:attrName>style.visibility</p:attrName>
                                            </p:attrNameLst>
                                          </p:cBhvr>
                                          <p:to>
                                            <p:strVal val="visible"/>
                                          </p:to>
                                        </p:set>
                                        <p:anim calcmode="lin" valueType="num">
                                          <p:cBhvr>
                                            <p:cTn id="51" dur="250" fill="hold"/>
                                            <p:tgtEl>
                                              <p:spTgt spid="15"/>
                                            </p:tgtEl>
                                            <p:attrNameLst>
                                              <p:attrName>ppt_w</p:attrName>
                                            </p:attrNameLst>
                                          </p:cBhvr>
                                          <p:tavLst>
                                            <p:tav tm="0">
                                              <p:val>
                                                <p:fltVal val="0"/>
                                              </p:val>
                                            </p:tav>
                                            <p:tav tm="100000">
                                              <p:val>
                                                <p:strVal val="#ppt_w"/>
                                              </p:val>
                                            </p:tav>
                                          </p:tavLst>
                                        </p:anim>
                                        <p:anim calcmode="lin" valueType="num">
                                          <p:cBhvr>
                                            <p:cTn id="52" dur="250" fill="hold"/>
                                            <p:tgtEl>
                                              <p:spTgt spid="15"/>
                                            </p:tgtEl>
                                            <p:attrNameLst>
                                              <p:attrName>ppt_h</p:attrName>
                                            </p:attrNameLst>
                                          </p:cBhvr>
                                          <p:tavLst>
                                            <p:tav tm="0">
                                              <p:val>
                                                <p:fltVal val="0"/>
                                              </p:val>
                                            </p:tav>
                                            <p:tav tm="100000">
                                              <p:val>
                                                <p:strVal val="#ppt_h"/>
                                              </p:val>
                                            </p:tav>
                                          </p:tavLst>
                                        </p:anim>
                                      </p:childTnLst>
                                    </p:cTn>
                                  </p:par>
                                  <p:par>
                                    <p:cTn id="53" presetID="6" presetClass="emph" presetSubtype="0" fill="hold" grpId="1" nodeType="withEffect" p14:presetBounceEnd="99000">
                                      <p:stCondLst>
                                        <p:cond delay="750"/>
                                      </p:stCondLst>
                                      <p:childTnLst>
                                        <p:animScale p14:bounceEnd="99000">
                                          <p:cBhvr>
                                            <p:cTn id="54" dur="1000" fill="hold"/>
                                            <p:tgtEl>
                                              <p:spTgt spid="15"/>
                                            </p:tgtEl>
                                          </p:cBhvr>
                                          <p:by x="110000" y="110000"/>
                                        </p:animScale>
                                      </p:childTnLst>
                                    </p:cTn>
                                  </p:par>
                                  <p:par>
                                    <p:cTn id="55" presetID="6" presetClass="emph" presetSubtype="0" fill="hold" grpId="2" nodeType="withEffect">
                                      <p:stCondLst>
                                        <p:cond delay="750"/>
                                      </p:stCondLst>
                                      <p:childTnLst>
                                        <p:animScale>
                                          <p:cBhvr>
                                            <p:cTn id="56" dur="250" fill="hold"/>
                                            <p:tgtEl>
                                              <p:spTgt spid="15"/>
                                            </p:tgtEl>
                                          </p:cBhvr>
                                          <p:by x="91000" y="91000"/>
                                        </p:animScale>
                                      </p:childTnLst>
                                    </p:cTn>
                                  </p:par>
                                  <p:par>
                                    <p:cTn id="57" presetID="23" presetClass="entr" presetSubtype="16" fill="hold" nodeType="withEffect">
                                      <p:stCondLst>
                                        <p:cond delay="800"/>
                                      </p:stCondLst>
                                      <p:childTnLst>
                                        <p:set>
                                          <p:cBhvr>
                                            <p:cTn id="58" dur="1" fill="hold">
                                              <p:stCondLst>
                                                <p:cond delay="0"/>
                                              </p:stCondLst>
                                            </p:cTn>
                                            <p:tgtEl>
                                              <p:spTgt spid="393"/>
                                            </p:tgtEl>
                                            <p:attrNameLst>
                                              <p:attrName>style.visibility</p:attrName>
                                            </p:attrNameLst>
                                          </p:cBhvr>
                                          <p:to>
                                            <p:strVal val="visible"/>
                                          </p:to>
                                        </p:set>
                                        <p:anim calcmode="lin" valueType="num">
                                          <p:cBhvr>
                                            <p:cTn id="59" dur="200" fill="hold"/>
                                            <p:tgtEl>
                                              <p:spTgt spid="393"/>
                                            </p:tgtEl>
                                            <p:attrNameLst>
                                              <p:attrName>ppt_w</p:attrName>
                                            </p:attrNameLst>
                                          </p:cBhvr>
                                          <p:tavLst>
                                            <p:tav tm="0">
                                              <p:val>
                                                <p:fltVal val="0"/>
                                              </p:val>
                                            </p:tav>
                                            <p:tav tm="100000">
                                              <p:val>
                                                <p:strVal val="#ppt_w"/>
                                              </p:val>
                                            </p:tav>
                                          </p:tavLst>
                                        </p:anim>
                                        <p:anim calcmode="lin" valueType="num">
                                          <p:cBhvr>
                                            <p:cTn id="60" dur="200" fill="hold"/>
                                            <p:tgtEl>
                                              <p:spTgt spid="393"/>
                                            </p:tgtEl>
                                            <p:attrNameLst>
                                              <p:attrName>ppt_h</p:attrName>
                                            </p:attrNameLst>
                                          </p:cBhvr>
                                          <p:tavLst>
                                            <p:tav tm="0">
                                              <p:val>
                                                <p:fltVal val="0"/>
                                              </p:val>
                                            </p:tav>
                                            <p:tav tm="100000">
                                              <p:val>
                                                <p:strVal val="#ppt_h"/>
                                              </p:val>
                                            </p:tav>
                                          </p:tavLst>
                                        </p:anim>
                                      </p:childTnLst>
                                    </p:cTn>
                                  </p:par>
                                  <p:par>
                                    <p:cTn id="61" presetID="6" presetClass="emph" presetSubtype="0" fill="hold" nodeType="withEffect" p14:presetBounceEnd="99000">
                                      <p:stCondLst>
                                        <p:cond delay="800"/>
                                      </p:stCondLst>
                                      <p:childTnLst>
                                        <p:animScale p14:bounceEnd="99000">
                                          <p:cBhvr>
                                            <p:cTn id="62" dur="1000" fill="hold"/>
                                            <p:tgtEl>
                                              <p:spTgt spid="393"/>
                                            </p:tgtEl>
                                          </p:cBhvr>
                                          <p:by x="110000" y="110000"/>
                                        </p:animScale>
                                      </p:childTnLst>
                                    </p:cTn>
                                  </p:par>
                                  <p:par>
                                    <p:cTn id="63" presetID="64" presetClass="path" presetSubtype="0" decel="100000" fill="hold" nodeType="withEffect">
                                      <p:stCondLst>
                                        <p:cond delay="800"/>
                                      </p:stCondLst>
                                      <p:childTnLst>
                                        <p:animMotion origin="layout" path="M -8.33333E-7 0.43657 L -8.33333E-7 4.81481E-6 " pathEditMode="relative" rAng="0" ptsTypes="AA">
                                          <p:cBhvr>
                                            <p:cTn id="64" dur="250" fill="hold"/>
                                            <p:tgtEl>
                                              <p:spTgt spid="393"/>
                                            </p:tgtEl>
                                            <p:attrNameLst>
                                              <p:attrName>ppt_x</p:attrName>
                                              <p:attrName>ppt_y</p:attrName>
                                            </p:attrNameLst>
                                          </p:cBhvr>
                                          <p:rCtr x="0" y="-21829"/>
                                        </p:animMotion>
                                      </p:childTnLst>
                                    </p:cTn>
                                  </p:par>
                                  <p:par>
                                    <p:cTn id="65" presetID="6" presetClass="emph" presetSubtype="0" accel="50000" decel="50000" fill="hold" nodeType="withEffect">
                                      <p:stCondLst>
                                        <p:cond delay="800"/>
                                      </p:stCondLst>
                                      <p:childTnLst>
                                        <p:animScale>
                                          <p:cBhvr>
                                            <p:cTn id="66" dur="250" fill="hold"/>
                                            <p:tgtEl>
                                              <p:spTgt spid="393"/>
                                            </p:tgtEl>
                                          </p:cBhvr>
                                          <p:by x="91000" y="91000"/>
                                        </p:animScale>
                                      </p:childTnLst>
                                    </p:cTn>
                                  </p:par>
                                  <p:par>
                                    <p:cTn id="67" presetID="23" presetClass="entr" presetSubtype="16" fill="hold" grpId="0" nodeType="withEffect">
                                      <p:stCondLst>
                                        <p:cond delay="800"/>
                                      </p:stCondLst>
                                      <p:childTnLst>
                                        <p:set>
                                          <p:cBhvr>
                                            <p:cTn id="68" dur="1" fill="hold">
                                              <p:stCondLst>
                                                <p:cond delay="0"/>
                                              </p:stCondLst>
                                            </p:cTn>
                                            <p:tgtEl>
                                              <p:spTgt spid="361"/>
                                            </p:tgtEl>
                                            <p:attrNameLst>
                                              <p:attrName>style.visibility</p:attrName>
                                            </p:attrNameLst>
                                          </p:cBhvr>
                                          <p:to>
                                            <p:strVal val="visible"/>
                                          </p:to>
                                        </p:set>
                                        <p:anim calcmode="lin" valueType="num">
                                          <p:cBhvr>
                                            <p:cTn id="69" dur="100" fill="hold"/>
                                            <p:tgtEl>
                                              <p:spTgt spid="361"/>
                                            </p:tgtEl>
                                            <p:attrNameLst>
                                              <p:attrName>ppt_w</p:attrName>
                                            </p:attrNameLst>
                                          </p:cBhvr>
                                          <p:tavLst>
                                            <p:tav tm="0">
                                              <p:val>
                                                <p:fltVal val="0"/>
                                              </p:val>
                                            </p:tav>
                                            <p:tav tm="100000">
                                              <p:val>
                                                <p:strVal val="#ppt_w"/>
                                              </p:val>
                                            </p:tav>
                                          </p:tavLst>
                                        </p:anim>
                                        <p:anim calcmode="lin" valueType="num">
                                          <p:cBhvr>
                                            <p:cTn id="70" dur="100" fill="hold"/>
                                            <p:tgtEl>
                                              <p:spTgt spid="361"/>
                                            </p:tgtEl>
                                            <p:attrNameLst>
                                              <p:attrName>ppt_h</p:attrName>
                                            </p:attrNameLst>
                                          </p:cBhvr>
                                          <p:tavLst>
                                            <p:tav tm="0">
                                              <p:val>
                                                <p:fltVal val="0"/>
                                              </p:val>
                                            </p:tav>
                                            <p:tav tm="100000">
                                              <p:val>
                                                <p:strVal val="#ppt_h"/>
                                              </p:val>
                                            </p:tav>
                                          </p:tavLst>
                                        </p:anim>
                                      </p:childTnLst>
                                    </p:cTn>
                                  </p:par>
                                  <p:par>
                                    <p:cTn id="71" presetID="18" presetClass="entr" presetSubtype="3" fill="hold" nodeType="withEffect">
                                      <p:stCondLst>
                                        <p:cond delay="800"/>
                                      </p:stCondLst>
                                      <p:childTnLst>
                                        <p:set>
                                          <p:cBhvr>
                                            <p:cTn id="72" dur="1" fill="hold">
                                              <p:stCondLst>
                                                <p:cond delay="0"/>
                                              </p:stCondLst>
                                            </p:cTn>
                                            <p:tgtEl>
                                              <p:spTgt spid="402"/>
                                            </p:tgtEl>
                                            <p:attrNameLst>
                                              <p:attrName>style.visibility</p:attrName>
                                            </p:attrNameLst>
                                          </p:cBhvr>
                                          <p:to>
                                            <p:strVal val="visible"/>
                                          </p:to>
                                        </p:set>
                                        <p:animEffect transition="in" filter="strips(upRight)">
                                          <p:cBhvr>
                                            <p:cTn id="73" dur="200"/>
                                            <p:tgtEl>
                                              <p:spTgt spid="402"/>
                                            </p:tgtEl>
                                          </p:cBhvr>
                                        </p:animEffect>
                                      </p:childTnLst>
                                    </p:cTn>
                                  </p:par>
                                  <p:par>
                                    <p:cTn id="74" presetID="18" presetClass="entr" presetSubtype="3" fill="hold" nodeType="withEffect">
                                      <p:stCondLst>
                                        <p:cond delay="1000"/>
                                      </p:stCondLst>
                                      <p:childTnLst>
                                        <p:set>
                                          <p:cBhvr>
                                            <p:cTn id="75" dur="1" fill="hold">
                                              <p:stCondLst>
                                                <p:cond delay="0"/>
                                              </p:stCondLst>
                                            </p:cTn>
                                            <p:tgtEl>
                                              <p:spTgt spid="403"/>
                                            </p:tgtEl>
                                            <p:attrNameLst>
                                              <p:attrName>style.visibility</p:attrName>
                                            </p:attrNameLst>
                                          </p:cBhvr>
                                          <p:to>
                                            <p:strVal val="visible"/>
                                          </p:to>
                                        </p:set>
                                        <p:animEffect transition="in" filter="strips(upRight)">
                                          <p:cBhvr>
                                            <p:cTn id="76" dur="200"/>
                                            <p:tgtEl>
                                              <p:spTgt spid="403"/>
                                            </p:tgtEl>
                                          </p:cBhvr>
                                        </p:animEffect>
                                      </p:childTnLst>
                                    </p:cTn>
                                  </p:par>
                                  <p:par>
                                    <p:cTn id="77" presetID="18" presetClass="entr" presetSubtype="3" fill="hold" nodeType="withEffect">
                                      <p:stCondLst>
                                        <p:cond delay="1100"/>
                                      </p:stCondLst>
                                      <p:childTnLst>
                                        <p:set>
                                          <p:cBhvr>
                                            <p:cTn id="78" dur="1" fill="hold">
                                              <p:stCondLst>
                                                <p:cond delay="0"/>
                                              </p:stCondLst>
                                            </p:cTn>
                                            <p:tgtEl>
                                              <p:spTgt spid="404"/>
                                            </p:tgtEl>
                                            <p:attrNameLst>
                                              <p:attrName>style.visibility</p:attrName>
                                            </p:attrNameLst>
                                          </p:cBhvr>
                                          <p:to>
                                            <p:strVal val="visible"/>
                                          </p:to>
                                        </p:set>
                                        <p:animEffect transition="in" filter="strips(upRight)">
                                          <p:cBhvr>
                                            <p:cTn id="79" dur="150"/>
                                            <p:tgtEl>
                                              <p:spTgt spid="404"/>
                                            </p:tgtEl>
                                          </p:cBhvr>
                                        </p:animEffect>
                                      </p:childTnLst>
                                    </p:cTn>
                                  </p:par>
                                  <p:par>
                                    <p:cTn id="80" presetID="18" presetClass="entr" presetSubtype="3" fill="hold" grpId="0" nodeType="withEffect">
                                      <p:stCondLst>
                                        <p:cond delay="1250"/>
                                      </p:stCondLst>
                                      <p:childTnLst>
                                        <p:set>
                                          <p:cBhvr>
                                            <p:cTn id="81" dur="1" fill="hold">
                                              <p:stCondLst>
                                                <p:cond delay="0"/>
                                              </p:stCondLst>
                                            </p:cTn>
                                            <p:tgtEl>
                                              <p:spTgt spid="405"/>
                                            </p:tgtEl>
                                            <p:attrNameLst>
                                              <p:attrName>style.visibility</p:attrName>
                                            </p:attrNameLst>
                                          </p:cBhvr>
                                          <p:to>
                                            <p:strVal val="visible"/>
                                          </p:to>
                                        </p:set>
                                        <p:animEffect transition="in" filter="strips(upRight)">
                                          <p:cBhvr>
                                            <p:cTn id="82" dur="100"/>
                                            <p:tgtEl>
                                              <p:spTgt spid="405"/>
                                            </p:tgtEl>
                                          </p:cBhvr>
                                        </p:animEffect>
                                      </p:childTnLst>
                                    </p:cTn>
                                  </p:par>
                                  <p:par>
                                    <p:cTn id="83" presetID="22" presetClass="entr" presetSubtype="4" fill="hold" grpId="0" nodeType="withEffect">
                                      <p:stCondLst>
                                        <p:cond delay="1350"/>
                                      </p:stCondLst>
                                      <p:childTnLst>
                                        <p:set>
                                          <p:cBhvr>
                                            <p:cTn id="84" dur="1" fill="hold">
                                              <p:stCondLst>
                                                <p:cond delay="0"/>
                                              </p:stCondLst>
                                            </p:cTn>
                                            <p:tgtEl>
                                              <p:spTgt spid="406"/>
                                            </p:tgtEl>
                                            <p:attrNameLst>
                                              <p:attrName>style.visibility</p:attrName>
                                            </p:attrNameLst>
                                          </p:cBhvr>
                                          <p:to>
                                            <p:strVal val="visible"/>
                                          </p:to>
                                        </p:set>
                                        <p:animEffect transition="in" filter="wipe(down)">
                                          <p:cBhvr>
                                            <p:cTn id="85" dur="100"/>
                                            <p:tgtEl>
                                              <p:spTgt spid="406"/>
                                            </p:tgtEl>
                                          </p:cBhvr>
                                        </p:animEffect>
                                      </p:childTnLst>
                                    </p:cTn>
                                  </p:par>
                                  <p:par>
                                    <p:cTn id="86" presetID="22" presetClass="entr" presetSubtype="1" fill="hold" nodeType="withEffect">
                                      <p:stCondLst>
                                        <p:cond delay="1460"/>
                                      </p:stCondLst>
                                      <p:childTnLst>
                                        <p:set>
                                          <p:cBhvr>
                                            <p:cTn id="87" dur="1" fill="hold">
                                              <p:stCondLst>
                                                <p:cond delay="0"/>
                                              </p:stCondLst>
                                            </p:cTn>
                                            <p:tgtEl>
                                              <p:spTgt spid="407"/>
                                            </p:tgtEl>
                                            <p:attrNameLst>
                                              <p:attrName>style.visibility</p:attrName>
                                            </p:attrNameLst>
                                          </p:cBhvr>
                                          <p:to>
                                            <p:strVal val="visible"/>
                                          </p:to>
                                        </p:set>
                                        <p:animEffect transition="in" filter="wipe(up)">
                                          <p:cBhvr>
                                            <p:cTn id="88" dur="200"/>
                                            <p:tgtEl>
                                              <p:spTgt spid="407"/>
                                            </p:tgtEl>
                                          </p:cBhvr>
                                        </p:animEffect>
                                      </p:childTnLst>
                                    </p:cTn>
                                  </p:par>
                                  <p:par>
                                    <p:cTn id="89" presetID="23" presetClass="entr" presetSubtype="16" fill="hold" nodeType="withEffect">
                                      <p:stCondLst>
                                        <p:cond delay="900"/>
                                      </p:stCondLst>
                                      <p:childTnLst>
                                        <p:set>
                                          <p:cBhvr>
                                            <p:cTn id="90" dur="1" fill="hold">
                                              <p:stCondLst>
                                                <p:cond delay="0"/>
                                              </p:stCondLst>
                                            </p:cTn>
                                            <p:tgtEl>
                                              <p:spTgt spid="396"/>
                                            </p:tgtEl>
                                            <p:attrNameLst>
                                              <p:attrName>style.visibility</p:attrName>
                                            </p:attrNameLst>
                                          </p:cBhvr>
                                          <p:to>
                                            <p:strVal val="visible"/>
                                          </p:to>
                                        </p:set>
                                        <p:anim calcmode="lin" valueType="num">
                                          <p:cBhvr>
                                            <p:cTn id="91" dur="200" fill="hold"/>
                                            <p:tgtEl>
                                              <p:spTgt spid="396"/>
                                            </p:tgtEl>
                                            <p:attrNameLst>
                                              <p:attrName>ppt_w</p:attrName>
                                            </p:attrNameLst>
                                          </p:cBhvr>
                                          <p:tavLst>
                                            <p:tav tm="0">
                                              <p:val>
                                                <p:fltVal val="0"/>
                                              </p:val>
                                            </p:tav>
                                            <p:tav tm="100000">
                                              <p:val>
                                                <p:strVal val="#ppt_w"/>
                                              </p:val>
                                            </p:tav>
                                          </p:tavLst>
                                        </p:anim>
                                        <p:anim calcmode="lin" valueType="num">
                                          <p:cBhvr>
                                            <p:cTn id="92" dur="200" fill="hold"/>
                                            <p:tgtEl>
                                              <p:spTgt spid="396"/>
                                            </p:tgtEl>
                                            <p:attrNameLst>
                                              <p:attrName>ppt_h</p:attrName>
                                            </p:attrNameLst>
                                          </p:cBhvr>
                                          <p:tavLst>
                                            <p:tav tm="0">
                                              <p:val>
                                                <p:fltVal val="0"/>
                                              </p:val>
                                            </p:tav>
                                            <p:tav tm="100000">
                                              <p:val>
                                                <p:strVal val="#ppt_h"/>
                                              </p:val>
                                            </p:tav>
                                          </p:tavLst>
                                        </p:anim>
                                      </p:childTnLst>
                                    </p:cTn>
                                  </p:par>
                                  <p:par>
                                    <p:cTn id="93" presetID="6" presetClass="emph" presetSubtype="0" fill="hold" nodeType="withEffect" p14:presetBounceEnd="99000">
                                      <p:stCondLst>
                                        <p:cond delay="900"/>
                                      </p:stCondLst>
                                      <p:childTnLst>
                                        <p:animScale p14:bounceEnd="99000">
                                          <p:cBhvr>
                                            <p:cTn id="94" dur="1000" fill="hold"/>
                                            <p:tgtEl>
                                              <p:spTgt spid="396"/>
                                            </p:tgtEl>
                                          </p:cBhvr>
                                          <p:by x="110000" y="110000"/>
                                        </p:animScale>
                                      </p:childTnLst>
                                    </p:cTn>
                                  </p:par>
                                  <p:par>
                                    <p:cTn id="95" presetID="64" presetClass="path" presetSubtype="0" decel="100000" fill="hold" nodeType="withEffect">
                                      <p:stCondLst>
                                        <p:cond delay="900"/>
                                      </p:stCondLst>
                                      <p:childTnLst>
                                        <p:animMotion origin="layout" path="M -8.33333E-7 0.43657 L -8.33333E-7 4.81481E-6 " pathEditMode="relative" rAng="0" ptsTypes="AA">
                                          <p:cBhvr>
                                            <p:cTn id="96" dur="250" fill="hold"/>
                                            <p:tgtEl>
                                              <p:spTgt spid="396"/>
                                            </p:tgtEl>
                                            <p:attrNameLst>
                                              <p:attrName>ppt_x</p:attrName>
                                              <p:attrName>ppt_y</p:attrName>
                                            </p:attrNameLst>
                                          </p:cBhvr>
                                          <p:rCtr x="0" y="-21829"/>
                                        </p:animMotion>
                                      </p:childTnLst>
                                    </p:cTn>
                                  </p:par>
                                  <p:par>
                                    <p:cTn id="97" presetID="6" presetClass="emph" presetSubtype="0" accel="50000" decel="50000" fill="hold" nodeType="withEffect">
                                      <p:stCondLst>
                                        <p:cond delay="900"/>
                                      </p:stCondLst>
                                      <p:childTnLst>
                                        <p:animScale>
                                          <p:cBhvr>
                                            <p:cTn id="98" dur="250" fill="hold"/>
                                            <p:tgtEl>
                                              <p:spTgt spid="396"/>
                                            </p:tgtEl>
                                          </p:cBhvr>
                                          <p:by x="91000" y="91000"/>
                                        </p:animScale>
                                      </p:childTnLst>
                                    </p:cTn>
                                  </p:par>
                                  <p:par>
                                    <p:cTn id="99" presetID="23" presetClass="entr" presetSubtype="16" fill="hold" nodeType="withEffect">
                                      <p:stCondLst>
                                        <p:cond delay="1000"/>
                                      </p:stCondLst>
                                      <p:childTnLst>
                                        <p:set>
                                          <p:cBhvr>
                                            <p:cTn id="100" dur="1" fill="hold">
                                              <p:stCondLst>
                                                <p:cond delay="0"/>
                                              </p:stCondLst>
                                            </p:cTn>
                                            <p:tgtEl>
                                              <p:spTgt spid="395"/>
                                            </p:tgtEl>
                                            <p:attrNameLst>
                                              <p:attrName>style.visibility</p:attrName>
                                            </p:attrNameLst>
                                          </p:cBhvr>
                                          <p:to>
                                            <p:strVal val="visible"/>
                                          </p:to>
                                        </p:set>
                                        <p:anim calcmode="lin" valueType="num">
                                          <p:cBhvr>
                                            <p:cTn id="101" dur="200" fill="hold"/>
                                            <p:tgtEl>
                                              <p:spTgt spid="395"/>
                                            </p:tgtEl>
                                            <p:attrNameLst>
                                              <p:attrName>ppt_w</p:attrName>
                                            </p:attrNameLst>
                                          </p:cBhvr>
                                          <p:tavLst>
                                            <p:tav tm="0">
                                              <p:val>
                                                <p:fltVal val="0"/>
                                              </p:val>
                                            </p:tav>
                                            <p:tav tm="100000">
                                              <p:val>
                                                <p:strVal val="#ppt_w"/>
                                              </p:val>
                                            </p:tav>
                                          </p:tavLst>
                                        </p:anim>
                                        <p:anim calcmode="lin" valueType="num">
                                          <p:cBhvr>
                                            <p:cTn id="102" dur="200" fill="hold"/>
                                            <p:tgtEl>
                                              <p:spTgt spid="395"/>
                                            </p:tgtEl>
                                            <p:attrNameLst>
                                              <p:attrName>ppt_h</p:attrName>
                                            </p:attrNameLst>
                                          </p:cBhvr>
                                          <p:tavLst>
                                            <p:tav tm="0">
                                              <p:val>
                                                <p:fltVal val="0"/>
                                              </p:val>
                                            </p:tav>
                                            <p:tav tm="100000">
                                              <p:val>
                                                <p:strVal val="#ppt_h"/>
                                              </p:val>
                                            </p:tav>
                                          </p:tavLst>
                                        </p:anim>
                                      </p:childTnLst>
                                    </p:cTn>
                                  </p:par>
                                  <p:par>
                                    <p:cTn id="103" presetID="6" presetClass="emph" presetSubtype="0" fill="hold" nodeType="withEffect" p14:presetBounceEnd="99000">
                                      <p:stCondLst>
                                        <p:cond delay="1000"/>
                                      </p:stCondLst>
                                      <p:childTnLst>
                                        <p:animScale p14:bounceEnd="99000">
                                          <p:cBhvr>
                                            <p:cTn id="104" dur="1000" fill="hold"/>
                                            <p:tgtEl>
                                              <p:spTgt spid="395"/>
                                            </p:tgtEl>
                                          </p:cBhvr>
                                          <p:by x="110000" y="110000"/>
                                        </p:animScale>
                                      </p:childTnLst>
                                    </p:cTn>
                                  </p:par>
                                  <p:par>
                                    <p:cTn id="105" presetID="64" presetClass="path" presetSubtype="0" decel="100000" fill="hold" nodeType="withEffect">
                                      <p:stCondLst>
                                        <p:cond delay="1000"/>
                                      </p:stCondLst>
                                      <p:childTnLst>
                                        <p:animMotion origin="layout" path="M -8.33333E-7 0.43657 L -8.33333E-7 4.81481E-6 " pathEditMode="relative" rAng="0" ptsTypes="AA">
                                          <p:cBhvr>
                                            <p:cTn id="106" dur="250" fill="hold"/>
                                            <p:tgtEl>
                                              <p:spTgt spid="395"/>
                                            </p:tgtEl>
                                            <p:attrNameLst>
                                              <p:attrName>ppt_x</p:attrName>
                                              <p:attrName>ppt_y</p:attrName>
                                            </p:attrNameLst>
                                          </p:cBhvr>
                                          <p:rCtr x="0" y="-21829"/>
                                        </p:animMotion>
                                      </p:childTnLst>
                                    </p:cTn>
                                  </p:par>
                                  <p:par>
                                    <p:cTn id="107" presetID="6" presetClass="emph" presetSubtype="0" accel="50000" decel="50000" fill="hold" nodeType="withEffect">
                                      <p:stCondLst>
                                        <p:cond delay="1000"/>
                                      </p:stCondLst>
                                      <p:childTnLst>
                                        <p:animScale>
                                          <p:cBhvr>
                                            <p:cTn id="108" dur="250" fill="hold"/>
                                            <p:tgtEl>
                                              <p:spTgt spid="395"/>
                                            </p:tgtEl>
                                          </p:cBhvr>
                                          <p:by x="91000" y="91000"/>
                                        </p:animScale>
                                      </p:childTnLst>
                                    </p:cTn>
                                  </p:par>
                                  <p:par>
                                    <p:cTn id="109" presetID="23" presetClass="entr" presetSubtype="16" fill="hold" grpId="0" nodeType="withEffect">
                                      <p:stCondLst>
                                        <p:cond delay="1000"/>
                                      </p:stCondLst>
                                      <p:childTnLst>
                                        <p:set>
                                          <p:cBhvr>
                                            <p:cTn id="110" dur="1" fill="hold">
                                              <p:stCondLst>
                                                <p:cond delay="0"/>
                                              </p:stCondLst>
                                            </p:cTn>
                                            <p:tgtEl>
                                              <p:spTgt spid="398"/>
                                            </p:tgtEl>
                                            <p:attrNameLst>
                                              <p:attrName>style.visibility</p:attrName>
                                            </p:attrNameLst>
                                          </p:cBhvr>
                                          <p:to>
                                            <p:strVal val="visible"/>
                                          </p:to>
                                        </p:set>
                                        <p:anim calcmode="lin" valueType="num">
                                          <p:cBhvr>
                                            <p:cTn id="111" dur="250" fill="hold"/>
                                            <p:tgtEl>
                                              <p:spTgt spid="398"/>
                                            </p:tgtEl>
                                            <p:attrNameLst>
                                              <p:attrName>ppt_w</p:attrName>
                                            </p:attrNameLst>
                                          </p:cBhvr>
                                          <p:tavLst>
                                            <p:tav tm="0">
                                              <p:val>
                                                <p:fltVal val="0"/>
                                              </p:val>
                                            </p:tav>
                                            <p:tav tm="100000">
                                              <p:val>
                                                <p:strVal val="#ppt_w"/>
                                              </p:val>
                                            </p:tav>
                                          </p:tavLst>
                                        </p:anim>
                                        <p:anim calcmode="lin" valueType="num">
                                          <p:cBhvr>
                                            <p:cTn id="112" dur="250" fill="hold"/>
                                            <p:tgtEl>
                                              <p:spTgt spid="398"/>
                                            </p:tgtEl>
                                            <p:attrNameLst>
                                              <p:attrName>ppt_h</p:attrName>
                                            </p:attrNameLst>
                                          </p:cBhvr>
                                          <p:tavLst>
                                            <p:tav tm="0">
                                              <p:val>
                                                <p:fltVal val="0"/>
                                              </p:val>
                                            </p:tav>
                                            <p:tav tm="100000">
                                              <p:val>
                                                <p:strVal val="#ppt_h"/>
                                              </p:val>
                                            </p:tav>
                                          </p:tavLst>
                                        </p:anim>
                                      </p:childTnLst>
                                    </p:cTn>
                                  </p:par>
                                  <p:par>
                                    <p:cTn id="113" presetID="6" presetClass="emph" presetSubtype="0" fill="hold" grpId="1" nodeType="withEffect" p14:presetBounceEnd="99000">
                                      <p:stCondLst>
                                        <p:cond delay="1000"/>
                                      </p:stCondLst>
                                      <p:childTnLst>
                                        <p:animScale p14:bounceEnd="99000">
                                          <p:cBhvr>
                                            <p:cTn id="114" dur="1000" fill="hold"/>
                                            <p:tgtEl>
                                              <p:spTgt spid="398"/>
                                            </p:tgtEl>
                                          </p:cBhvr>
                                          <p:by x="110000" y="110000"/>
                                        </p:animScale>
                                      </p:childTnLst>
                                    </p:cTn>
                                  </p:par>
                                  <p:par>
                                    <p:cTn id="115" presetID="6" presetClass="emph" presetSubtype="0" fill="hold" grpId="2" nodeType="withEffect">
                                      <p:stCondLst>
                                        <p:cond delay="1000"/>
                                      </p:stCondLst>
                                      <p:childTnLst>
                                        <p:animScale>
                                          <p:cBhvr>
                                            <p:cTn id="116" dur="250" fill="hold"/>
                                            <p:tgtEl>
                                              <p:spTgt spid="398"/>
                                            </p:tgtEl>
                                          </p:cBhvr>
                                          <p:by x="91000" y="91000"/>
                                        </p:animScale>
                                      </p:childTnLst>
                                    </p:cTn>
                                  </p:par>
                                  <p:par>
                                    <p:cTn id="117" presetID="23" presetClass="entr" presetSubtype="16" fill="hold" nodeType="withEffect">
                                      <p:stCondLst>
                                        <p:cond delay="1000"/>
                                      </p:stCondLst>
                                      <p:childTnLst>
                                        <p:set>
                                          <p:cBhvr>
                                            <p:cTn id="118" dur="1" fill="hold">
                                              <p:stCondLst>
                                                <p:cond delay="0"/>
                                              </p:stCondLst>
                                            </p:cTn>
                                            <p:tgtEl>
                                              <p:spTgt spid="394"/>
                                            </p:tgtEl>
                                            <p:attrNameLst>
                                              <p:attrName>style.visibility</p:attrName>
                                            </p:attrNameLst>
                                          </p:cBhvr>
                                          <p:to>
                                            <p:strVal val="visible"/>
                                          </p:to>
                                        </p:set>
                                        <p:anim calcmode="lin" valueType="num">
                                          <p:cBhvr>
                                            <p:cTn id="119" dur="200" fill="hold"/>
                                            <p:tgtEl>
                                              <p:spTgt spid="394"/>
                                            </p:tgtEl>
                                            <p:attrNameLst>
                                              <p:attrName>ppt_w</p:attrName>
                                            </p:attrNameLst>
                                          </p:cBhvr>
                                          <p:tavLst>
                                            <p:tav tm="0">
                                              <p:val>
                                                <p:fltVal val="0"/>
                                              </p:val>
                                            </p:tav>
                                            <p:tav tm="100000">
                                              <p:val>
                                                <p:strVal val="#ppt_w"/>
                                              </p:val>
                                            </p:tav>
                                          </p:tavLst>
                                        </p:anim>
                                        <p:anim calcmode="lin" valueType="num">
                                          <p:cBhvr>
                                            <p:cTn id="120" dur="200" fill="hold"/>
                                            <p:tgtEl>
                                              <p:spTgt spid="394"/>
                                            </p:tgtEl>
                                            <p:attrNameLst>
                                              <p:attrName>ppt_h</p:attrName>
                                            </p:attrNameLst>
                                          </p:cBhvr>
                                          <p:tavLst>
                                            <p:tav tm="0">
                                              <p:val>
                                                <p:fltVal val="0"/>
                                              </p:val>
                                            </p:tav>
                                            <p:tav tm="100000">
                                              <p:val>
                                                <p:strVal val="#ppt_h"/>
                                              </p:val>
                                            </p:tav>
                                          </p:tavLst>
                                        </p:anim>
                                      </p:childTnLst>
                                    </p:cTn>
                                  </p:par>
                                  <p:par>
                                    <p:cTn id="121" presetID="6" presetClass="emph" presetSubtype="0" fill="hold" nodeType="withEffect" p14:presetBounceEnd="99000">
                                      <p:stCondLst>
                                        <p:cond delay="1000"/>
                                      </p:stCondLst>
                                      <p:childTnLst>
                                        <p:animScale p14:bounceEnd="99000">
                                          <p:cBhvr>
                                            <p:cTn id="122" dur="1000" fill="hold"/>
                                            <p:tgtEl>
                                              <p:spTgt spid="394"/>
                                            </p:tgtEl>
                                          </p:cBhvr>
                                          <p:by x="110000" y="110000"/>
                                        </p:animScale>
                                      </p:childTnLst>
                                    </p:cTn>
                                  </p:par>
                                  <p:par>
                                    <p:cTn id="123" presetID="64" presetClass="path" presetSubtype="0" decel="100000" fill="hold" nodeType="withEffect">
                                      <p:stCondLst>
                                        <p:cond delay="1000"/>
                                      </p:stCondLst>
                                      <p:childTnLst>
                                        <p:animMotion origin="layout" path="M -1.875E-6 0.18935 L -1.875E-6 2.96296E-6 " pathEditMode="relative" rAng="0" ptsTypes="AA">
                                          <p:cBhvr>
                                            <p:cTn id="124" dur="250" fill="hold"/>
                                            <p:tgtEl>
                                              <p:spTgt spid="394"/>
                                            </p:tgtEl>
                                            <p:attrNameLst>
                                              <p:attrName>ppt_x</p:attrName>
                                              <p:attrName>ppt_y</p:attrName>
                                            </p:attrNameLst>
                                          </p:cBhvr>
                                          <p:rCtr x="0" y="-9468"/>
                                        </p:animMotion>
                                      </p:childTnLst>
                                    </p:cTn>
                                  </p:par>
                                  <p:par>
                                    <p:cTn id="125" presetID="6" presetClass="emph" presetSubtype="0" accel="50000" decel="50000" fill="hold" nodeType="withEffect">
                                      <p:stCondLst>
                                        <p:cond delay="1000"/>
                                      </p:stCondLst>
                                      <p:childTnLst>
                                        <p:animScale>
                                          <p:cBhvr>
                                            <p:cTn id="126" dur="250" fill="hold"/>
                                            <p:tgtEl>
                                              <p:spTgt spid="394"/>
                                            </p:tgtEl>
                                          </p:cBhvr>
                                          <p:by x="91000" y="91000"/>
                                        </p:animScale>
                                      </p:childTnLst>
                                    </p:cTn>
                                  </p:par>
                                  <p:par>
                                    <p:cTn id="127" presetID="23" presetClass="entr" presetSubtype="16" fill="hold" grpId="0" nodeType="withEffect">
                                      <p:stCondLst>
                                        <p:cond delay="1000"/>
                                      </p:stCondLst>
                                      <p:childTnLst>
                                        <p:set>
                                          <p:cBhvr>
                                            <p:cTn id="128" dur="1" fill="hold">
                                              <p:stCondLst>
                                                <p:cond delay="0"/>
                                              </p:stCondLst>
                                            </p:cTn>
                                            <p:tgtEl>
                                              <p:spTgt spid="62"/>
                                            </p:tgtEl>
                                            <p:attrNameLst>
                                              <p:attrName>style.visibility</p:attrName>
                                            </p:attrNameLst>
                                          </p:cBhvr>
                                          <p:to>
                                            <p:strVal val="visible"/>
                                          </p:to>
                                        </p:set>
                                        <p:anim calcmode="lin" valueType="num">
                                          <p:cBhvr>
                                            <p:cTn id="129" dur="250" fill="hold"/>
                                            <p:tgtEl>
                                              <p:spTgt spid="62"/>
                                            </p:tgtEl>
                                            <p:attrNameLst>
                                              <p:attrName>ppt_w</p:attrName>
                                            </p:attrNameLst>
                                          </p:cBhvr>
                                          <p:tavLst>
                                            <p:tav tm="0">
                                              <p:val>
                                                <p:fltVal val="0"/>
                                              </p:val>
                                            </p:tav>
                                            <p:tav tm="100000">
                                              <p:val>
                                                <p:strVal val="#ppt_w"/>
                                              </p:val>
                                            </p:tav>
                                          </p:tavLst>
                                        </p:anim>
                                        <p:anim calcmode="lin" valueType="num">
                                          <p:cBhvr>
                                            <p:cTn id="130" dur="250" fill="hold"/>
                                            <p:tgtEl>
                                              <p:spTgt spid="62"/>
                                            </p:tgtEl>
                                            <p:attrNameLst>
                                              <p:attrName>ppt_h</p:attrName>
                                            </p:attrNameLst>
                                          </p:cBhvr>
                                          <p:tavLst>
                                            <p:tav tm="0">
                                              <p:val>
                                                <p:fltVal val="0"/>
                                              </p:val>
                                            </p:tav>
                                            <p:tav tm="100000">
                                              <p:val>
                                                <p:strVal val="#ppt_h"/>
                                              </p:val>
                                            </p:tav>
                                          </p:tavLst>
                                        </p:anim>
                                      </p:childTnLst>
                                    </p:cTn>
                                  </p:par>
                                  <p:par>
                                    <p:cTn id="131" presetID="6" presetClass="emph" presetSubtype="0" fill="hold" grpId="1" nodeType="withEffect" p14:presetBounceEnd="99000">
                                      <p:stCondLst>
                                        <p:cond delay="1000"/>
                                      </p:stCondLst>
                                      <p:childTnLst>
                                        <p:animScale p14:bounceEnd="99000">
                                          <p:cBhvr>
                                            <p:cTn id="132" dur="1000" fill="hold"/>
                                            <p:tgtEl>
                                              <p:spTgt spid="62"/>
                                            </p:tgtEl>
                                          </p:cBhvr>
                                          <p:by x="110000" y="110000"/>
                                        </p:animScale>
                                      </p:childTnLst>
                                    </p:cTn>
                                  </p:par>
                                  <p:par>
                                    <p:cTn id="133" presetID="6" presetClass="emph" presetSubtype="0" fill="hold" grpId="2" nodeType="withEffect">
                                      <p:stCondLst>
                                        <p:cond delay="1000"/>
                                      </p:stCondLst>
                                      <p:childTnLst>
                                        <p:animScale>
                                          <p:cBhvr>
                                            <p:cTn id="134" dur="250" fill="hold"/>
                                            <p:tgtEl>
                                              <p:spTgt spid="62"/>
                                            </p:tgtEl>
                                          </p:cBhvr>
                                          <p:by x="91000" y="91000"/>
                                        </p:animScale>
                                      </p:childTnLst>
                                    </p:cTn>
                                  </p:par>
                                  <p:par>
                                    <p:cTn id="135" presetID="23" presetClass="entr" presetSubtype="16" fill="hold" nodeType="withEffect">
                                      <p:stCondLst>
                                        <p:cond delay="1250"/>
                                      </p:stCondLst>
                                      <p:childTnLst>
                                        <p:set>
                                          <p:cBhvr>
                                            <p:cTn id="136" dur="1" fill="hold">
                                              <p:stCondLst>
                                                <p:cond delay="0"/>
                                              </p:stCondLst>
                                            </p:cTn>
                                            <p:tgtEl>
                                              <p:spTgt spid="397"/>
                                            </p:tgtEl>
                                            <p:attrNameLst>
                                              <p:attrName>style.visibility</p:attrName>
                                            </p:attrNameLst>
                                          </p:cBhvr>
                                          <p:to>
                                            <p:strVal val="visible"/>
                                          </p:to>
                                        </p:set>
                                        <p:anim calcmode="lin" valueType="num">
                                          <p:cBhvr>
                                            <p:cTn id="137" dur="250" fill="hold"/>
                                            <p:tgtEl>
                                              <p:spTgt spid="397"/>
                                            </p:tgtEl>
                                            <p:attrNameLst>
                                              <p:attrName>ppt_w</p:attrName>
                                            </p:attrNameLst>
                                          </p:cBhvr>
                                          <p:tavLst>
                                            <p:tav tm="0">
                                              <p:val>
                                                <p:fltVal val="0"/>
                                              </p:val>
                                            </p:tav>
                                            <p:tav tm="100000">
                                              <p:val>
                                                <p:strVal val="#ppt_w"/>
                                              </p:val>
                                            </p:tav>
                                          </p:tavLst>
                                        </p:anim>
                                        <p:anim calcmode="lin" valueType="num">
                                          <p:cBhvr>
                                            <p:cTn id="138" dur="250" fill="hold"/>
                                            <p:tgtEl>
                                              <p:spTgt spid="397"/>
                                            </p:tgtEl>
                                            <p:attrNameLst>
                                              <p:attrName>ppt_h</p:attrName>
                                            </p:attrNameLst>
                                          </p:cBhvr>
                                          <p:tavLst>
                                            <p:tav tm="0">
                                              <p:val>
                                                <p:fltVal val="0"/>
                                              </p:val>
                                            </p:tav>
                                            <p:tav tm="100000">
                                              <p:val>
                                                <p:strVal val="#ppt_h"/>
                                              </p:val>
                                            </p:tav>
                                          </p:tavLst>
                                        </p:anim>
                                      </p:childTnLst>
                                    </p:cTn>
                                  </p:par>
                                  <p:par>
                                    <p:cTn id="139" presetID="23" presetClass="entr" presetSubtype="16" fill="hold" grpId="0" nodeType="withEffect">
                                      <p:stCondLst>
                                        <p:cond delay="1250"/>
                                      </p:stCondLst>
                                      <p:childTnLst>
                                        <p:set>
                                          <p:cBhvr>
                                            <p:cTn id="140" dur="1" fill="hold">
                                              <p:stCondLst>
                                                <p:cond delay="0"/>
                                              </p:stCondLst>
                                            </p:cTn>
                                            <p:tgtEl>
                                              <p:spTgt spid="379"/>
                                            </p:tgtEl>
                                            <p:attrNameLst>
                                              <p:attrName>style.visibility</p:attrName>
                                            </p:attrNameLst>
                                          </p:cBhvr>
                                          <p:to>
                                            <p:strVal val="visible"/>
                                          </p:to>
                                        </p:set>
                                        <p:anim calcmode="lin" valueType="num">
                                          <p:cBhvr>
                                            <p:cTn id="141" dur="250" fill="hold"/>
                                            <p:tgtEl>
                                              <p:spTgt spid="379"/>
                                            </p:tgtEl>
                                            <p:attrNameLst>
                                              <p:attrName>ppt_w</p:attrName>
                                            </p:attrNameLst>
                                          </p:cBhvr>
                                          <p:tavLst>
                                            <p:tav tm="0">
                                              <p:val>
                                                <p:fltVal val="0"/>
                                              </p:val>
                                            </p:tav>
                                            <p:tav tm="100000">
                                              <p:val>
                                                <p:strVal val="#ppt_w"/>
                                              </p:val>
                                            </p:tav>
                                          </p:tavLst>
                                        </p:anim>
                                        <p:anim calcmode="lin" valueType="num">
                                          <p:cBhvr>
                                            <p:cTn id="142" dur="250" fill="hold"/>
                                            <p:tgtEl>
                                              <p:spTgt spid="379"/>
                                            </p:tgtEl>
                                            <p:attrNameLst>
                                              <p:attrName>ppt_h</p:attrName>
                                            </p:attrNameLst>
                                          </p:cBhvr>
                                          <p:tavLst>
                                            <p:tav tm="0">
                                              <p:val>
                                                <p:fltVal val="0"/>
                                              </p:val>
                                            </p:tav>
                                            <p:tav tm="100000">
                                              <p:val>
                                                <p:strVal val="#ppt_h"/>
                                              </p:val>
                                            </p:tav>
                                          </p:tavLst>
                                        </p:anim>
                                      </p:childTnLst>
                                    </p:cTn>
                                  </p:par>
                                  <p:par>
                                    <p:cTn id="143" presetID="23" presetClass="entr" presetSubtype="16" fill="hold" grpId="0" nodeType="withEffect">
                                      <p:stCondLst>
                                        <p:cond delay="1300"/>
                                      </p:stCondLst>
                                      <p:childTnLst>
                                        <p:set>
                                          <p:cBhvr>
                                            <p:cTn id="144" dur="1" fill="hold">
                                              <p:stCondLst>
                                                <p:cond delay="0"/>
                                              </p:stCondLst>
                                            </p:cTn>
                                            <p:tgtEl>
                                              <p:spTgt spid="380"/>
                                            </p:tgtEl>
                                            <p:attrNameLst>
                                              <p:attrName>style.visibility</p:attrName>
                                            </p:attrNameLst>
                                          </p:cBhvr>
                                          <p:to>
                                            <p:strVal val="visible"/>
                                          </p:to>
                                        </p:set>
                                        <p:anim calcmode="lin" valueType="num">
                                          <p:cBhvr>
                                            <p:cTn id="145" dur="250" fill="hold"/>
                                            <p:tgtEl>
                                              <p:spTgt spid="380"/>
                                            </p:tgtEl>
                                            <p:attrNameLst>
                                              <p:attrName>ppt_w</p:attrName>
                                            </p:attrNameLst>
                                          </p:cBhvr>
                                          <p:tavLst>
                                            <p:tav tm="0">
                                              <p:val>
                                                <p:fltVal val="0"/>
                                              </p:val>
                                            </p:tav>
                                            <p:tav tm="100000">
                                              <p:val>
                                                <p:strVal val="#ppt_w"/>
                                              </p:val>
                                            </p:tav>
                                          </p:tavLst>
                                        </p:anim>
                                        <p:anim calcmode="lin" valueType="num">
                                          <p:cBhvr>
                                            <p:cTn id="146" dur="250" fill="hold"/>
                                            <p:tgtEl>
                                              <p:spTgt spid="380"/>
                                            </p:tgtEl>
                                            <p:attrNameLst>
                                              <p:attrName>ppt_h</p:attrName>
                                            </p:attrNameLst>
                                          </p:cBhvr>
                                          <p:tavLst>
                                            <p:tav tm="0">
                                              <p:val>
                                                <p:fltVal val="0"/>
                                              </p:val>
                                            </p:tav>
                                            <p:tav tm="100000">
                                              <p:val>
                                                <p:strVal val="#ppt_h"/>
                                              </p:val>
                                            </p:tav>
                                          </p:tavLst>
                                        </p:anim>
                                      </p:childTnLst>
                                    </p:cTn>
                                  </p:par>
                                  <p:par>
                                    <p:cTn id="147" presetID="23" presetClass="entr" presetSubtype="16" fill="hold" nodeType="withEffect">
                                      <p:stCondLst>
                                        <p:cond delay="1300"/>
                                      </p:stCondLst>
                                      <p:childTnLst>
                                        <p:set>
                                          <p:cBhvr>
                                            <p:cTn id="148" dur="1" fill="hold">
                                              <p:stCondLst>
                                                <p:cond delay="0"/>
                                              </p:stCondLst>
                                            </p:cTn>
                                            <p:tgtEl>
                                              <p:spTgt spid="401"/>
                                            </p:tgtEl>
                                            <p:attrNameLst>
                                              <p:attrName>style.visibility</p:attrName>
                                            </p:attrNameLst>
                                          </p:cBhvr>
                                          <p:to>
                                            <p:strVal val="visible"/>
                                          </p:to>
                                        </p:set>
                                        <p:anim calcmode="lin" valueType="num">
                                          <p:cBhvr>
                                            <p:cTn id="149" dur="250" fill="hold"/>
                                            <p:tgtEl>
                                              <p:spTgt spid="401"/>
                                            </p:tgtEl>
                                            <p:attrNameLst>
                                              <p:attrName>ppt_w</p:attrName>
                                            </p:attrNameLst>
                                          </p:cBhvr>
                                          <p:tavLst>
                                            <p:tav tm="0">
                                              <p:val>
                                                <p:fltVal val="0"/>
                                              </p:val>
                                            </p:tav>
                                            <p:tav tm="100000">
                                              <p:val>
                                                <p:strVal val="#ppt_w"/>
                                              </p:val>
                                            </p:tav>
                                          </p:tavLst>
                                        </p:anim>
                                        <p:anim calcmode="lin" valueType="num">
                                          <p:cBhvr>
                                            <p:cTn id="150" dur="250" fill="hold"/>
                                            <p:tgtEl>
                                              <p:spTgt spid="401"/>
                                            </p:tgtEl>
                                            <p:attrNameLst>
                                              <p:attrName>ppt_h</p:attrName>
                                            </p:attrNameLst>
                                          </p:cBhvr>
                                          <p:tavLst>
                                            <p:tav tm="0">
                                              <p:val>
                                                <p:fltVal val="0"/>
                                              </p:val>
                                            </p:tav>
                                            <p:tav tm="100000">
                                              <p:val>
                                                <p:strVal val="#ppt_h"/>
                                              </p:val>
                                            </p:tav>
                                          </p:tavLst>
                                        </p:anim>
                                      </p:childTnLst>
                                    </p:cTn>
                                  </p:par>
                                  <p:par>
                                    <p:cTn id="151" presetID="23" presetClass="entr" presetSubtype="16" fill="hold" grpId="0" nodeType="withEffect">
                                      <p:stCondLst>
                                        <p:cond delay="1350"/>
                                      </p:stCondLst>
                                      <p:childTnLst>
                                        <p:set>
                                          <p:cBhvr>
                                            <p:cTn id="152" dur="1" fill="hold">
                                              <p:stCondLst>
                                                <p:cond delay="0"/>
                                              </p:stCondLst>
                                            </p:cTn>
                                            <p:tgtEl>
                                              <p:spTgt spid="378"/>
                                            </p:tgtEl>
                                            <p:attrNameLst>
                                              <p:attrName>style.visibility</p:attrName>
                                            </p:attrNameLst>
                                          </p:cBhvr>
                                          <p:to>
                                            <p:strVal val="visible"/>
                                          </p:to>
                                        </p:set>
                                        <p:anim calcmode="lin" valueType="num">
                                          <p:cBhvr>
                                            <p:cTn id="153" dur="250" fill="hold"/>
                                            <p:tgtEl>
                                              <p:spTgt spid="378"/>
                                            </p:tgtEl>
                                            <p:attrNameLst>
                                              <p:attrName>ppt_w</p:attrName>
                                            </p:attrNameLst>
                                          </p:cBhvr>
                                          <p:tavLst>
                                            <p:tav tm="0">
                                              <p:val>
                                                <p:fltVal val="0"/>
                                              </p:val>
                                            </p:tav>
                                            <p:tav tm="100000">
                                              <p:val>
                                                <p:strVal val="#ppt_w"/>
                                              </p:val>
                                            </p:tav>
                                          </p:tavLst>
                                        </p:anim>
                                        <p:anim calcmode="lin" valueType="num">
                                          <p:cBhvr>
                                            <p:cTn id="154" dur="250" fill="hold"/>
                                            <p:tgtEl>
                                              <p:spTgt spid="378"/>
                                            </p:tgtEl>
                                            <p:attrNameLst>
                                              <p:attrName>ppt_h</p:attrName>
                                            </p:attrNameLst>
                                          </p:cBhvr>
                                          <p:tavLst>
                                            <p:tav tm="0">
                                              <p:val>
                                                <p:fltVal val="0"/>
                                              </p:val>
                                            </p:tav>
                                            <p:tav tm="100000">
                                              <p:val>
                                                <p:strVal val="#ppt_h"/>
                                              </p:val>
                                            </p:tav>
                                          </p:tavLst>
                                        </p:anim>
                                      </p:childTnLst>
                                    </p:cTn>
                                  </p:par>
                                  <p:par>
                                    <p:cTn id="155" presetID="10" presetClass="entr" presetSubtype="0" fill="hold" grpId="0" nodeType="withEffect">
                                      <p:stCondLst>
                                        <p:cond delay="250"/>
                                      </p:stCondLst>
                                      <p:childTnLst>
                                        <p:set>
                                          <p:cBhvr>
                                            <p:cTn id="156" dur="1" fill="hold">
                                              <p:stCondLst>
                                                <p:cond delay="0"/>
                                              </p:stCondLst>
                                            </p:cTn>
                                            <p:tgtEl>
                                              <p:spTgt spid="341"/>
                                            </p:tgtEl>
                                            <p:attrNameLst>
                                              <p:attrName>style.visibility</p:attrName>
                                            </p:attrNameLst>
                                          </p:cBhvr>
                                          <p:to>
                                            <p:strVal val="visible"/>
                                          </p:to>
                                        </p:set>
                                        <p:animEffect transition="in" filter="fade">
                                          <p:cBhvr>
                                            <p:cTn id="157" dur="500"/>
                                            <p:tgtEl>
                                              <p:spTgt spid="341"/>
                                            </p:tgtEl>
                                          </p:cBhvr>
                                        </p:animEffect>
                                      </p:childTnLst>
                                    </p:cTn>
                                  </p:par>
                                  <p:par>
                                    <p:cTn id="158" presetID="10" presetClass="entr" presetSubtype="0" fill="hold" grpId="0" nodeType="withEffect" nodePh="1">
                                      <p:stCondLst>
                                        <p:cond delay="350"/>
                                      </p:stCondLst>
                                      <p:endCondLst>
                                        <p:cond evt="begin" delay="0">
                                          <p:tn val="158"/>
                                        </p:cond>
                                      </p:endCondLst>
                                      <p:childTnLst>
                                        <p:set>
                                          <p:cBhvr>
                                            <p:cTn id="159" dur="1" fill="hold">
                                              <p:stCondLst>
                                                <p:cond delay="0"/>
                                              </p:stCondLst>
                                            </p:cTn>
                                            <p:tgtEl>
                                              <p:spTgt spid="342"/>
                                            </p:tgtEl>
                                            <p:attrNameLst>
                                              <p:attrName>style.visibility</p:attrName>
                                            </p:attrNameLst>
                                          </p:cBhvr>
                                          <p:to>
                                            <p:strVal val="visible"/>
                                          </p:to>
                                        </p:set>
                                        <p:animEffect transition="in" filter="fade">
                                          <p:cBhvr>
                                            <p:cTn id="160" dur="500"/>
                                            <p:tgtEl>
                                              <p:spTgt spid="342"/>
                                            </p:tgtEl>
                                          </p:cBhvr>
                                        </p:animEffect>
                                      </p:childTnLst>
                                    </p:cTn>
                                  </p:par>
                                  <p:par>
                                    <p:cTn id="161" presetID="17" presetClass="entr" presetSubtype="8" fill="hold" nodeType="withEffect">
                                      <p:stCondLst>
                                        <p:cond delay="300"/>
                                      </p:stCondLst>
                                      <p:childTnLst>
                                        <p:set>
                                          <p:cBhvr>
                                            <p:cTn id="162" dur="1" fill="hold">
                                              <p:stCondLst>
                                                <p:cond delay="0"/>
                                              </p:stCondLst>
                                            </p:cTn>
                                            <p:tgtEl>
                                              <p:spTgt spid="408"/>
                                            </p:tgtEl>
                                            <p:attrNameLst>
                                              <p:attrName>style.visibility</p:attrName>
                                            </p:attrNameLst>
                                          </p:cBhvr>
                                          <p:to>
                                            <p:strVal val="visible"/>
                                          </p:to>
                                        </p:set>
                                        <p:anim calcmode="lin" valueType="num">
                                          <p:cBhvr>
                                            <p:cTn id="163" dur="500" fill="hold"/>
                                            <p:tgtEl>
                                              <p:spTgt spid="408"/>
                                            </p:tgtEl>
                                            <p:attrNameLst>
                                              <p:attrName>ppt_x</p:attrName>
                                            </p:attrNameLst>
                                          </p:cBhvr>
                                          <p:tavLst>
                                            <p:tav tm="0">
                                              <p:val>
                                                <p:strVal val="#ppt_x-#ppt_w/2"/>
                                              </p:val>
                                            </p:tav>
                                            <p:tav tm="100000">
                                              <p:val>
                                                <p:strVal val="#ppt_x"/>
                                              </p:val>
                                            </p:tav>
                                          </p:tavLst>
                                        </p:anim>
                                        <p:anim calcmode="lin" valueType="num">
                                          <p:cBhvr>
                                            <p:cTn id="164" dur="500" fill="hold"/>
                                            <p:tgtEl>
                                              <p:spTgt spid="408"/>
                                            </p:tgtEl>
                                            <p:attrNameLst>
                                              <p:attrName>ppt_y</p:attrName>
                                            </p:attrNameLst>
                                          </p:cBhvr>
                                          <p:tavLst>
                                            <p:tav tm="0">
                                              <p:val>
                                                <p:strVal val="#ppt_y"/>
                                              </p:val>
                                            </p:tav>
                                            <p:tav tm="100000">
                                              <p:val>
                                                <p:strVal val="#ppt_y"/>
                                              </p:val>
                                            </p:tav>
                                          </p:tavLst>
                                        </p:anim>
                                        <p:anim calcmode="lin" valueType="num">
                                          <p:cBhvr>
                                            <p:cTn id="165" dur="500" fill="hold"/>
                                            <p:tgtEl>
                                              <p:spTgt spid="408"/>
                                            </p:tgtEl>
                                            <p:attrNameLst>
                                              <p:attrName>ppt_w</p:attrName>
                                            </p:attrNameLst>
                                          </p:cBhvr>
                                          <p:tavLst>
                                            <p:tav tm="0">
                                              <p:val>
                                                <p:fltVal val="0"/>
                                              </p:val>
                                            </p:tav>
                                            <p:tav tm="100000">
                                              <p:val>
                                                <p:strVal val="#ppt_w"/>
                                              </p:val>
                                            </p:tav>
                                          </p:tavLst>
                                        </p:anim>
                                        <p:anim calcmode="lin" valueType="num">
                                          <p:cBhvr>
                                            <p:cTn id="166" dur="500" fill="hold"/>
                                            <p:tgtEl>
                                              <p:spTgt spid="408"/>
                                            </p:tgtEl>
                                            <p:attrNameLst>
                                              <p:attrName>ppt_h</p:attrName>
                                            </p:attrNameLst>
                                          </p:cBhvr>
                                          <p:tavLst>
                                            <p:tav tm="0">
                                              <p:val>
                                                <p:strVal val="#ppt_h"/>
                                              </p:val>
                                            </p:tav>
                                            <p:tav tm="100000">
                                              <p:val>
                                                <p:strVal val="#ppt_h"/>
                                              </p:val>
                                            </p:tav>
                                          </p:tavLst>
                                        </p:anim>
                                      </p:childTnLst>
                                    </p:cTn>
                                  </p:par>
                                  <p:par>
                                    <p:cTn id="167" presetID="16" presetClass="entr" presetSubtype="42" fill="hold" nodeType="withEffect">
                                      <p:stCondLst>
                                        <p:cond delay="300"/>
                                      </p:stCondLst>
                                      <p:childTnLst>
                                        <p:set>
                                          <p:cBhvr>
                                            <p:cTn id="168" dur="1" fill="hold">
                                              <p:stCondLst>
                                                <p:cond delay="0"/>
                                              </p:stCondLst>
                                            </p:cTn>
                                            <p:tgtEl>
                                              <p:spTgt spid="5"/>
                                            </p:tgtEl>
                                            <p:attrNameLst>
                                              <p:attrName>style.visibility</p:attrName>
                                            </p:attrNameLst>
                                          </p:cBhvr>
                                          <p:to>
                                            <p:strVal val="visible"/>
                                          </p:to>
                                        </p:set>
                                        <p:animEffect transition="in" filter="barn(outHorizontal)">
                                          <p:cBhvr>
                                            <p:cTn id="169" dur="250"/>
                                            <p:tgtEl>
                                              <p:spTgt spid="5"/>
                                            </p:tgtEl>
                                          </p:cBhvr>
                                        </p:animEffect>
                                      </p:childTnLst>
                                    </p:cTn>
                                  </p:par>
                                  <p:par>
                                    <p:cTn id="170" presetID="10" presetClass="entr" presetSubtype="0" fill="hold" grpId="2" nodeType="withEffect">
                                      <p:stCondLst>
                                        <p:cond delay="300"/>
                                      </p:stCondLst>
                                      <p:childTnLst>
                                        <p:set>
                                          <p:cBhvr>
                                            <p:cTn id="171" dur="1" fill="hold">
                                              <p:stCondLst>
                                                <p:cond delay="0"/>
                                              </p:stCondLst>
                                            </p:cTn>
                                            <p:tgtEl>
                                              <p:spTgt spid="4"/>
                                            </p:tgtEl>
                                            <p:attrNameLst>
                                              <p:attrName>style.visibility</p:attrName>
                                            </p:attrNameLst>
                                          </p:cBhvr>
                                          <p:to>
                                            <p:strVal val="visible"/>
                                          </p:to>
                                        </p:set>
                                        <p:animEffect transition="in" filter="fade">
                                          <p:cBhvr>
                                            <p:cTn id="172" dur="500"/>
                                            <p:tgtEl>
                                              <p:spTgt spid="4"/>
                                            </p:tgtEl>
                                          </p:cBhvr>
                                        </p:animEffect>
                                      </p:childTnLst>
                                    </p:cTn>
                                  </p:par>
                                  <p:par>
                                    <p:cTn id="173" presetID="35" presetClass="path" presetSubtype="0" decel="100000" fill="hold" grpId="3" nodeType="withEffect">
                                      <p:stCondLst>
                                        <p:cond delay="300"/>
                                      </p:stCondLst>
                                      <p:childTnLst>
                                        <p:animMotion origin="layout" path="M -1.875E-6 -2.22222E-6 L 0.00938 -2.22222E-6 " pathEditMode="relative" rAng="0" ptsTypes="AA">
                                          <p:cBhvr>
                                            <p:cTn id="174" dur="500" spd="-100000" fill="hold"/>
                                            <p:tgtEl>
                                              <p:spTgt spid="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0" animBg="1"/>
          <p:bldP spid="398" grpId="1" animBg="1"/>
          <p:bldP spid="398" grpId="2" animBg="1"/>
          <p:bldP spid="15" grpId="0" animBg="1"/>
          <p:bldP spid="15" grpId="1" animBg="1"/>
          <p:bldP spid="15" grpId="2" animBg="1"/>
          <p:bldP spid="62" grpId="0" animBg="1"/>
          <p:bldP spid="62" grpId="1" animBg="1"/>
          <p:bldP spid="62" grpId="2" animBg="1"/>
          <p:bldP spid="361" grpId="0" animBg="1"/>
          <p:bldP spid="378" grpId="0" animBg="1"/>
          <p:bldP spid="379" grpId="0" animBg="1"/>
          <p:bldP spid="380" grpId="0" animBg="1"/>
          <p:bldP spid="341" grpId="0"/>
          <p:bldP spid="342"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342"/>
                            </p:tgtEl>
                            <p:attrNameLst>
                              <p:attrName>style.visibility</p:attrName>
                            </p:attrNameLst>
                          </p:cBhvr>
                          <p:to>
                            <p:strVal val="visible"/>
                          </p:to>
                        </p:set>
                        <p:animEffect transition="in" filter="fade">
                          <p:cBhvr>
                            <p:cTn dur="500"/>
                            <p:tgtEl>
                              <p:spTgt spid="342"/>
                            </p:tgtEl>
                          </p:cBhvr>
                        </p:animEffect>
                      </p:childTnLst>
                    </p:cTn>
                  </p:par>
                </p:tnLst>
              </p:tmpl>
            </p:tmplLst>
          </p:bldP>
          <p:bldP spid="321" grpId="0"/>
          <p:bldP spid="405" grpId="0" animBg="1"/>
          <p:bldP spid="406" grpId="0" animBg="1"/>
          <p:bldP spid="4" grpId="0"/>
          <p:bldP spid="4" grpId="1"/>
          <p:bldP spid="4" grpId="2"/>
          <p:bldP spid="4"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321"/>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3" presetClass="entr" presetSubtype="16" fill="hold" nodeType="withEffect">
                                      <p:stCondLst>
                                        <p:cond delay="600"/>
                                      </p:stCondLst>
                                      <p:childTnLst>
                                        <p:set>
                                          <p:cBhvr>
                                            <p:cTn id="22" dur="1" fill="hold">
                                              <p:stCondLst>
                                                <p:cond delay="0"/>
                                              </p:stCondLst>
                                            </p:cTn>
                                            <p:tgtEl>
                                              <p:spTgt spid="391"/>
                                            </p:tgtEl>
                                            <p:attrNameLst>
                                              <p:attrName>style.visibility</p:attrName>
                                            </p:attrNameLst>
                                          </p:cBhvr>
                                          <p:to>
                                            <p:strVal val="visible"/>
                                          </p:to>
                                        </p:set>
                                        <p:anim calcmode="lin" valueType="num">
                                          <p:cBhvr>
                                            <p:cTn id="23" dur="200" fill="hold"/>
                                            <p:tgtEl>
                                              <p:spTgt spid="391"/>
                                            </p:tgtEl>
                                            <p:attrNameLst>
                                              <p:attrName>ppt_w</p:attrName>
                                            </p:attrNameLst>
                                          </p:cBhvr>
                                          <p:tavLst>
                                            <p:tav tm="0">
                                              <p:val>
                                                <p:fltVal val="0"/>
                                              </p:val>
                                            </p:tav>
                                            <p:tav tm="100000">
                                              <p:val>
                                                <p:strVal val="#ppt_w"/>
                                              </p:val>
                                            </p:tav>
                                          </p:tavLst>
                                        </p:anim>
                                        <p:anim calcmode="lin" valueType="num">
                                          <p:cBhvr>
                                            <p:cTn id="24" dur="200" fill="hold"/>
                                            <p:tgtEl>
                                              <p:spTgt spid="391"/>
                                            </p:tgtEl>
                                            <p:attrNameLst>
                                              <p:attrName>ppt_h</p:attrName>
                                            </p:attrNameLst>
                                          </p:cBhvr>
                                          <p:tavLst>
                                            <p:tav tm="0">
                                              <p:val>
                                                <p:fltVal val="0"/>
                                              </p:val>
                                            </p:tav>
                                            <p:tav tm="100000">
                                              <p:val>
                                                <p:strVal val="#ppt_h"/>
                                              </p:val>
                                            </p:tav>
                                          </p:tavLst>
                                        </p:anim>
                                      </p:childTnLst>
                                    </p:cTn>
                                  </p:par>
                                  <p:par>
                                    <p:cTn id="25" presetID="6" presetClass="emph" presetSubtype="0" fill="hold" nodeType="withEffect">
                                      <p:stCondLst>
                                        <p:cond delay="600"/>
                                      </p:stCondLst>
                                      <p:childTnLst>
                                        <p:animScale>
                                          <p:cBhvr>
                                            <p:cTn id="26" dur="1000" fill="hold"/>
                                            <p:tgtEl>
                                              <p:spTgt spid="391"/>
                                            </p:tgtEl>
                                          </p:cBhvr>
                                          <p:by x="110000" y="110000"/>
                                        </p:animScale>
                                      </p:childTnLst>
                                    </p:cTn>
                                  </p:par>
                                  <p:par>
                                    <p:cTn id="27" presetID="64" presetClass="path" presetSubtype="0" decel="100000" fill="hold" nodeType="withEffect">
                                      <p:stCondLst>
                                        <p:cond delay="600"/>
                                      </p:stCondLst>
                                      <p:childTnLst>
                                        <p:animMotion origin="layout" path="M -8.33333E-7 0.43657 L -8.33333E-7 4.81481E-6 " pathEditMode="relative" rAng="0" ptsTypes="AA">
                                          <p:cBhvr>
                                            <p:cTn id="28" dur="250" fill="hold"/>
                                            <p:tgtEl>
                                              <p:spTgt spid="391"/>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391"/>
                                            </p:tgtEl>
                                          </p:cBhvr>
                                          <p:by x="91000" y="91000"/>
                                        </p:animScale>
                                      </p:childTnLst>
                                    </p:cTn>
                                  </p:par>
                                  <p:par>
                                    <p:cTn id="31" presetID="23" presetClass="entr" presetSubtype="16" fill="hold" nodeType="withEffect">
                                      <p:stCondLst>
                                        <p:cond delay="650"/>
                                      </p:stCondLst>
                                      <p:childTnLst>
                                        <p:set>
                                          <p:cBhvr>
                                            <p:cTn id="32" dur="1" fill="hold">
                                              <p:stCondLst>
                                                <p:cond delay="0"/>
                                              </p:stCondLst>
                                            </p:cTn>
                                            <p:tgtEl>
                                              <p:spTgt spid="390"/>
                                            </p:tgtEl>
                                            <p:attrNameLst>
                                              <p:attrName>style.visibility</p:attrName>
                                            </p:attrNameLst>
                                          </p:cBhvr>
                                          <p:to>
                                            <p:strVal val="visible"/>
                                          </p:to>
                                        </p:set>
                                        <p:anim calcmode="lin" valueType="num">
                                          <p:cBhvr>
                                            <p:cTn id="33" dur="250" fill="hold"/>
                                            <p:tgtEl>
                                              <p:spTgt spid="390"/>
                                            </p:tgtEl>
                                            <p:attrNameLst>
                                              <p:attrName>ppt_w</p:attrName>
                                            </p:attrNameLst>
                                          </p:cBhvr>
                                          <p:tavLst>
                                            <p:tav tm="0">
                                              <p:val>
                                                <p:fltVal val="0"/>
                                              </p:val>
                                            </p:tav>
                                            <p:tav tm="100000">
                                              <p:val>
                                                <p:strVal val="#ppt_w"/>
                                              </p:val>
                                            </p:tav>
                                          </p:tavLst>
                                        </p:anim>
                                        <p:anim calcmode="lin" valueType="num">
                                          <p:cBhvr>
                                            <p:cTn id="34" dur="250" fill="hold"/>
                                            <p:tgtEl>
                                              <p:spTgt spid="390"/>
                                            </p:tgtEl>
                                            <p:attrNameLst>
                                              <p:attrName>ppt_h</p:attrName>
                                            </p:attrNameLst>
                                          </p:cBhvr>
                                          <p:tavLst>
                                            <p:tav tm="0">
                                              <p:val>
                                                <p:fltVal val="0"/>
                                              </p:val>
                                            </p:tav>
                                            <p:tav tm="100000">
                                              <p:val>
                                                <p:strVal val="#ppt_h"/>
                                              </p:val>
                                            </p:tav>
                                          </p:tavLst>
                                        </p:anim>
                                      </p:childTnLst>
                                    </p:cTn>
                                  </p:par>
                                  <p:par>
                                    <p:cTn id="35" presetID="6" presetClass="emph" presetSubtype="0" fill="hold" nodeType="withEffect">
                                      <p:stCondLst>
                                        <p:cond delay="650"/>
                                      </p:stCondLst>
                                      <p:childTnLst>
                                        <p:animScale>
                                          <p:cBhvr>
                                            <p:cTn id="36" dur="1000" fill="hold"/>
                                            <p:tgtEl>
                                              <p:spTgt spid="390"/>
                                            </p:tgtEl>
                                          </p:cBhvr>
                                          <p:by x="110000" y="110000"/>
                                        </p:animScale>
                                      </p:childTnLst>
                                    </p:cTn>
                                  </p:par>
                                  <p:par>
                                    <p:cTn id="37" presetID="6" presetClass="emph" presetSubtype="0" fill="hold" nodeType="withEffect">
                                      <p:stCondLst>
                                        <p:cond delay="650"/>
                                      </p:stCondLst>
                                      <p:childTnLst>
                                        <p:animScale>
                                          <p:cBhvr>
                                            <p:cTn id="38" dur="250" fill="hold"/>
                                            <p:tgtEl>
                                              <p:spTgt spid="390"/>
                                            </p:tgtEl>
                                          </p:cBhvr>
                                          <p:by x="91000" y="91000"/>
                                        </p:animScale>
                                      </p:childTnLst>
                                    </p:cTn>
                                  </p:par>
                                  <p:par>
                                    <p:cTn id="39" presetID="23" presetClass="entr" presetSubtype="16" fill="hold" nodeType="withEffect">
                                      <p:stCondLst>
                                        <p:cond delay="700"/>
                                      </p:stCondLst>
                                      <p:childTnLst>
                                        <p:set>
                                          <p:cBhvr>
                                            <p:cTn id="40" dur="1" fill="hold">
                                              <p:stCondLst>
                                                <p:cond delay="0"/>
                                              </p:stCondLst>
                                            </p:cTn>
                                            <p:tgtEl>
                                              <p:spTgt spid="392"/>
                                            </p:tgtEl>
                                            <p:attrNameLst>
                                              <p:attrName>style.visibility</p:attrName>
                                            </p:attrNameLst>
                                          </p:cBhvr>
                                          <p:to>
                                            <p:strVal val="visible"/>
                                          </p:to>
                                        </p:set>
                                        <p:anim calcmode="lin" valueType="num">
                                          <p:cBhvr>
                                            <p:cTn id="41" dur="200" fill="hold"/>
                                            <p:tgtEl>
                                              <p:spTgt spid="392"/>
                                            </p:tgtEl>
                                            <p:attrNameLst>
                                              <p:attrName>ppt_w</p:attrName>
                                            </p:attrNameLst>
                                          </p:cBhvr>
                                          <p:tavLst>
                                            <p:tav tm="0">
                                              <p:val>
                                                <p:fltVal val="0"/>
                                              </p:val>
                                            </p:tav>
                                            <p:tav tm="100000">
                                              <p:val>
                                                <p:strVal val="#ppt_w"/>
                                              </p:val>
                                            </p:tav>
                                          </p:tavLst>
                                        </p:anim>
                                        <p:anim calcmode="lin" valueType="num">
                                          <p:cBhvr>
                                            <p:cTn id="42" dur="200" fill="hold"/>
                                            <p:tgtEl>
                                              <p:spTgt spid="392"/>
                                            </p:tgtEl>
                                            <p:attrNameLst>
                                              <p:attrName>ppt_h</p:attrName>
                                            </p:attrNameLst>
                                          </p:cBhvr>
                                          <p:tavLst>
                                            <p:tav tm="0">
                                              <p:val>
                                                <p:fltVal val="0"/>
                                              </p:val>
                                            </p:tav>
                                            <p:tav tm="100000">
                                              <p:val>
                                                <p:strVal val="#ppt_h"/>
                                              </p:val>
                                            </p:tav>
                                          </p:tavLst>
                                        </p:anim>
                                      </p:childTnLst>
                                    </p:cTn>
                                  </p:par>
                                  <p:par>
                                    <p:cTn id="43" presetID="6" presetClass="emph" presetSubtype="0" fill="hold" nodeType="withEffect">
                                      <p:stCondLst>
                                        <p:cond delay="700"/>
                                      </p:stCondLst>
                                      <p:childTnLst>
                                        <p:animScale>
                                          <p:cBhvr>
                                            <p:cTn id="44" dur="1000" fill="hold"/>
                                            <p:tgtEl>
                                              <p:spTgt spid="392"/>
                                            </p:tgtEl>
                                          </p:cBhvr>
                                          <p:by x="110000" y="110000"/>
                                        </p:animScale>
                                      </p:childTnLst>
                                    </p:cTn>
                                  </p:par>
                                  <p:par>
                                    <p:cTn id="45" presetID="64" presetClass="path" presetSubtype="0" decel="100000" fill="hold" nodeType="withEffect">
                                      <p:stCondLst>
                                        <p:cond delay="700"/>
                                      </p:stCondLst>
                                      <p:childTnLst>
                                        <p:animMotion origin="layout" path="M -8.33333E-7 0.43657 L -8.33333E-7 4.81481E-6 " pathEditMode="relative" rAng="0" ptsTypes="AA">
                                          <p:cBhvr>
                                            <p:cTn id="46" dur="250" fill="hold"/>
                                            <p:tgtEl>
                                              <p:spTgt spid="392"/>
                                            </p:tgtEl>
                                            <p:attrNameLst>
                                              <p:attrName>ppt_x</p:attrName>
                                              <p:attrName>ppt_y</p:attrName>
                                            </p:attrNameLst>
                                          </p:cBhvr>
                                          <p:rCtr x="0" y="-21829"/>
                                        </p:animMotion>
                                      </p:childTnLst>
                                    </p:cTn>
                                  </p:par>
                                  <p:par>
                                    <p:cTn id="47" presetID="6" presetClass="emph" presetSubtype="0" accel="50000" decel="50000" fill="hold" nodeType="withEffect">
                                      <p:stCondLst>
                                        <p:cond delay="700"/>
                                      </p:stCondLst>
                                      <p:childTnLst>
                                        <p:animScale>
                                          <p:cBhvr>
                                            <p:cTn id="48" dur="250" fill="hold"/>
                                            <p:tgtEl>
                                              <p:spTgt spid="392"/>
                                            </p:tgtEl>
                                          </p:cBhvr>
                                          <p:by x="91000" y="91000"/>
                                        </p:animScale>
                                      </p:childTnLst>
                                    </p:cTn>
                                  </p:par>
                                  <p:par>
                                    <p:cTn id="49" presetID="23" presetClass="entr" presetSubtype="16" fill="hold" grpId="0" nodeType="withEffect">
                                      <p:stCondLst>
                                        <p:cond delay="750"/>
                                      </p:stCondLst>
                                      <p:childTnLst>
                                        <p:set>
                                          <p:cBhvr>
                                            <p:cTn id="50" dur="1" fill="hold">
                                              <p:stCondLst>
                                                <p:cond delay="0"/>
                                              </p:stCondLst>
                                            </p:cTn>
                                            <p:tgtEl>
                                              <p:spTgt spid="15"/>
                                            </p:tgtEl>
                                            <p:attrNameLst>
                                              <p:attrName>style.visibility</p:attrName>
                                            </p:attrNameLst>
                                          </p:cBhvr>
                                          <p:to>
                                            <p:strVal val="visible"/>
                                          </p:to>
                                        </p:set>
                                        <p:anim calcmode="lin" valueType="num">
                                          <p:cBhvr>
                                            <p:cTn id="51" dur="250" fill="hold"/>
                                            <p:tgtEl>
                                              <p:spTgt spid="15"/>
                                            </p:tgtEl>
                                            <p:attrNameLst>
                                              <p:attrName>ppt_w</p:attrName>
                                            </p:attrNameLst>
                                          </p:cBhvr>
                                          <p:tavLst>
                                            <p:tav tm="0">
                                              <p:val>
                                                <p:fltVal val="0"/>
                                              </p:val>
                                            </p:tav>
                                            <p:tav tm="100000">
                                              <p:val>
                                                <p:strVal val="#ppt_w"/>
                                              </p:val>
                                            </p:tav>
                                          </p:tavLst>
                                        </p:anim>
                                        <p:anim calcmode="lin" valueType="num">
                                          <p:cBhvr>
                                            <p:cTn id="52" dur="250" fill="hold"/>
                                            <p:tgtEl>
                                              <p:spTgt spid="15"/>
                                            </p:tgtEl>
                                            <p:attrNameLst>
                                              <p:attrName>ppt_h</p:attrName>
                                            </p:attrNameLst>
                                          </p:cBhvr>
                                          <p:tavLst>
                                            <p:tav tm="0">
                                              <p:val>
                                                <p:fltVal val="0"/>
                                              </p:val>
                                            </p:tav>
                                            <p:tav tm="100000">
                                              <p:val>
                                                <p:strVal val="#ppt_h"/>
                                              </p:val>
                                            </p:tav>
                                          </p:tavLst>
                                        </p:anim>
                                      </p:childTnLst>
                                    </p:cTn>
                                  </p:par>
                                  <p:par>
                                    <p:cTn id="53" presetID="6" presetClass="emph" presetSubtype="0" fill="hold" grpId="1" nodeType="withEffect">
                                      <p:stCondLst>
                                        <p:cond delay="750"/>
                                      </p:stCondLst>
                                      <p:childTnLst>
                                        <p:animScale>
                                          <p:cBhvr>
                                            <p:cTn id="54" dur="1000" fill="hold"/>
                                            <p:tgtEl>
                                              <p:spTgt spid="15"/>
                                            </p:tgtEl>
                                          </p:cBhvr>
                                          <p:by x="110000" y="110000"/>
                                        </p:animScale>
                                      </p:childTnLst>
                                    </p:cTn>
                                  </p:par>
                                  <p:par>
                                    <p:cTn id="55" presetID="6" presetClass="emph" presetSubtype="0" fill="hold" grpId="2" nodeType="withEffect">
                                      <p:stCondLst>
                                        <p:cond delay="750"/>
                                      </p:stCondLst>
                                      <p:childTnLst>
                                        <p:animScale>
                                          <p:cBhvr>
                                            <p:cTn id="56" dur="250" fill="hold"/>
                                            <p:tgtEl>
                                              <p:spTgt spid="15"/>
                                            </p:tgtEl>
                                          </p:cBhvr>
                                          <p:by x="91000" y="91000"/>
                                        </p:animScale>
                                      </p:childTnLst>
                                    </p:cTn>
                                  </p:par>
                                  <p:par>
                                    <p:cTn id="57" presetID="23" presetClass="entr" presetSubtype="16" fill="hold" nodeType="withEffect">
                                      <p:stCondLst>
                                        <p:cond delay="800"/>
                                      </p:stCondLst>
                                      <p:childTnLst>
                                        <p:set>
                                          <p:cBhvr>
                                            <p:cTn id="58" dur="1" fill="hold">
                                              <p:stCondLst>
                                                <p:cond delay="0"/>
                                              </p:stCondLst>
                                            </p:cTn>
                                            <p:tgtEl>
                                              <p:spTgt spid="393"/>
                                            </p:tgtEl>
                                            <p:attrNameLst>
                                              <p:attrName>style.visibility</p:attrName>
                                            </p:attrNameLst>
                                          </p:cBhvr>
                                          <p:to>
                                            <p:strVal val="visible"/>
                                          </p:to>
                                        </p:set>
                                        <p:anim calcmode="lin" valueType="num">
                                          <p:cBhvr>
                                            <p:cTn id="59" dur="200" fill="hold"/>
                                            <p:tgtEl>
                                              <p:spTgt spid="393"/>
                                            </p:tgtEl>
                                            <p:attrNameLst>
                                              <p:attrName>ppt_w</p:attrName>
                                            </p:attrNameLst>
                                          </p:cBhvr>
                                          <p:tavLst>
                                            <p:tav tm="0">
                                              <p:val>
                                                <p:fltVal val="0"/>
                                              </p:val>
                                            </p:tav>
                                            <p:tav tm="100000">
                                              <p:val>
                                                <p:strVal val="#ppt_w"/>
                                              </p:val>
                                            </p:tav>
                                          </p:tavLst>
                                        </p:anim>
                                        <p:anim calcmode="lin" valueType="num">
                                          <p:cBhvr>
                                            <p:cTn id="60" dur="200" fill="hold"/>
                                            <p:tgtEl>
                                              <p:spTgt spid="393"/>
                                            </p:tgtEl>
                                            <p:attrNameLst>
                                              <p:attrName>ppt_h</p:attrName>
                                            </p:attrNameLst>
                                          </p:cBhvr>
                                          <p:tavLst>
                                            <p:tav tm="0">
                                              <p:val>
                                                <p:fltVal val="0"/>
                                              </p:val>
                                            </p:tav>
                                            <p:tav tm="100000">
                                              <p:val>
                                                <p:strVal val="#ppt_h"/>
                                              </p:val>
                                            </p:tav>
                                          </p:tavLst>
                                        </p:anim>
                                      </p:childTnLst>
                                    </p:cTn>
                                  </p:par>
                                  <p:par>
                                    <p:cTn id="61" presetID="6" presetClass="emph" presetSubtype="0" fill="hold" nodeType="withEffect">
                                      <p:stCondLst>
                                        <p:cond delay="800"/>
                                      </p:stCondLst>
                                      <p:childTnLst>
                                        <p:animScale>
                                          <p:cBhvr>
                                            <p:cTn id="62" dur="1000" fill="hold"/>
                                            <p:tgtEl>
                                              <p:spTgt spid="393"/>
                                            </p:tgtEl>
                                          </p:cBhvr>
                                          <p:by x="110000" y="110000"/>
                                        </p:animScale>
                                      </p:childTnLst>
                                    </p:cTn>
                                  </p:par>
                                  <p:par>
                                    <p:cTn id="63" presetID="64" presetClass="path" presetSubtype="0" decel="100000" fill="hold" nodeType="withEffect">
                                      <p:stCondLst>
                                        <p:cond delay="800"/>
                                      </p:stCondLst>
                                      <p:childTnLst>
                                        <p:animMotion origin="layout" path="M -8.33333E-7 0.43657 L -8.33333E-7 4.81481E-6 " pathEditMode="relative" rAng="0" ptsTypes="AA">
                                          <p:cBhvr>
                                            <p:cTn id="64" dur="250" fill="hold"/>
                                            <p:tgtEl>
                                              <p:spTgt spid="393"/>
                                            </p:tgtEl>
                                            <p:attrNameLst>
                                              <p:attrName>ppt_x</p:attrName>
                                              <p:attrName>ppt_y</p:attrName>
                                            </p:attrNameLst>
                                          </p:cBhvr>
                                          <p:rCtr x="0" y="-21829"/>
                                        </p:animMotion>
                                      </p:childTnLst>
                                    </p:cTn>
                                  </p:par>
                                  <p:par>
                                    <p:cTn id="65" presetID="6" presetClass="emph" presetSubtype="0" accel="50000" decel="50000" fill="hold" nodeType="withEffect">
                                      <p:stCondLst>
                                        <p:cond delay="800"/>
                                      </p:stCondLst>
                                      <p:childTnLst>
                                        <p:animScale>
                                          <p:cBhvr>
                                            <p:cTn id="66" dur="250" fill="hold"/>
                                            <p:tgtEl>
                                              <p:spTgt spid="393"/>
                                            </p:tgtEl>
                                          </p:cBhvr>
                                          <p:by x="91000" y="91000"/>
                                        </p:animScale>
                                      </p:childTnLst>
                                    </p:cTn>
                                  </p:par>
                                  <p:par>
                                    <p:cTn id="67" presetID="23" presetClass="entr" presetSubtype="16" fill="hold" grpId="0" nodeType="withEffect">
                                      <p:stCondLst>
                                        <p:cond delay="800"/>
                                      </p:stCondLst>
                                      <p:childTnLst>
                                        <p:set>
                                          <p:cBhvr>
                                            <p:cTn id="68" dur="1" fill="hold">
                                              <p:stCondLst>
                                                <p:cond delay="0"/>
                                              </p:stCondLst>
                                            </p:cTn>
                                            <p:tgtEl>
                                              <p:spTgt spid="361"/>
                                            </p:tgtEl>
                                            <p:attrNameLst>
                                              <p:attrName>style.visibility</p:attrName>
                                            </p:attrNameLst>
                                          </p:cBhvr>
                                          <p:to>
                                            <p:strVal val="visible"/>
                                          </p:to>
                                        </p:set>
                                        <p:anim calcmode="lin" valueType="num">
                                          <p:cBhvr>
                                            <p:cTn id="69" dur="100" fill="hold"/>
                                            <p:tgtEl>
                                              <p:spTgt spid="361"/>
                                            </p:tgtEl>
                                            <p:attrNameLst>
                                              <p:attrName>ppt_w</p:attrName>
                                            </p:attrNameLst>
                                          </p:cBhvr>
                                          <p:tavLst>
                                            <p:tav tm="0">
                                              <p:val>
                                                <p:fltVal val="0"/>
                                              </p:val>
                                            </p:tav>
                                            <p:tav tm="100000">
                                              <p:val>
                                                <p:strVal val="#ppt_w"/>
                                              </p:val>
                                            </p:tav>
                                          </p:tavLst>
                                        </p:anim>
                                        <p:anim calcmode="lin" valueType="num">
                                          <p:cBhvr>
                                            <p:cTn id="70" dur="100" fill="hold"/>
                                            <p:tgtEl>
                                              <p:spTgt spid="361"/>
                                            </p:tgtEl>
                                            <p:attrNameLst>
                                              <p:attrName>ppt_h</p:attrName>
                                            </p:attrNameLst>
                                          </p:cBhvr>
                                          <p:tavLst>
                                            <p:tav tm="0">
                                              <p:val>
                                                <p:fltVal val="0"/>
                                              </p:val>
                                            </p:tav>
                                            <p:tav tm="100000">
                                              <p:val>
                                                <p:strVal val="#ppt_h"/>
                                              </p:val>
                                            </p:tav>
                                          </p:tavLst>
                                        </p:anim>
                                      </p:childTnLst>
                                    </p:cTn>
                                  </p:par>
                                  <p:par>
                                    <p:cTn id="71" presetID="18" presetClass="entr" presetSubtype="3" fill="hold" nodeType="withEffect">
                                      <p:stCondLst>
                                        <p:cond delay="800"/>
                                      </p:stCondLst>
                                      <p:childTnLst>
                                        <p:set>
                                          <p:cBhvr>
                                            <p:cTn id="72" dur="1" fill="hold">
                                              <p:stCondLst>
                                                <p:cond delay="0"/>
                                              </p:stCondLst>
                                            </p:cTn>
                                            <p:tgtEl>
                                              <p:spTgt spid="402"/>
                                            </p:tgtEl>
                                            <p:attrNameLst>
                                              <p:attrName>style.visibility</p:attrName>
                                            </p:attrNameLst>
                                          </p:cBhvr>
                                          <p:to>
                                            <p:strVal val="visible"/>
                                          </p:to>
                                        </p:set>
                                        <p:animEffect transition="in" filter="strips(upRight)">
                                          <p:cBhvr>
                                            <p:cTn id="73" dur="200"/>
                                            <p:tgtEl>
                                              <p:spTgt spid="402"/>
                                            </p:tgtEl>
                                          </p:cBhvr>
                                        </p:animEffect>
                                      </p:childTnLst>
                                    </p:cTn>
                                  </p:par>
                                  <p:par>
                                    <p:cTn id="74" presetID="18" presetClass="entr" presetSubtype="3" fill="hold" nodeType="withEffect">
                                      <p:stCondLst>
                                        <p:cond delay="1000"/>
                                      </p:stCondLst>
                                      <p:childTnLst>
                                        <p:set>
                                          <p:cBhvr>
                                            <p:cTn id="75" dur="1" fill="hold">
                                              <p:stCondLst>
                                                <p:cond delay="0"/>
                                              </p:stCondLst>
                                            </p:cTn>
                                            <p:tgtEl>
                                              <p:spTgt spid="403"/>
                                            </p:tgtEl>
                                            <p:attrNameLst>
                                              <p:attrName>style.visibility</p:attrName>
                                            </p:attrNameLst>
                                          </p:cBhvr>
                                          <p:to>
                                            <p:strVal val="visible"/>
                                          </p:to>
                                        </p:set>
                                        <p:animEffect transition="in" filter="strips(upRight)">
                                          <p:cBhvr>
                                            <p:cTn id="76" dur="200"/>
                                            <p:tgtEl>
                                              <p:spTgt spid="403"/>
                                            </p:tgtEl>
                                          </p:cBhvr>
                                        </p:animEffect>
                                      </p:childTnLst>
                                    </p:cTn>
                                  </p:par>
                                  <p:par>
                                    <p:cTn id="77" presetID="18" presetClass="entr" presetSubtype="3" fill="hold" nodeType="withEffect">
                                      <p:stCondLst>
                                        <p:cond delay="1100"/>
                                      </p:stCondLst>
                                      <p:childTnLst>
                                        <p:set>
                                          <p:cBhvr>
                                            <p:cTn id="78" dur="1" fill="hold">
                                              <p:stCondLst>
                                                <p:cond delay="0"/>
                                              </p:stCondLst>
                                            </p:cTn>
                                            <p:tgtEl>
                                              <p:spTgt spid="404"/>
                                            </p:tgtEl>
                                            <p:attrNameLst>
                                              <p:attrName>style.visibility</p:attrName>
                                            </p:attrNameLst>
                                          </p:cBhvr>
                                          <p:to>
                                            <p:strVal val="visible"/>
                                          </p:to>
                                        </p:set>
                                        <p:animEffect transition="in" filter="strips(upRight)">
                                          <p:cBhvr>
                                            <p:cTn id="79" dur="150"/>
                                            <p:tgtEl>
                                              <p:spTgt spid="404"/>
                                            </p:tgtEl>
                                          </p:cBhvr>
                                        </p:animEffect>
                                      </p:childTnLst>
                                    </p:cTn>
                                  </p:par>
                                  <p:par>
                                    <p:cTn id="80" presetID="18" presetClass="entr" presetSubtype="3" fill="hold" grpId="0" nodeType="withEffect">
                                      <p:stCondLst>
                                        <p:cond delay="1250"/>
                                      </p:stCondLst>
                                      <p:childTnLst>
                                        <p:set>
                                          <p:cBhvr>
                                            <p:cTn id="81" dur="1" fill="hold">
                                              <p:stCondLst>
                                                <p:cond delay="0"/>
                                              </p:stCondLst>
                                            </p:cTn>
                                            <p:tgtEl>
                                              <p:spTgt spid="405"/>
                                            </p:tgtEl>
                                            <p:attrNameLst>
                                              <p:attrName>style.visibility</p:attrName>
                                            </p:attrNameLst>
                                          </p:cBhvr>
                                          <p:to>
                                            <p:strVal val="visible"/>
                                          </p:to>
                                        </p:set>
                                        <p:animEffect transition="in" filter="strips(upRight)">
                                          <p:cBhvr>
                                            <p:cTn id="82" dur="100"/>
                                            <p:tgtEl>
                                              <p:spTgt spid="405"/>
                                            </p:tgtEl>
                                          </p:cBhvr>
                                        </p:animEffect>
                                      </p:childTnLst>
                                    </p:cTn>
                                  </p:par>
                                  <p:par>
                                    <p:cTn id="83" presetID="22" presetClass="entr" presetSubtype="4" fill="hold" grpId="0" nodeType="withEffect">
                                      <p:stCondLst>
                                        <p:cond delay="1350"/>
                                      </p:stCondLst>
                                      <p:childTnLst>
                                        <p:set>
                                          <p:cBhvr>
                                            <p:cTn id="84" dur="1" fill="hold">
                                              <p:stCondLst>
                                                <p:cond delay="0"/>
                                              </p:stCondLst>
                                            </p:cTn>
                                            <p:tgtEl>
                                              <p:spTgt spid="406"/>
                                            </p:tgtEl>
                                            <p:attrNameLst>
                                              <p:attrName>style.visibility</p:attrName>
                                            </p:attrNameLst>
                                          </p:cBhvr>
                                          <p:to>
                                            <p:strVal val="visible"/>
                                          </p:to>
                                        </p:set>
                                        <p:animEffect transition="in" filter="wipe(down)">
                                          <p:cBhvr>
                                            <p:cTn id="85" dur="100"/>
                                            <p:tgtEl>
                                              <p:spTgt spid="406"/>
                                            </p:tgtEl>
                                          </p:cBhvr>
                                        </p:animEffect>
                                      </p:childTnLst>
                                    </p:cTn>
                                  </p:par>
                                  <p:par>
                                    <p:cTn id="86" presetID="22" presetClass="entr" presetSubtype="1" fill="hold" nodeType="withEffect">
                                      <p:stCondLst>
                                        <p:cond delay="1460"/>
                                      </p:stCondLst>
                                      <p:childTnLst>
                                        <p:set>
                                          <p:cBhvr>
                                            <p:cTn id="87" dur="1" fill="hold">
                                              <p:stCondLst>
                                                <p:cond delay="0"/>
                                              </p:stCondLst>
                                            </p:cTn>
                                            <p:tgtEl>
                                              <p:spTgt spid="407"/>
                                            </p:tgtEl>
                                            <p:attrNameLst>
                                              <p:attrName>style.visibility</p:attrName>
                                            </p:attrNameLst>
                                          </p:cBhvr>
                                          <p:to>
                                            <p:strVal val="visible"/>
                                          </p:to>
                                        </p:set>
                                        <p:animEffect transition="in" filter="wipe(up)">
                                          <p:cBhvr>
                                            <p:cTn id="88" dur="200"/>
                                            <p:tgtEl>
                                              <p:spTgt spid="407"/>
                                            </p:tgtEl>
                                          </p:cBhvr>
                                        </p:animEffect>
                                      </p:childTnLst>
                                    </p:cTn>
                                  </p:par>
                                  <p:par>
                                    <p:cTn id="89" presetID="23" presetClass="entr" presetSubtype="16" fill="hold" nodeType="withEffect">
                                      <p:stCondLst>
                                        <p:cond delay="900"/>
                                      </p:stCondLst>
                                      <p:childTnLst>
                                        <p:set>
                                          <p:cBhvr>
                                            <p:cTn id="90" dur="1" fill="hold">
                                              <p:stCondLst>
                                                <p:cond delay="0"/>
                                              </p:stCondLst>
                                            </p:cTn>
                                            <p:tgtEl>
                                              <p:spTgt spid="396"/>
                                            </p:tgtEl>
                                            <p:attrNameLst>
                                              <p:attrName>style.visibility</p:attrName>
                                            </p:attrNameLst>
                                          </p:cBhvr>
                                          <p:to>
                                            <p:strVal val="visible"/>
                                          </p:to>
                                        </p:set>
                                        <p:anim calcmode="lin" valueType="num">
                                          <p:cBhvr>
                                            <p:cTn id="91" dur="200" fill="hold"/>
                                            <p:tgtEl>
                                              <p:spTgt spid="396"/>
                                            </p:tgtEl>
                                            <p:attrNameLst>
                                              <p:attrName>ppt_w</p:attrName>
                                            </p:attrNameLst>
                                          </p:cBhvr>
                                          <p:tavLst>
                                            <p:tav tm="0">
                                              <p:val>
                                                <p:fltVal val="0"/>
                                              </p:val>
                                            </p:tav>
                                            <p:tav tm="100000">
                                              <p:val>
                                                <p:strVal val="#ppt_w"/>
                                              </p:val>
                                            </p:tav>
                                          </p:tavLst>
                                        </p:anim>
                                        <p:anim calcmode="lin" valueType="num">
                                          <p:cBhvr>
                                            <p:cTn id="92" dur="200" fill="hold"/>
                                            <p:tgtEl>
                                              <p:spTgt spid="396"/>
                                            </p:tgtEl>
                                            <p:attrNameLst>
                                              <p:attrName>ppt_h</p:attrName>
                                            </p:attrNameLst>
                                          </p:cBhvr>
                                          <p:tavLst>
                                            <p:tav tm="0">
                                              <p:val>
                                                <p:fltVal val="0"/>
                                              </p:val>
                                            </p:tav>
                                            <p:tav tm="100000">
                                              <p:val>
                                                <p:strVal val="#ppt_h"/>
                                              </p:val>
                                            </p:tav>
                                          </p:tavLst>
                                        </p:anim>
                                      </p:childTnLst>
                                    </p:cTn>
                                  </p:par>
                                  <p:par>
                                    <p:cTn id="93" presetID="6" presetClass="emph" presetSubtype="0" fill="hold" nodeType="withEffect">
                                      <p:stCondLst>
                                        <p:cond delay="900"/>
                                      </p:stCondLst>
                                      <p:childTnLst>
                                        <p:animScale>
                                          <p:cBhvr>
                                            <p:cTn id="94" dur="1000" fill="hold"/>
                                            <p:tgtEl>
                                              <p:spTgt spid="396"/>
                                            </p:tgtEl>
                                          </p:cBhvr>
                                          <p:by x="110000" y="110000"/>
                                        </p:animScale>
                                      </p:childTnLst>
                                    </p:cTn>
                                  </p:par>
                                  <p:par>
                                    <p:cTn id="95" presetID="64" presetClass="path" presetSubtype="0" decel="100000" fill="hold" nodeType="withEffect">
                                      <p:stCondLst>
                                        <p:cond delay="900"/>
                                      </p:stCondLst>
                                      <p:childTnLst>
                                        <p:animMotion origin="layout" path="M -8.33333E-7 0.43657 L -8.33333E-7 4.81481E-6 " pathEditMode="relative" rAng="0" ptsTypes="AA">
                                          <p:cBhvr>
                                            <p:cTn id="96" dur="250" fill="hold"/>
                                            <p:tgtEl>
                                              <p:spTgt spid="396"/>
                                            </p:tgtEl>
                                            <p:attrNameLst>
                                              <p:attrName>ppt_x</p:attrName>
                                              <p:attrName>ppt_y</p:attrName>
                                            </p:attrNameLst>
                                          </p:cBhvr>
                                          <p:rCtr x="0" y="-21829"/>
                                        </p:animMotion>
                                      </p:childTnLst>
                                    </p:cTn>
                                  </p:par>
                                  <p:par>
                                    <p:cTn id="97" presetID="6" presetClass="emph" presetSubtype="0" accel="50000" decel="50000" fill="hold" nodeType="withEffect">
                                      <p:stCondLst>
                                        <p:cond delay="900"/>
                                      </p:stCondLst>
                                      <p:childTnLst>
                                        <p:animScale>
                                          <p:cBhvr>
                                            <p:cTn id="98" dur="250" fill="hold"/>
                                            <p:tgtEl>
                                              <p:spTgt spid="396"/>
                                            </p:tgtEl>
                                          </p:cBhvr>
                                          <p:by x="91000" y="91000"/>
                                        </p:animScale>
                                      </p:childTnLst>
                                    </p:cTn>
                                  </p:par>
                                  <p:par>
                                    <p:cTn id="99" presetID="23" presetClass="entr" presetSubtype="16" fill="hold" nodeType="withEffect">
                                      <p:stCondLst>
                                        <p:cond delay="1000"/>
                                      </p:stCondLst>
                                      <p:childTnLst>
                                        <p:set>
                                          <p:cBhvr>
                                            <p:cTn id="100" dur="1" fill="hold">
                                              <p:stCondLst>
                                                <p:cond delay="0"/>
                                              </p:stCondLst>
                                            </p:cTn>
                                            <p:tgtEl>
                                              <p:spTgt spid="395"/>
                                            </p:tgtEl>
                                            <p:attrNameLst>
                                              <p:attrName>style.visibility</p:attrName>
                                            </p:attrNameLst>
                                          </p:cBhvr>
                                          <p:to>
                                            <p:strVal val="visible"/>
                                          </p:to>
                                        </p:set>
                                        <p:anim calcmode="lin" valueType="num">
                                          <p:cBhvr>
                                            <p:cTn id="101" dur="200" fill="hold"/>
                                            <p:tgtEl>
                                              <p:spTgt spid="395"/>
                                            </p:tgtEl>
                                            <p:attrNameLst>
                                              <p:attrName>ppt_w</p:attrName>
                                            </p:attrNameLst>
                                          </p:cBhvr>
                                          <p:tavLst>
                                            <p:tav tm="0">
                                              <p:val>
                                                <p:fltVal val="0"/>
                                              </p:val>
                                            </p:tav>
                                            <p:tav tm="100000">
                                              <p:val>
                                                <p:strVal val="#ppt_w"/>
                                              </p:val>
                                            </p:tav>
                                          </p:tavLst>
                                        </p:anim>
                                        <p:anim calcmode="lin" valueType="num">
                                          <p:cBhvr>
                                            <p:cTn id="102" dur="200" fill="hold"/>
                                            <p:tgtEl>
                                              <p:spTgt spid="395"/>
                                            </p:tgtEl>
                                            <p:attrNameLst>
                                              <p:attrName>ppt_h</p:attrName>
                                            </p:attrNameLst>
                                          </p:cBhvr>
                                          <p:tavLst>
                                            <p:tav tm="0">
                                              <p:val>
                                                <p:fltVal val="0"/>
                                              </p:val>
                                            </p:tav>
                                            <p:tav tm="100000">
                                              <p:val>
                                                <p:strVal val="#ppt_h"/>
                                              </p:val>
                                            </p:tav>
                                          </p:tavLst>
                                        </p:anim>
                                      </p:childTnLst>
                                    </p:cTn>
                                  </p:par>
                                  <p:par>
                                    <p:cTn id="103" presetID="6" presetClass="emph" presetSubtype="0" fill="hold" nodeType="withEffect">
                                      <p:stCondLst>
                                        <p:cond delay="1000"/>
                                      </p:stCondLst>
                                      <p:childTnLst>
                                        <p:animScale>
                                          <p:cBhvr>
                                            <p:cTn id="104" dur="1000" fill="hold"/>
                                            <p:tgtEl>
                                              <p:spTgt spid="395"/>
                                            </p:tgtEl>
                                          </p:cBhvr>
                                          <p:by x="110000" y="110000"/>
                                        </p:animScale>
                                      </p:childTnLst>
                                    </p:cTn>
                                  </p:par>
                                  <p:par>
                                    <p:cTn id="105" presetID="64" presetClass="path" presetSubtype="0" decel="100000" fill="hold" nodeType="withEffect">
                                      <p:stCondLst>
                                        <p:cond delay="1000"/>
                                      </p:stCondLst>
                                      <p:childTnLst>
                                        <p:animMotion origin="layout" path="M -8.33333E-7 0.43657 L -8.33333E-7 4.81481E-6 " pathEditMode="relative" rAng="0" ptsTypes="AA">
                                          <p:cBhvr>
                                            <p:cTn id="106" dur="250" fill="hold"/>
                                            <p:tgtEl>
                                              <p:spTgt spid="395"/>
                                            </p:tgtEl>
                                            <p:attrNameLst>
                                              <p:attrName>ppt_x</p:attrName>
                                              <p:attrName>ppt_y</p:attrName>
                                            </p:attrNameLst>
                                          </p:cBhvr>
                                          <p:rCtr x="0" y="-21829"/>
                                        </p:animMotion>
                                      </p:childTnLst>
                                    </p:cTn>
                                  </p:par>
                                  <p:par>
                                    <p:cTn id="107" presetID="6" presetClass="emph" presetSubtype="0" accel="50000" decel="50000" fill="hold" nodeType="withEffect">
                                      <p:stCondLst>
                                        <p:cond delay="1000"/>
                                      </p:stCondLst>
                                      <p:childTnLst>
                                        <p:animScale>
                                          <p:cBhvr>
                                            <p:cTn id="108" dur="250" fill="hold"/>
                                            <p:tgtEl>
                                              <p:spTgt spid="395"/>
                                            </p:tgtEl>
                                          </p:cBhvr>
                                          <p:by x="91000" y="91000"/>
                                        </p:animScale>
                                      </p:childTnLst>
                                    </p:cTn>
                                  </p:par>
                                  <p:par>
                                    <p:cTn id="109" presetID="23" presetClass="entr" presetSubtype="16" fill="hold" grpId="0" nodeType="withEffect">
                                      <p:stCondLst>
                                        <p:cond delay="1000"/>
                                      </p:stCondLst>
                                      <p:childTnLst>
                                        <p:set>
                                          <p:cBhvr>
                                            <p:cTn id="110" dur="1" fill="hold">
                                              <p:stCondLst>
                                                <p:cond delay="0"/>
                                              </p:stCondLst>
                                            </p:cTn>
                                            <p:tgtEl>
                                              <p:spTgt spid="398"/>
                                            </p:tgtEl>
                                            <p:attrNameLst>
                                              <p:attrName>style.visibility</p:attrName>
                                            </p:attrNameLst>
                                          </p:cBhvr>
                                          <p:to>
                                            <p:strVal val="visible"/>
                                          </p:to>
                                        </p:set>
                                        <p:anim calcmode="lin" valueType="num">
                                          <p:cBhvr>
                                            <p:cTn id="111" dur="250" fill="hold"/>
                                            <p:tgtEl>
                                              <p:spTgt spid="398"/>
                                            </p:tgtEl>
                                            <p:attrNameLst>
                                              <p:attrName>ppt_w</p:attrName>
                                            </p:attrNameLst>
                                          </p:cBhvr>
                                          <p:tavLst>
                                            <p:tav tm="0">
                                              <p:val>
                                                <p:fltVal val="0"/>
                                              </p:val>
                                            </p:tav>
                                            <p:tav tm="100000">
                                              <p:val>
                                                <p:strVal val="#ppt_w"/>
                                              </p:val>
                                            </p:tav>
                                          </p:tavLst>
                                        </p:anim>
                                        <p:anim calcmode="lin" valueType="num">
                                          <p:cBhvr>
                                            <p:cTn id="112" dur="250" fill="hold"/>
                                            <p:tgtEl>
                                              <p:spTgt spid="398"/>
                                            </p:tgtEl>
                                            <p:attrNameLst>
                                              <p:attrName>ppt_h</p:attrName>
                                            </p:attrNameLst>
                                          </p:cBhvr>
                                          <p:tavLst>
                                            <p:tav tm="0">
                                              <p:val>
                                                <p:fltVal val="0"/>
                                              </p:val>
                                            </p:tav>
                                            <p:tav tm="100000">
                                              <p:val>
                                                <p:strVal val="#ppt_h"/>
                                              </p:val>
                                            </p:tav>
                                          </p:tavLst>
                                        </p:anim>
                                      </p:childTnLst>
                                    </p:cTn>
                                  </p:par>
                                  <p:par>
                                    <p:cTn id="113" presetID="6" presetClass="emph" presetSubtype="0" fill="hold" grpId="1" nodeType="withEffect">
                                      <p:stCondLst>
                                        <p:cond delay="1000"/>
                                      </p:stCondLst>
                                      <p:childTnLst>
                                        <p:animScale>
                                          <p:cBhvr>
                                            <p:cTn id="114" dur="1000" fill="hold"/>
                                            <p:tgtEl>
                                              <p:spTgt spid="398"/>
                                            </p:tgtEl>
                                          </p:cBhvr>
                                          <p:by x="110000" y="110000"/>
                                        </p:animScale>
                                      </p:childTnLst>
                                    </p:cTn>
                                  </p:par>
                                  <p:par>
                                    <p:cTn id="115" presetID="6" presetClass="emph" presetSubtype="0" fill="hold" grpId="2" nodeType="withEffect">
                                      <p:stCondLst>
                                        <p:cond delay="1000"/>
                                      </p:stCondLst>
                                      <p:childTnLst>
                                        <p:animScale>
                                          <p:cBhvr>
                                            <p:cTn id="116" dur="250" fill="hold"/>
                                            <p:tgtEl>
                                              <p:spTgt spid="398"/>
                                            </p:tgtEl>
                                          </p:cBhvr>
                                          <p:by x="91000" y="91000"/>
                                        </p:animScale>
                                      </p:childTnLst>
                                    </p:cTn>
                                  </p:par>
                                  <p:par>
                                    <p:cTn id="117" presetID="23" presetClass="entr" presetSubtype="16" fill="hold" nodeType="withEffect">
                                      <p:stCondLst>
                                        <p:cond delay="1000"/>
                                      </p:stCondLst>
                                      <p:childTnLst>
                                        <p:set>
                                          <p:cBhvr>
                                            <p:cTn id="118" dur="1" fill="hold">
                                              <p:stCondLst>
                                                <p:cond delay="0"/>
                                              </p:stCondLst>
                                            </p:cTn>
                                            <p:tgtEl>
                                              <p:spTgt spid="394"/>
                                            </p:tgtEl>
                                            <p:attrNameLst>
                                              <p:attrName>style.visibility</p:attrName>
                                            </p:attrNameLst>
                                          </p:cBhvr>
                                          <p:to>
                                            <p:strVal val="visible"/>
                                          </p:to>
                                        </p:set>
                                        <p:anim calcmode="lin" valueType="num">
                                          <p:cBhvr>
                                            <p:cTn id="119" dur="200" fill="hold"/>
                                            <p:tgtEl>
                                              <p:spTgt spid="394"/>
                                            </p:tgtEl>
                                            <p:attrNameLst>
                                              <p:attrName>ppt_w</p:attrName>
                                            </p:attrNameLst>
                                          </p:cBhvr>
                                          <p:tavLst>
                                            <p:tav tm="0">
                                              <p:val>
                                                <p:fltVal val="0"/>
                                              </p:val>
                                            </p:tav>
                                            <p:tav tm="100000">
                                              <p:val>
                                                <p:strVal val="#ppt_w"/>
                                              </p:val>
                                            </p:tav>
                                          </p:tavLst>
                                        </p:anim>
                                        <p:anim calcmode="lin" valueType="num">
                                          <p:cBhvr>
                                            <p:cTn id="120" dur="200" fill="hold"/>
                                            <p:tgtEl>
                                              <p:spTgt spid="394"/>
                                            </p:tgtEl>
                                            <p:attrNameLst>
                                              <p:attrName>ppt_h</p:attrName>
                                            </p:attrNameLst>
                                          </p:cBhvr>
                                          <p:tavLst>
                                            <p:tav tm="0">
                                              <p:val>
                                                <p:fltVal val="0"/>
                                              </p:val>
                                            </p:tav>
                                            <p:tav tm="100000">
                                              <p:val>
                                                <p:strVal val="#ppt_h"/>
                                              </p:val>
                                            </p:tav>
                                          </p:tavLst>
                                        </p:anim>
                                      </p:childTnLst>
                                    </p:cTn>
                                  </p:par>
                                  <p:par>
                                    <p:cTn id="121" presetID="6" presetClass="emph" presetSubtype="0" fill="hold" nodeType="withEffect">
                                      <p:stCondLst>
                                        <p:cond delay="1000"/>
                                      </p:stCondLst>
                                      <p:childTnLst>
                                        <p:animScale>
                                          <p:cBhvr>
                                            <p:cTn id="122" dur="1000" fill="hold"/>
                                            <p:tgtEl>
                                              <p:spTgt spid="394"/>
                                            </p:tgtEl>
                                          </p:cBhvr>
                                          <p:by x="110000" y="110000"/>
                                        </p:animScale>
                                      </p:childTnLst>
                                    </p:cTn>
                                  </p:par>
                                  <p:par>
                                    <p:cTn id="123" presetID="64" presetClass="path" presetSubtype="0" decel="100000" fill="hold" nodeType="withEffect">
                                      <p:stCondLst>
                                        <p:cond delay="1000"/>
                                      </p:stCondLst>
                                      <p:childTnLst>
                                        <p:animMotion origin="layout" path="M -1.875E-6 0.18935 L -1.875E-6 2.96296E-6 " pathEditMode="relative" rAng="0" ptsTypes="AA">
                                          <p:cBhvr>
                                            <p:cTn id="124" dur="250" fill="hold"/>
                                            <p:tgtEl>
                                              <p:spTgt spid="394"/>
                                            </p:tgtEl>
                                            <p:attrNameLst>
                                              <p:attrName>ppt_x</p:attrName>
                                              <p:attrName>ppt_y</p:attrName>
                                            </p:attrNameLst>
                                          </p:cBhvr>
                                          <p:rCtr x="0" y="-9468"/>
                                        </p:animMotion>
                                      </p:childTnLst>
                                    </p:cTn>
                                  </p:par>
                                  <p:par>
                                    <p:cTn id="125" presetID="6" presetClass="emph" presetSubtype="0" accel="50000" decel="50000" fill="hold" nodeType="withEffect">
                                      <p:stCondLst>
                                        <p:cond delay="1000"/>
                                      </p:stCondLst>
                                      <p:childTnLst>
                                        <p:animScale>
                                          <p:cBhvr>
                                            <p:cTn id="126" dur="250" fill="hold"/>
                                            <p:tgtEl>
                                              <p:spTgt spid="394"/>
                                            </p:tgtEl>
                                          </p:cBhvr>
                                          <p:by x="91000" y="91000"/>
                                        </p:animScale>
                                      </p:childTnLst>
                                    </p:cTn>
                                  </p:par>
                                  <p:par>
                                    <p:cTn id="127" presetID="23" presetClass="entr" presetSubtype="16" fill="hold" grpId="0" nodeType="withEffect">
                                      <p:stCondLst>
                                        <p:cond delay="1000"/>
                                      </p:stCondLst>
                                      <p:childTnLst>
                                        <p:set>
                                          <p:cBhvr>
                                            <p:cTn id="128" dur="1" fill="hold">
                                              <p:stCondLst>
                                                <p:cond delay="0"/>
                                              </p:stCondLst>
                                            </p:cTn>
                                            <p:tgtEl>
                                              <p:spTgt spid="62"/>
                                            </p:tgtEl>
                                            <p:attrNameLst>
                                              <p:attrName>style.visibility</p:attrName>
                                            </p:attrNameLst>
                                          </p:cBhvr>
                                          <p:to>
                                            <p:strVal val="visible"/>
                                          </p:to>
                                        </p:set>
                                        <p:anim calcmode="lin" valueType="num">
                                          <p:cBhvr>
                                            <p:cTn id="129" dur="250" fill="hold"/>
                                            <p:tgtEl>
                                              <p:spTgt spid="62"/>
                                            </p:tgtEl>
                                            <p:attrNameLst>
                                              <p:attrName>ppt_w</p:attrName>
                                            </p:attrNameLst>
                                          </p:cBhvr>
                                          <p:tavLst>
                                            <p:tav tm="0">
                                              <p:val>
                                                <p:fltVal val="0"/>
                                              </p:val>
                                            </p:tav>
                                            <p:tav tm="100000">
                                              <p:val>
                                                <p:strVal val="#ppt_w"/>
                                              </p:val>
                                            </p:tav>
                                          </p:tavLst>
                                        </p:anim>
                                        <p:anim calcmode="lin" valueType="num">
                                          <p:cBhvr>
                                            <p:cTn id="130" dur="250" fill="hold"/>
                                            <p:tgtEl>
                                              <p:spTgt spid="62"/>
                                            </p:tgtEl>
                                            <p:attrNameLst>
                                              <p:attrName>ppt_h</p:attrName>
                                            </p:attrNameLst>
                                          </p:cBhvr>
                                          <p:tavLst>
                                            <p:tav tm="0">
                                              <p:val>
                                                <p:fltVal val="0"/>
                                              </p:val>
                                            </p:tav>
                                            <p:tav tm="100000">
                                              <p:val>
                                                <p:strVal val="#ppt_h"/>
                                              </p:val>
                                            </p:tav>
                                          </p:tavLst>
                                        </p:anim>
                                      </p:childTnLst>
                                    </p:cTn>
                                  </p:par>
                                  <p:par>
                                    <p:cTn id="131" presetID="6" presetClass="emph" presetSubtype="0" fill="hold" grpId="1" nodeType="withEffect">
                                      <p:stCondLst>
                                        <p:cond delay="1000"/>
                                      </p:stCondLst>
                                      <p:childTnLst>
                                        <p:animScale>
                                          <p:cBhvr>
                                            <p:cTn id="132" dur="1000" fill="hold"/>
                                            <p:tgtEl>
                                              <p:spTgt spid="62"/>
                                            </p:tgtEl>
                                          </p:cBhvr>
                                          <p:by x="110000" y="110000"/>
                                        </p:animScale>
                                      </p:childTnLst>
                                    </p:cTn>
                                  </p:par>
                                  <p:par>
                                    <p:cTn id="133" presetID="6" presetClass="emph" presetSubtype="0" fill="hold" grpId="2" nodeType="withEffect">
                                      <p:stCondLst>
                                        <p:cond delay="1000"/>
                                      </p:stCondLst>
                                      <p:childTnLst>
                                        <p:animScale>
                                          <p:cBhvr>
                                            <p:cTn id="134" dur="250" fill="hold"/>
                                            <p:tgtEl>
                                              <p:spTgt spid="62"/>
                                            </p:tgtEl>
                                          </p:cBhvr>
                                          <p:by x="91000" y="91000"/>
                                        </p:animScale>
                                      </p:childTnLst>
                                    </p:cTn>
                                  </p:par>
                                  <p:par>
                                    <p:cTn id="135" presetID="23" presetClass="entr" presetSubtype="16" fill="hold" nodeType="withEffect">
                                      <p:stCondLst>
                                        <p:cond delay="1250"/>
                                      </p:stCondLst>
                                      <p:childTnLst>
                                        <p:set>
                                          <p:cBhvr>
                                            <p:cTn id="136" dur="1" fill="hold">
                                              <p:stCondLst>
                                                <p:cond delay="0"/>
                                              </p:stCondLst>
                                            </p:cTn>
                                            <p:tgtEl>
                                              <p:spTgt spid="397"/>
                                            </p:tgtEl>
                                            <p:attrNameLst>
                                              <p:attrName>style.visibility</p:attrName>
                                            </p:attrNameLst>
                                          </p:cBhvr>
                                          <p:to>
                                            <p:strVal val="visible"/>
                                          </p:to>
                                        </p:set>
                                        <p:anim calcmode="lin" valueType="num">
                                          <p:cBhvr>
                                            <p:cTn id="137" dur="250" fill="hold"/>
                                            <p:tgtEl>
                                              <p:spTgt spid="397"/>
                                            </p:tgtEl>
                                            <p:attrNameLst>
                                              <p:attrName>ppt_w</p:attrName>
                                            </p:attrNameLst>
                                          </p:cBhvr>
                                          <p:tavLst>
                                            <p:tav tm="0">
                                              <p:val>
                                                <p:fltVal val="0"/>
                                              </p:val>
                                            </p:tav>
                                            <p:tav tm="100000">
                                              <p:val>
                                                <p:strVal val="#ppt_w"/>
                                              </p:val>
                                            </p:tav>
                                          </p:tavLst>
                                        </p:anim>
                                        <p:anim calcmode="lin" valueType="num">
                                          <p:cBhvr>
                                            <p:cTn id="138" dur="250" fill="hold"/>
                                            <p:tgtEl>
                                              <p:spTgt spid="397"/>
                                            </p:tgtEl>
                                            <p:attrNameLst>
                                              <p:attrName>ppt_h</p:attrName>
                                            </p:attrNameLst>
                                          </p:cBhvr>
                                          <p:tavLst>
                                            <p:tav tm="0">
                                              <p:val>
                                                <p:fltVal val="0"/>
                                              </p:val>
                                            </p:tav>
                                            <p:tav tm="100000">
                                              <p:val>
                                                <p:strVal val="#ppt_h"/>
                                              </p:val>
                                            </p:tav>
                                          </p:tavLst>
                                        </p:anim>
                                      </p:childTnLst>
                                    </p:cTn>
                                  </p:par>
                                  <p:par>
                                    <p:cTn id="139" presetID="23" presetClass="entr" presetSubtype="16" fill="hold" grpId="0" nodeType="withEffect">
                                      <p:stCondLst>
                                        <p:cond delay="1250"/>
                                      </p:stCondLst>
                                      <p:childTnLst>
                                        <p:set>
                                          <p:cBhvr>
                                            <p:cTn id="140" dur="1" fill="hold">
                                              <p:stCondLst>
                                                <p:cond delay="0"/>
                                              </p:stCondLst>
                                            </p:cTn>
                                            <p:tgtEl>
                                              <p:spTgt spid="379"/>
                                            </p:tgtEl>
                                            <p:attrNameLst>
                                              <p:attrName>style.visibility</p:attrName>
                                            </p:attrNameLst>
                                          </p:cBhvr>
                                          <p:to>
                                            <p:strVal val="visible"/>
                                          </p:to>
                                        </p:set>
                                        <p:anim calcmode="lin" valueType="num">
                                          <p:cBhvr>
                                            <p:cTn id="141" dur="250" fill="hold"/>
                                            <p:tgtEl>
                                              <p:spTgt spid="379"/>
                                            </p:tgtEl>
                                            <p:attrNameLst>
                                              <p:attrName>ppt_w</p:attrName>
                                            </p:attrNameLst>
                                          </p:cBhvr>
                                          <p:tavLst>
                                            <p:tav tm="0">
                                              <p:val>
                                                <p:fltVal val="0"/>
                                              </p:val>
                                            </p:tav>
                                            <p:tav tm="100000">
                                              <p:val>
                                                <p:strVal val="#ppt_w"/>
                                              </p:val>
                                            </p:tav>
                                          </p:tavLst>
                                        </p:anim>
                                        <p:anim calcmode="lin" valueType="num">
                                          <p:cBhvr>
                                            <p:cTn id="142" dur="250" fill="hold"/>
                                            <p:tgtEl>
                                              <p:spTgt spid="379"/>
                                            </p:tgtEl>
                                            <p:attrNameLst>
                                              <p:attrName>ppt_h</p:attrName>
                                            </p:attrNameLst>
                                          </p:cBhvr>
                                          <p:tavLst>
                                            <p:tav tm="0">
                                              <p:val>
                                                <p:fltVal val="0"/>
                                              </p:val>
                                            </p:tav>
                                            <p:tav tm="100000">
                                              <p:val>
                                                <p:strVal val="#ppt_h"/>
                                              </p:val>
                                            </p:tav>
                                          </p:tavLst>
                                        </p:anim>
                                      </p:childTnLst>
                                    </p:cTn>
                                  </p:par>
                                  <p:par>
                                    <p:cTn id="143" presetID="23" presetClass="entr" presetSubtype="16" fill="hold" grpId="0" nodeType="withEffect">
                                      <p:stCondLst>
                                        <p:cond delay="1300"/>
                                      </p:stCondLst>
                                      <p:childTnLst>
                                        <p:set>
                                          <p:cBhvr>
                                            <p:cTn id="144" dur="1" fill="hold">
                                              <p:stCondLst>
                                                <p:cond delay="0"/>
                                              </p:stCondLst>
                                            </p:cTn>
                                            <p:tgtEl>
                                              <p:spTgt spid="380"/>
                                            </p:tgtEl>
                                            <p:attrNameLst>
                                              <p:attrName>style.visibility</p:attrName>
                                            </p:attrNameLst>
                                          </p:cBhvr>
                                          <p:to>
                                            <p:strVal val="visible"/>
                                          </p:to>
                                        </p:set>
                                        <p:anim calcmode="lin" valueType="num">
                                          <p:cBhvr>
                                            <p:cTn id="145" dur="250" fill="hold"/>
                                            <p:tgtEl>
                                              <p:spTgt spid="380"/>
                                            </p:tgtEl>
                                            <p:attrNameLst>
                                              <p:attrName>ppt_w</p:attrName>
                                            </p:attrNameLst>
                                          </p:cBhvr>
                                          <p:tavLst>
                                            <p:tav tm="0">
                                              <p:val>
                                                <p:fltVal val="0"/>
                                              </p:val>
                                            </p:tav>
                                            <p:tav tm="100000">
                                              <p:val>
                                                <p:strVal val="#ppt_w"/>
                                              </p:val>
                                            </p:tav>
                                          </p:tavLst>
                                        </p:anim>
                                        <p:anim calcmode="lin" valueType="num">
                                          <p:cBhvr>
                                            <p:cTn id="146" dur="250" fill="hold"/>
                                            <p:tgtEl>
                                              <p:spTgt spid="380"/>
                                            </p:tgtEl>
                                            <p:attrNameLst>
                                              <p:attrName>ppt_h</p:attrName>
                                            </p:attrNameLst>
                                          </p:cBhvr>
                                          <p:tavLst>
                                            <p:tav tm="0">
                                              <p:val>
                                                <p:fltVal val="0"/>
                                              </p:val>
                                            </p:tav>
                                            <p:tav tm="100000">
                                              <p:val>
                                                <p:strVal val="#ppt_h"/>
                                              </p:val>
                                            </p:tav>
                                          </p:tavLst>
                                        </p:anim>
                                      </p:childTnLst>
                                    </p:cTn>
                                  </p:par>
                                  <p:par>
                                    <p:cTn id="147" presetID="23" presetClass="entr" presetSubtype="16" fill="hold" nodeType="withEffect">
                                      <p:stCondLst>
                                        <p:cond delay="1300"/>
                                      </p:stCondLst>
                                      <p:childTnLst>
                                        <p:set>
                                          <p:cBhvr>
                                            <p:cTn id="148" dur="1" fill="hold">
                                              <p:stCondLst>
                                                <p:cond delay="0"/>
                                              </p:stCondLst>
                                            </p:cTn>
                                            <p:tgtEl>
                                              <p:spTgt spid="401"/>
                                            </p:tgtEl>
                                            <p:attrNameLst>
                                              <p:attrName>style.visibility</p:attrName>
                                            </p:attrNameLst>
                                          </p:cBhvr>
                                          <p:to>
                                            <p:strVal val="visible"/>
                                          </p:to>
                                        </p:set>
                                        <p:anim calcmode="lin" valueType="num">
                                          <p:cBhvr>
                                            <p:cTn id="149" dur="250" fill="hold"/>
                                            <p:tgtEl>
                                              <p:spTgt spid="401"/>
                                            </p:tgtEl>
                                            <p:attrNameLst>
                                              <p:attrName>ppt_w</p:attrName>
                                            </p:attrNameLst>
                                          </p:cBhvr>
                                          <p:tavLst>
                                            <p:tav tm="0">
                                              <p:val>
                                                <p:fltVal val="0"/>
                                              </p:val>
                                            </p:tav>
                                            <p:tav tm="100000">
                                              <p:val>
                                                <p:strVal val="#ppt_w"/>
                                              </p:val>
                                            </p:tav>
                                          </p:tavLst>
                                        </p:anim>
                                        <p:anim calcmode="lin" valueType="num">
                                          <p:cBhvr>
                                            <p:cTn id="150" dur="250" fill="hold"/>
                                            <p:tgtEl>
                                              <p:spTgt spid="401"/>
                                            </p:tgtEl>
                                            <p:attrNameLst>
                                              <p:attrName>ppt_h</p:attrName>
                                            </p:attrNameLst>
                                          </p:cBhvr>
                                          <p:tavLst>
                                            <p:tav tm="0">
                                              <p:val>
                                                <p:fltVal val="0"/>
                                              </p:val>
                                            </p:tav>
                                            <p:tav tm="100000">
                                              <p:val>
                                                <p:strVal val="#ppt_h"/>
                                              </p:val>
                                            </p:tav>
                                          </p:tavLst>
                                        </p:anim>
                                      </p:childTnLst>
                                    </p:cTn>
                                  </p:par>
                                  <p:par>
                                    <p:cTn id="151" presetID="23" presetClass="entr" presetSubtype="16" fill="hold" grpId="0" nodeType="withEffect">
                                      <p:stCondLst>
                                        <p:cond delay="1350"/>
                                      </p:stCondLst>
                                      <p:childTnLst>
                                        <p:set>
                                          <p:cBhvr>
                                            <p:cTn id="152" dur="1" fill="hold">
                                              <p:stCondLst>
                                                <p:cond delay="0"/>
                                              </p:stCondLst>
                                            </p:cTn>
                                            <p:tgtEl>
                                              <p:spTgt spid="378"/>
                                            </p:tgtEl>
                                            <p:attrNameLst>
                                              <p:attrName>style.visibility</p:attrName>
                                            </p:attrNameLst>
                                          </p:cBhvr>
                                          <p:to>
                                            <p:strVal val="visible"/>
                                          </p:to>
                                        </p:set>
                                        <p:anim calcmode="lin" valueType="num">
                                          <p:cBhvr>
                                            <p:cTn id="153" dur="250" fill="hold"/>
                                            <p:tgtEl>
                                              <p:spTgt spid="378"/>
                                            </p:tgtEl>
                                            <p:attrNameLst>
                                              <p:attrName>ppt_w</p:attrName>
                                            </p:attrNameLst>
                                          </p:cBhvr>
                                          <p:tavLst>
                                            <p:tav tm="0">
                                              <p:val>
                                                <p:fltVal val="0"/>
                                              </p:val>
                                            </p:tav>
                                            <p:tav tm="100000">
                                              <p:val>
                                                <p:strVal val="#ppt_w"/>
                                              </p:val>
                                            </p:tav>
                                          </p:tavLst>
                                        </p:anim>
                                        <p:anim calcmode="lin" valueType="num">
                                          <p:cBhvr>
                                            <p:cTn id="154" dur="250" fill="hold"/>
                                            <p:tgtEl>
                                              <p:spTgt spid="378"/>
                                            </p:tgtEl>
                                            <p:attrNameLst>
                                              <p:attrName>ppt_h</p:attrName>
                                            </p:attrNameLst>
                                          </p:cBhvr>
                                          <p:tavLst>
                                            <p:tav tm="0">
                                              <p:val>
                                                <p:fltVal val="0"/>
                                              </p:val>
                                            </p:tav>
                                            <p:tav tm="100000">
                                              <p:val>
                                                <p:strVal val="#ppt_h"/>
                                              </p:val>
                                            </p:tav>
                                          </p:tavLst>
                                        </p:anim>
                                      </p:childTnLst>
                                    </p:cTn>
                                  </p:par>
                                  <p:par>
                                    <p:cTn id="155" presetID="10" presetClass="entr" presetSubtype="0" fill="hold" grpId="0" nodeType="withEffect">
                                      <p:stCondLst>
                                        <p:cond delay="250"/>
                                      </p:stCondLst>
                                      <p:childTnLst>
                                        <p:set>
                                          <p:cBhvr>
                                            <p:cTn id="156" dur="1" fill="hold">
                                              <p:stCondLst>
                                                <p:cond delay="0"/>
                                              </p:stCondLst>
                                            </p:cTn>
                                            <p:tgtEl>
                                              <p:spTgt spid="341"/>
                                            </p:tgtEl>
                                            <p:attrNameLst>
                                              <p:attrName>style.visibility</p:attrName>
                                            </p:attrNameLst>
                                          </p:cBhvr>
                                          <p:to>
                                            <p:strVal val="visible"/>
                                          </p:to>
                                        </p:set>
                                        <p:animEffect transition="in" filter="fade">
                                          <p:cBhvr>
                                            <p:cTn id="157" dur="500"/>
                                            <p:tgtEl>
                                              <p:spTgt spid="341"/>
                                            </p:tgtEl>
                                          </p:cBhvr>
                                        </p:animEffect>
                                      </p:childTnLst>
                                    </p:cTn>
                                  </p:par>
                                  <p:par>
                                    <p:cTn id="158" presetID="10" presetClass="entr" presetSubtype="0" fill="hold" grpId="0" nodeType="withEffect" nodePh="1">
                                      <p:stCondLst>
                                        <p:cond delay="350"/>
                                      </p:stCondLst>
                                      <p:endCondLst>
                                        <p:cond evt="begin" delay="0">
                                          <p:tn val="158"/>
                                        </p:cond>
                                      </p:endCondLst>
                                      <p:childTnLst>
                                        <p:set>
                                          <p:cBhvr>
                                            <p:cTn id="159" dur="1" fill="hold">
                                              <p:stCondLst>
                                                <p:cond delay="0"/>
                                              </p:stCondLst>
                                            </p:cTn>
                                            <p:tgtEl>
                                              <p:spTgt spid="342"/>
                                            </p:tgtEl>
                                            <p:attrNameLst>
                                              <p:attrName>style.visibility</p:attrName>
                                            </p:attrNameLst>
                                          </p:cBhvr>
                                          <p:to>
                                            <p:strVal val="visible"/>
                                          </p:to>
                                        </p:set>
                                        <p:animEffect transition="in" filter="fade">
                                          <p:cBhvr>
                                            <p:cTn id="160" dur="500"/>
                                            <p:tgtEl>
                                              <p:spTgt spid="342"/>
                                            </p:tgtEl>
                                          </p:cBhvr>
                                        </p:animEffect>
                                      </p:childTnLst>
                                    </p:cTn>
                                  </p:par>
                                  <p:par>
                                    <p:cTn id="161" presetID="17" presetClass="entr" presetSubtype="8" fill="hold" nodeType="withEffect">
                                      <p:stCondLst>
                                        <p:cond delay="300"/>
                                      </p:stCondLst>
                                      <p:childTnLst>
                                        <p:set>
                                          <p:cBhvr>
                                            <p:cTn id="162" dur="1" fill="hold">
                                              <p:stCondLst>
                                                <p:cond delay="0"/>
                                              </p:stCondLst>
                                            </p:cTn>
                                            <p:tgtEl>
                                              <p:spTgt spid="408"/>
                                            </p:tgtEl>
                                            <p:attrNameLst>
                                              <p:attrName>style.visibility</p:attrName>
                                            </p:attrNameLst>
                                          </p:cBhvr>
                                          <p:to>
                                            <p:strVal val="visible"/>
                                          </p:to>
                                        </p:set>
                                        <p:anim calcmode="lin" valueType="num">
                                          <p:cBhvr>
                                            <p:cTn id="163" dur="500" fill="hold"/>
                                            <p:tgtEl>
                                              <p:spTgt spid="408"/>
                                            </p:tgtEl>
                                            <p:attrNameLst>
                                              <p:attrName>ppt_x</p:attrName>
                                            </p:attrNameLst>
                                          </p:cBhvr>
                                          <p:tavLst>
                                            <p:tav tm="0">
                                              <p:val>
                                                <p:strVal val="#ppt_x-#ppt_w/2"/>
                                              </p:val>
                                            </p:tav>
                                            <p:tav tm="100000">
                                              <p:val>
                                                <p:strVal val="#ppt_x"/>
                                              </p:val>
                                            </p:tav>
                                          </p:tavLst>
                                        </p:anim>
                                        <p:anim calcmode="lin" valueType="num">
                                          <p:cBhvr>
                                            <p:cTn id="164" dur="500" fill="hold"/>
                                            <p:tgtEl>
                                              <p:spTgt spid="408"/>
                                            </p:tgtEl>
                                            <p:attrNameLst>
                                              <p:attrName>ppt_y</p:attrName>
                                            </p:attrNameLst>
                                          </p:cBhvr>
                                          <p:tavLst>
                                            <p:tav tm="0">
                                              <p:val>
                                                <p:strVal val="#ppt_y"/>
                                              </p:val>
                                            </p:tav>
                                            <p:tav tm="100000">
                                              <p:val>
                                                <p:strVal val="#ppt_y"/>
                                              </p:val>
                                            </p:tav>
                                          </p:tavLst>
                                        </p:anim>
                                        <p:anim calcmode="lin" valueType="num">
                                          <p:cBhvr>
                                            <p:cTn id="165" dur="500" fill="hold"/>
                                            <p:tgtEl>
                                              <p:spTgt spid="408"/>
                                            </p:tgtEl>
                                            <p:attrNameLst>
                                              <p:attrName>ppt_w</p:attrName>
                                            </p:attrNameLst>
                                          </p:cBhvr>
                                          <p:tavLst>
                                            <p:tav tm="0">
                                              <p:val>
                                                <p:fltVal val="0"/>
                                              </p:val>
                                            </p:tav>
                                            <p:tav tm="100000">
                                              <p:val>
                                                <p:strVal val="#ppt_w"/>
                                              </p:val>
                                            </p:tav>
                                          </p:tavLst>
                                        </p:anim>
                                        <p:anim calcmode="lin" valueType="num">
                                          <p:cBhvr>
                                            <p:cTn id="166" dur="500" fill="hold"/>
                                            <p:tgtEl>
                                              <p:spTgt spid="408"/>
                                            </p:tgtEl>
                                            <p:attrNameLst>
                                              <p:attrName>ppt_h</p:attrName>
                                            </p:attrNameLst>
                                          </p:cBhvr>
                                          <p:tavLst>
                                            <p:tav tm="0">
                                              <p:val>
                                                <p:strVal val="#ppt_h"/>
                                              </p:val>
                                            </p:tav>
                                            <p:tav tm="100000">
                                              <p:val>
                                                <p:strVal val="#ppt_h"/>
                                              </p:val>
                                            </p:tav>
                                          </p:tavLst>
                                        </p:anim>
                                      </p:childTnLst>
                                    </p:cTn>
                                  </p:par>
                                  <p:par>
                                    <p:cTn id="167" presetID="16" presetClass="entr" presetSubtype="42" fill="hold" nodeType="withEffect">
                                      <p:stCondLst>
                                        <p:cond delay="300"/>
                                      </p:stCondLst>
                                      <p:childTnLst>
                                        <p:set>
                                          <p:cBhvr>
                                            <p:cTn id="168" dur="1" fill="hold">
                                              <p:stCondLst>
                                                <p:cond delay="0"/>
                                              </p:stCondLst>
                                            </p:cTn>
                                            <p:tgtEl>
                                              <p:spTgt spid="5"/>
                                            </p:tgtEl>
                                            <p:attrNameLst>
                                              <p:attrName>style.visibility</p:attrName>
                                            </p:attrNameLst>
                                          </p:cBhvr>
                                          <p:to>
                                            <p:strVal val="visible"/>
                                          </p:to>
                                        </p:set>
                                        <p:animEffect transition="in" filter="barn(outHorizontal)">
                                          <p:cBhvr>
                                            <p:cTn id="169" dur="250"/>
                                            <p:tgtEl>
                                              <p:spTgt spid="5"/>
                                            </p:tgtEl>
                                          </p:cBhvr>
                                        </p:animEffect>
                                      </p:childTnLst>
                                    </p:cTn>
                                  </p:par>
                                  <p:par>
                                    <p:cTn id="170" presetID="10" presetClass="entr" presetSubtype="0" fill="hold" grpId="2" nodeType="withEffect">
                                      <p:stCondLst>
                                        <p:cond delay="300"/>
                                      </p:stCondLst>
                                      <p:childTnLst>
                                        <p:set>
                                          <p:cBhvr>
                                            <p:cTn id="171" dur="1" fill="hold">
                                              <p:stCondLst>
                                                <p:cond delay="0"/>
                                              </p:stCondLst>
                                            </p:cTn>
                                            <p:tgtEl>
                                              <p:spTgt spid="4"/>
                                            </p:tgtEl>
                                            <p:attrNameLst>
                                              <p:attrName>style.visibility</p:attrName>
                                            </p:attrNameLst>
                                          </p:cBhvr>
                                          <p:to>
                                            <p:strVal val="visible"/>
                                          </p:to>
                                        </p:set>
                                        <p:animEffect transition="in" filter="fade">
                                          <p:cBhvr>
                                            <p:cTn id="172" dur="500"/>
                                            <p:tgtEl>
                                              <p:spTgt spid="4"/>
                                            </p:tgtEl>
                                          </p:cBhvr>
                                        </p:animEffect>
                                      </p:childTnLst>
                                    </p:cTn>
                                  </p:par>
                                  <p:par>
                                    <p:cTn id="173" presetID="35" presetClass="path" presetSubtype="0" decel="100000" fill="hold" grpId="3" nodeType="withEffect">
                                      <p:stCondLst>
                                        <p:cond delay="300"/>
                                      </p:stCondLst>
                                      <p:childTnLst>
                                        <p:animMotion origin="layout" path="M -1.875E-6 -2.22222E-6 L 0.00938 -2.22222E-6 " pathEditMode="relative" rAng="0" ptsTypes="AA">
                                          <p:cBhvr>
                                            <p:cTn id="174" dur="500" spd="-100000" fill="hold"/>
                                            <p:tgtEl>
                                              <p:spTgt spid="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0" animBg="1"/>
          <p:bldP spid="398" grpId="1" animBg="1"/>
          <p:bldP spid="398" grpId="2" animBg="1"/>
          <p:bldP spid="15" grpId="0" animBg="1"/>
          <p:bldP spid="15" grpId="1" animBg="1"/>
          <p:bldP spid="15" grpId="2" animBg="1"/>
          <p:bldP spid="62" grpId="0" animBg="1"/>
          <p:bldP spid="62" grpId="1" animBg="1"/>
          <p:bldP spid="62" grpId="2" animBg="1"/>
          <p:bldP spid="361" grpId="0" animBg="1"/>
          <p:bldP spid="378" grpId="0" animBg="1"/>
          <p:bldP spid="379" grpId="0" animBg="1"/>
          <p:bldP spid="380" grpId="0" animBg="1"/>
          <p:bldP spid="341" grpId="0"/>
          <p:bldP spid="342"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342"/>
                            </p:tgtEl>
                            <p:attrNameLst>
                              <p:attrName>style.visibility</p:attrName>
                            </p:attrNameLst>
                          </p:cBhvr>
                          <p:to>
                            <p:strVal val="visible"/>
                          </p:to>
                        </p:set>
                        <p:animEffect transition="in" filter="fade">
                          <p:cBhvr>
                            <p:cTn dur="500"/>
                            <p:tgtEl>
                              <p:spTgt spid="342"/>
                            </p:tgtEl>
                          </p:cBhvr>
                        </p:animEffect>
                      </p:childTnLst>
                    </p:cTn>
                  </p:par>
                </p:tnLst>
              </p:tmpl>
            </p:tmplLst>
          </p:bldP>
          <p:bldP spid="321" grpId="0"/>
          <p:bldP spid="405" grpId="0" animBg="1"/>
          <p:bldP spid="406" grpId="0" animBg="1"/>
          <p:bldP spid="4" grpId="0"/>
          <p:bldP spid="4" grpId="1"/>
          <p:bldP spid="4" grpId="2"/>
          <p:bldP spid="4" grpId="3"/>
        </p:bldLst>
      </p:timing>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Header Lift">
    <p:bg>
      <p:bgPr>
        <a:solidFill>
          <a:srgbClr val="51154B"/>
        </a:solidFill>
        <a:effectLst/>
      </p:bgPr>
    </p:bg>
    <p:spTree>
      <p:nvGrpSpPr>
        <p:cNvPr id="1" name=""/>
        <p:cNvGrpSpPr/>
        <p:nvPr/>
      </p:nvGrpSpPr>
      <p:grpSpPr>
        <a:xfrm>
          <a:off x="0" y="0"/>
          <a:ext cx="0" cy="0"/>
          <a:chOff x="0" y="0"/>
          <a:chExt cx="0" cy="0"/>
        </a:xfrm>
      </p:grpSpPr>
      <p:sp>
        <p:nvSpPr>
          <p:cNvPr id="165" name="Oval 5">
            <a:extLst>
              <a:ext uri="{FF2B5EF4-FFF2-40B4-BE49-F238E27FC236}">
                <a16:creationId xmlns:a16="http://schemas.microsoft.com/office/drawing/2014/main" id="{87546CAA-C70E-4AAA-AEEE-78FB05CE3DC6}"/>
              </a:ext>
            </a:extLst>
          </p:cNvPr>
          <p:cNvSpPr>
            <a:spLocks noChangeArrowheads="1"/>
          </p:cNvSpPr>
          <p:nvPr userDrawn="1"/>
        </p:nvSpPr>
        <p:spPr bwMode="auto">
          <a:xfrm>
            <a:off x="9615488" y="4124130"/>
            <a:ext cx="1697036" cy="169920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Oval 6">
            <a:extLst>
              <a:ext uri="{FF2B5EF4-FFF2-40B4-BE49-F238E27FC236}">
                <a16:creationId xmlns:a16="http://schemas.microsoft.com/office/drawing/2014/main" id="{AF9B7332-A361-4CBD-AB56-C97BC56DC8B6}"/>
              </a:ext>
            </a:extLst>
          </p:cNvPr>
          <p:cNvSpPr>
            <a:spLocks noChangeArrowheads="1"/>
          </p:cNvSpPr>
          <p:nvPr/>
        </p:nvSpPr>
        <p:spPr bwMode="auto">
          <a:xfrm>
            <a:off x="7708900" y="2844426"/>
            <a:ext cx="2342518" cy="2346296"/>
          </a:xfrm>
          <a:prstGeom prst="ellipse">
            <a:avLst/>
          </a:pr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5" name="Group 4">
            <a:extLst>
              <a:ext uri="{FF2B5EF4-FFF2-40B4-BE49-F238E27FC236}">
                <a16:creationId xmlns:a16="http://schemas.microsoft.com/office/drawing/2014/main" id="{F253071A-839A-4DC8-A04C-24F822CABE1F}"/>
              </a:ext>
            </a:extLst>
          </p:cNvPr>
          <p:cNvGrpSpPr/>
          <p:nvPr/>
        </p:nvGrpSpPr>
        <p:grpSpPr>
          <a:xfrm>
            <a:off x="9580322" y="4296624"/>
            <a:ext cx="1434439" cy="1633495"/>
            <a:chOff x="9580322" y="4296624"/>
            <a:chExt cx="1434439" cy="1633495"/>
          </a:xfrm>
        </p:grpSpPr>
        <p:sp>
          <p:nvSpPr>
            <p:cNvPr id="167" name="Freeform 7">
              <a:extLst>
                <a:ext uri="{FF2B5EF4-FFF2-40B4-BE49-F238E27FC236}">
                  <a16:creationId xmlns:a16="http://schemas.microsoft.com/office/drawing/2014/main" id="{1B1C8A31-A69D-4760-863B-AE38DAE3F6E1}"/>
                </a:ext>
              </a:extLst>
            </p:cNvPr>
            <p:cNvSpPr>
              <a:spLocks/>
            </p:cNvSpPr>
            <p:nvPr/>
          </p:nvSpPr>
          <p:spPr bwMode="auto">
            <a:xfrm>
              <a:off x="9658302" y="4395126"/>
              <a:ext cx="457625" cy="316028"/>
            </a:xfrm>
            <a:custGeom>
              <a:avLst/>
              <a:gdLst>
                <a:gd name="T0" fmla="*/ 54 w 112"/>
                <a:gd name="T1" fmla="*/ 72 h 77"/>
                <a:gd name="T2" fmla="*/ 0 w 112"/>
                <a:gd name="T3" fmla="*/ 18 h 77"/>
                <a:gd name="T4" fmla="*/ 18 w 112"/>
                <a:gd name="T5" fmla="*/ 0 h 77"/>
                <a:gd name="T6" fmla="*/ 68 w 112"/>
                <a:gd name="T7" fmla="*/ 50 h 77"/>
                <a:gd name="T8" fmla="*/ 110 w 112"/>
                <a:gd name="T9" fmla="*/ 45 h 77"/>
                <a:gd name="T10" fmla="*/ 112 w 112"/>
                <a:gd name="T11" fmla="*/ 66 h 77"/>
                <a:gd name="T12" fmla="*/ 68 w 112"/>
                <a:gd name="T13" fmla="*/ 76 h 77"/>
                <a:gd name="T14" fmla="*/ 54 w 112"/>
                <a:gd name="T15" fmla="*/ 72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77">
                  <a:moveTo>
                    <a:pt x="54" y="72"/>
                  </a:moveTo>
                  <a:cubicBezTo>
                    <a:pt x="0" y="18"/>
                    <a:pt x="0" y="18"/>
                    <a:pt x="0" y="18"/>
                  </a:cubicBezTo>
                  <a:cubicBezTo>
                    <a:pt x="18" y="0"/>
                    <a:pt x="18" y="0"/>
                    <a:pt x="18" y="0"/>
                  </a:cubicBezTo>
                  <a:cubicBezTo>
                    <a:pt x="68" y="50"/>
                    <a:pt x="68" y="50"/>
                    <a:pt x="68" y="50"/>
                  </a:cubicBezTo>
                  <a:cubicBezTo>
                    <a:pt x="110" y="45"/>
                    <a:pt x="110" y="45"/>
                    <a:pt x="110" y="45"/>
                  </a:cubicBezTo>
                  <a:cubicBezTo>
                    <a:pt x="112" y="66"/>
                    <a:pt x="112" y="66"/>
                    <a:pt x="112" y="66"/>
                  </a:cubicBezTo>
                  <a:cubicBezTo>
                    <a:pt x="68" y="76"/>
                    <a:pt x="68" y="76"/>
                    <a:pt x="68" y="76"/>
                  </a:cubicBezTo>
                  <a:cubicBezTo>
                    <a:pt x="63" y="77"/>
                    <a:pt x="58" y="76"/>
                    <a:pt x="54" y="72"/>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8">
              <a:extLst>
                <a:ext uri="{FF2B5EF4-FFF2-40B4-BE49-F238E27FC236}">
                  <a16:creationId xmlns:a16="http://schemas.microsoft.com/office/drawing/2014/main" id="{895CCEDE-18A3-4EE1-9E29-F8D79A724126}"/>
                </a:ext>
              </a:extLst>
            </p:cNvPr>
            <p:cNvSpPr>
              <a:spLocks/>
            </p:cNvSpPr>
            <p:nvPr/>
          </p:nvSpPr>
          <p:spPr bwMode="auto">
            <a:xfrm>
              <a:off x="10048207" y="4567505"/>
              <a:ext cx="383749" cy="697724"/>
            </a:xfrm>
            <a:custGeom>
              <a:avLst/>
              <a:gdLst>
                <a:gd name="T0" fmla="*/ 35 w 187"/>
                <a:gd name="T1" fmla="*/ 340 h 340"/>
                <a:gd name="T2" fmla="*/ 187 w 187"/>
                <a:gd name="T3" fmla="*/ 306 h 340"/>
                <a:gd name="T4" fmla="*/ 71 w 187"/>
                <a:gd name="T5" fmla="*/ 0 h 340"/>
                <a:gd name="T6" fmla="*/ 10 w 187"/>
                <a:gd name="T7" fmla="*/ 68 h 340"/>
                <a:gd name="T8" fmla="*/ 0 w 187"/>
                <a:gd name="T9" fmla="*/ 116 h 340"/>
                <a:gd name="T10" fmla="*/ 35 w 187"/>
                <a:gd name="T11" fmla="*/ 340 h 340"/>
              </a:gdLst>
              <a:ahLst/>
              <a:cxnLst>
                <a:cxn ang="0">
                  <a:pos x="T0" y="T1"/>
                </a:cxn>
                <a:cxn ang="0">
                  <a:pos x="T2" y="T3"/>
                </a:cxn>
                <a:cxn ang="0">
                  <a:pos x="T4" y="T5"/>
                </a:cxn>
                <a:cxn ang="0">
                  <a:pos x="T6" y="T7"/>
                </a:cxn>
                <a:cxn ang="0">
                  <a:pos x="T8" y="T9"/>
                </a:cxn>
                <a:cxn ang="0">
                  <a:pos x="T10" y="T11"/>
                </a:cxn>
              </a:cxnLst>
              <a:rect l="0" t="0" r="r" b="b"/>
              <a:pathLst>
                <a:path w="187" h="340">
                  <a:moveTo>
                    <a:pt x="35" y="340"/>
                  </a:moveTo>
                  <a:lnTo>
                    <a:pt x="187" y="306"/>
                  </a:lnTo>
                  <a:lnTo>
                    <a:pt x="71" y="0"/>
                  </a:lnTo>
                  <a:lnTo>
                    <a:pt x="10" y="68"/>
                  </a:lnTo>
                  <a:lnTo>
                    <a:pt x="0" y="116"/>
                  </a:lnTo>
                  <a:lnTo>
                    <a:pt x="35" y="340"/>
                  </a:ln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9">
              <a:extLst>
                <a:ext uri="{FF2B5EF4-FFF2-40B4-BE49-F238E27FC236}">
                  <a16:creationId xmlns:a16="http://schemas.microsoft.com/office/drawing/2014/main" id="{E596EB3F-90C3-4175-ADF1-2622293BF01A}"/>
                </a:ext>
              </a:extLst>
            </p:cNvPr>
            <p:cNvSpPr>
              <a:spLocks/>
            </p:cNvSpPr>
            <p:nvPr/>
          </p:nvSpPr>
          <p:spPr bwMode="auto">
            <a:xfrm>
              <a:off x="10048207" y="4567505"/>
              <a:ext cx="383749" cy="697724"/>
            </a:xfrm>
            <a:custGeom>
              <a:avLst/>
              <a:gdLst>
                <a:gd name="T0" fmla="*/ 35 w 187"/>
                <a:gd name="T1" fmla="*/ 340 h 340"/>
                <a:gd name="T2" fmla="*/ 187 w 187"/>
                <a:gd name="T3" fmla="*/ 306 h 340"/>
                <a:gd name="T4" fmla="*/ 71 w 187"/>
                <a:gd name="T5" fmla="*/ 0 h 340"/>
                <a:gd name="T6" fmla="*/ 10 w 187"/>
                <a:gd name="T7" fmla="*/ 68 h 340"/>
                <a:gd name="T8" fmla="*/ 0 w 187"/>
                <a:gd name="T9" fmla="*/ 116 h 340"/>
              </a:gdLst>
              <a:ahLst/>
              <a:cxnLst>
                <a:cxn ang="0">
                  <a:pos x="T0" y="T1"/>
                </a:cxn>
                <a:cxn ang="0">
                  <a:pos x="T2" y="T3"/>
                </a:cxn>
                <a:cxn ang="0">
                  <a:pos x="T4" y="T5"/>
                </a:cxn>
                <a:cxn ang="0">
                  <a:pos x="T6" y="T7"/>
                </a:cxn>
                <a:cxn ang="0">
                  <a:pos x="T8" y="T9"/>
                </a:cxn>
              </a:cxnLst>
              <a:rect l="0" t="0" r="r" b="b"/>
              <a:pathLst>
                <a:path w="187" h="340">
                  <a:moveTo>
                    <a:pt x="35" y="340"/>
                  </a:moveTo>
                  <a:lnTo>
                    <a:pt x="187" y="306"/>
                  </a:lnTo>
                  <a:lnTo>
                    <a:pt x="71" y="0"/>
                  </a:lnTo>
                  <a:lnTo>
                    <a:pt x="10" y="68"/>
                  </a:lnTo>
                  <a:lnTo>
                    <a:pt x="0" y="1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10">
              <a:extLst>
                <a:ext uri="{FF2B5EF4-FFF2-40B4-BE49-F238E27FC236}">
                  <a16:creationId xmlns:a16="http://schemas.microsoft.com/office/drawing/2014/main" id="{1CC43D3A-7B5B-4D75-A15E-57E50F770ECD}"/>
                </a:ext>
              </a:extLst>
            </p:cNvPr>
            <p:cNvSpPr>
              <a:spLocks/>
            </p:cNvSpPr>
            <p:nvPr/>
          </p:nvSpPr>
          <p:spPr bwMode="auto">
            <a:xfrm>
              <a:off x="10003060" y="4551088"/>
              <a:ext cx="490460" cy="668994"/>
            </a:xfrm>
            <a:custGeom>
              <a:avLst/>
              <a:gdLst>
                <a:gd name="T0" fmla="*/ 40 w 120"/>
                <a:gd name="T1" fmla="*/ 163 h 163"/>
                <a:gd name="T2" fmla="*/ 9 w 120"/>
                <a:gd name="T3" fmla="*/ 19 h 163"/>
                <a:gd name="T4" fmla="*/ 29 w 120"/>
                <a:gd name="T5" fmla="*/ 0 h 163"/>
                <a:gd name="T6" fmla="*/ 120 w 120"/>
                <a:gd name="T7" fmla="*/ 130 h 163"/>
                <a:gd name="T8" fmla="*/ 40 w 120"/>
                <a:gd name="T9" fmla="*/ 163 h 163"/>
              </a:gdLst>
              <a:ahLst/>
              <a:cxnLst>
                <a:cxn ang="0">
                  <a:pos x="T0" y="T1"/>
                </a:cxn>
                <a:cxn ang="0">
                  <a:pos x="T2" y="T3"/>
                </a:cxn>
                <a:cxn ang="0">
                  <a:pos x="T4" y="T5"/>
                </a:cxn>
                <a:cxn ang="0">
                  <a:pos x="T6" y="T7"/>
                </a:cxn>
                <a:cxn ang="0">
                  <a:pos x="T8" y="T9"/>
                </a:cxn>
              </a:cxnLst>
              <a:rect l="0" t="0" r="r" b="b"/>
              <a:pathLst>
                <a:path w="120" h="163">
                  <a:moveTo>
                    <a:pt x="40" y="163"/>
                  </a:moveTo>
                  <a:cubicBezTo>
                    <a:pt x="40" y="163"/>
                    <a:pt x="0" y="95"/>
                    <a:pt x="9" y="19"/>
                  </a:cubicBezTo>
                  <a:cubicBezTo>
                    <a:pt x="29" y="0"/>
                    <a:pt x="29" y="0"/>
                    <a:pt x="29" y="0"/>
                  </a:cubicBezTo>
                  <a:cubicBezTo>
                    <a:pt x="120" y="130"/>
                    <a:pt x="120" y="130"/>
                    <a:pt x="120" y="130"/>
                  </a:cubicBezTo>
                  <a:lnTo>
                    <a:pt x="40" y="1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11">
              <a:extLst>
                <a:ext uri="{FF2B5EF4-FFF2-40B4-BE49-F238E27FC236}">
                  <a16:creationId xmlns:a16="http://schemas.microsoft.com/office/drawing/2014/main" id="{9F40C69F-1FD5-4B65-85D7-05CEAB483A05}"/>
                </a:ext>
              </a:extLst>
            </p:cNvPr>
            <p:cNvSpPr>
              <a:spLocks/>
            </p:cNvSpPr>
            <p:nvPr/>
          </p:nvSpPr>
          <p:spPr bwMode="auto">
            <a:xfrm>
              <a:off x="9756805" y="5794678"/>
              <a:ext cx="307819" cy="135441"/>
            </a:xfrm>
            <a:custGeom>
              <a:avLst/>
              <a:gdLst>
                <a:gd name="T0" fmla="*/ 0 w 75"/>
                <a:gd name="T1" fmla="*/ 33 h 33"/>
                <a:gd name="T2" fmla="*/ 75 w 75"/>
                <a:gd name="T3" fmla="*/ 33 h 33"/>
                <a:gd name="T4" fmla="*/ 75 w 75"/>
                <a:gd name="T5" fmla="*/ 0 h 33"/>
                <a:gd name="T6" fmla="*/ 48 w 75"/>
                <a:gd name="T7" fmla="*/ 0 h 33"/>
                <a:gd name="T8" fmla="*/ 11 w 75"/>
                <a:gd name="T9" fmla="*/ 20 h 33"/>
                <a:gd name="T10" fmla="*/ 0 w 75"/>
                <a:gd name="T11" fmla="*/ 33 h 33"/>
              </a:gdLst>
              <a:ahLst/>
              <a:cxnLst>
                <a:cxn ang="0">
                  <a:pos x="T0" y="T1"/>
                </a:cxn>
                <a:cxn ang="0">
                  <a:pos x="T2" y="T3"/>
                </a:cxn>
                <a:cxn ang="0">
                  <a:pos x="T4" y="T5"/>
                </a:cxn>
                <a:cxn ang="0">
                  <a:pos x="T6" y="T7"/>
                </a:cxn>
                <a:cxn ang="0">
                  <a:pos x="T8" y="T9"/>
                </a:cxn>
                <a:cxn ang="0">
                  <a:pos x="T10" y="T11"/>
                </a:cxn>
              </a:cxnLst>
              <a:rect l="0" t="0" r="r" b="b"/>
              <a:pathLst>
                <a:path w="75" h="33">
                  <a:moveTo>
                    <a:pt x="0" y="33"/>
                  </a:moveTo>
                  <a:cubicBezTo>
                    <a:pt x="75" y="33"/>
                    <a:pt x="75" y="33"/>
                    <a:pt x="75" y="33"/>
                  </a:cubicBezTo>
                  <a:cubicBezTo>
                    <a:pt x="75" y="0"/>
                    <a:pt x="75" y="0"/>
                    <a:pt x="75" y="0"/>
                  </a:cubicBezTo>
                  <a:cubicBezTo>
                    <a:pt x="48" y="0"/>
                    <a:pt x="48" y="0"/>
                    <a:pt x="48" y="0"/>
                  </a:cubicBezTo>
                  <a:cubicBezTo>
                    <a:pt x="48" y="0"/>
                    <a:pt x="37" y="16"/>
                    <a:pt x="11" y="20"/>
                  </a:cubicBezTo>
                  <a:cubicBezTo>
                    <a:pt x="5" y="21"/>
                    <a:pt x="0" y="26"/>
                    <a:pt x="0"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12">
              <a:extLst>
                <a:ext uri="{FF2B5EF4-FFF2-40B4-BE49-F238E27FC236}">
                  <a16:creationId xmlns:a16="http://schemas.microsoft.com/office/drawing/2014/main" id="{6313DA05-1931-4EDA-9272-D48C0ED35C20}"/>
                </a:ext>
              </a:extLst>
            </p:cNvPr>
            <p:cNvSpPr>
              <a:spLocks/>
            </p:cNvSpPr>
            <p:nvPr/>
          </p:nvSpPr>
          <p:spPr bwMode="auto">
            <a:xfrm>
              <a:off x="10247263" y="5158518"/>
              <a:ext cx="668994" cy="586909"/>
            </a:xfrm>
            <a:custGeom>
              <a:avLst/>
              <a:gdLst>
                <a:gd name="T0" fmla="*/ 44 w 163"/>
                <a:gd name="T1" fmla="*/ 0 h 143"/>
                <a:gd name="T2" fmla="*/ 64 w 163"/>
                <a:gd name="T3" fmla="*/ 100 h 143"/>
                <a:gd name="T4" fmla="*/ 69 w 163"/>
                <a:gd name="T5" fmla="*/ 105 h 143"/>
                <a:gd name="T6" fmla="*/ 163 w 163"/>
                <a:gd name="T7" fmla="*/ 122 h 143"/>
                <a:gd name="T8" fmla="*/ 142 w 163"/>
                <a:gd name="T9" fmla="*/ 143 h 143"/>
                <a:gd name="T10" fmla="*/ 53 w 163"/>
                <a:gd name="T11" fmla="*/ 136 h 143"/>
                <a:gd name="T12" fmla="*/ 36 w 163"/>
                <a:gd name="T13" fmla="*/ 123 h 143"/>
                <a:gd name="T14" fmla="*/ 0 w 163"/>
                <a:gd name="T15" fmla="*/ 24 h 143"/>
                <a:gd name="T16" fmla="*/ 44 w 163"/>
                <a:gd name="T17"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143">
                  <a:moveTo>
                    <a:pt x="44" y="0"/>
                  </a:moveTo>
                  <a:cubicBezTo>
                    <a:pt x="64" y="100"/>
                    <a:pt x="64" y="100"/>
                    <a:pt x="64" y="100"/>
                  </a:cubicBezTo>
                  <a:cubicBezTo>
                    <a:pt x="65" y="102"/>
                    <a:pt x="67" y="104"/>
                    <a:pt x="69" y="105"/>
                  </a:cubicBezTo>
                  <a:cubicBezTo>
                    <a:pt x="163" y="122"/>
                    <a:pt x="163" y="122"/>
                    <a:pt x="163" y="122"/>
                  </a:cubicBezTo>
                  <a:cubicBezTo>
                    <a:pt x="142" y="143"/>
                    <a:pt x="142" y="143"/>
                    <a:pt x="142" y="143"/>
                  </a:cubicBezTo>
                  <a:cubicBezTo>
                    <a:pt x="53" y="136"/>
                    <a:pt x="53" y="136"/>
                    <a:pt x="53" y="136"/>
                  </a:cubicBezTo>
                  <a:cubicBezTo>
                    <a:pt x="45" y="135"/>
                    <a:pt x="39" y="130"/>
                    <a:pt x="36" y="123"/>
                  </a:cubicBezTo>
                  <a:cubicBezTo>
                    <a:pt x="0" y="24"/>
                    <a:pt x="0" y="24"/>
                    <a:pt x="0" y="24"/>
                  </a:cubicBezTo>
                  <a:lnTo>
                    <a:pt x="44" y="0"/>
                  </a:ln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13">
              <a:extLst>
                <a:ext uri="{FF2B5EF4-FFF2-40B4-BE49-F238E27FC236}">
                  <a16:creationId xmlns:a16="http://schemas.microsoft.com/office/drawing/2014/main" id="{BF64E46C-5092-472B-99DE-22F92D192E2A}"/>
                </a:ext>
              </a:extLst>
            </p:cNvPr>
            <p:cNvSpPr>
              <a:spLocks/>
            </p:cNvSpPr>
            <p:nvPr/>
          </p:nvSpPr>
          <p:spPr bwMode="auto">
            <a:xfrm>
              <a:off x="9838890" y="5158518"/>
              <a:ext cx="609483" cy="636160"/>
            </a:xfrm>
            <a:custGeom>
              <a:avLst/>
              <a:gdLst>
                <a:gd name="T0" fmla="*/ 88 w 149"/>
                <a:gd name="T1" fmla="*/ 0 h 155"/>
                <a:gd name="T2" fmla="*/ 144 w 149"/>
                <a:gd name="T3" fmla="*/ 0 h 155"/>
                <a:gd name="T4" fmla="*/ 146 w 149"/>
                <a:gd name="T5" fmla="*/ 9 h 155"/>
                <a:gd name="T6" fmla="*/ 122 w 149"/>
                <a:gd name="T7" fmla="*/ 44 h 155"/>
                <a:gd name="T8" fmla="*/ 43 w 149"/>
                <a:gd name="T9" fmla="*/ 59 h 155"/>
                <a:gd name="T10" fmla="*/ 38 w 149"/>
                <a:gd name="T11" fmla="*/ 66 h 155"/>
                <a:gd name="T12" fmla="*/ 55 w 149"/>
                <a:gd name="T13" fmla="*/ 155 h 155"/>
                <a:gd name="T14" fmla="*/ 44 w 149"/>
                <a:gd name="T15" fmla="*/ 155 h 155"/>
                <a:gd name="T16" fmla="*/ 22 w 149"/>
                <a:gd name="T17" fmla="*/ 155 h 155"/>
                <a:gd name="T18" fmla="*/ 2 w 149"/>
                <a:gd name="T19" fmla="*/ 55 h 155"/>
                <a:gd name="T20" fmla="*/ 14 w 149"/>
                <a:gd name="T21" fmla="*/ 33 h 155"/>
                <a:gd name="T22" fmla="*/ 88 w 149"/>
                <a:gd name="T2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155">
                  <a:moveTo>
                    <a:pt x="88" y="0"/>
                  </a:moveTo>
                  <a:cubicBezTo>
                    <a:pt x="144" y="0"/>
                    <a:pt x="144" y="0"/>
                    <a:pt x="144" y="0"/>
                  </a:cubicBezTo>
                  <a:cubicBezTo>
                    <a:pt x="146" y="9"/>
                    <a:pt x="146" y="9"/>
                    <a:pt x="146" y="9"/>
                  </a:cubicBezTo>
                  <a:cubicBezTo>
                    <a:pt x="149" y="25"/>
                    <a:pt x="138" y="41"/>
                    <a:pt x="122" y="44"/>
                  </a:cubicBezTo>
                  <a:cubicBezTo>
                    <a:pt x="43" y="59"/>
                    <a:pt x="43" y="59"/>
                    <a:pt x="43" y="59"/>
                  </a:cubicBezTo>
                  <a:cubicBezTo>
                    <a:pt x="40" y="60"/>
                    <a:pt x="38" y="63"/>
                    <a:pt x="38" y="66"/>
                  </a:cubicBezTo>
                  <a:cubicBezTo>
                    <a:pt x="55" y="155"/>
                    <a:pt x="55" y="155"/>
                    <a:pt x="55" y="155"/>
                  </a:cubicBezTo>
                  <a:cubicBezTo>
                    <a:pt x="44" y="155"/>
                    <a:pt x="44" y="155"/>
                    <a:pt x="44" y="155"/>
                  </a:cubicBezTo>
                  <a:cubicBezTo>
                    <a:pt x="22" y="155"/>
                    <a:pt x="22" y="155"/>
                    <a:pt x="22" y="155"/>
                  </a:cubicBezTo>
                  <a:cubicBezTo>
                    <a:pt x="2" y="55"/>
                    <a:pt x="2" y="55"/>
                    <a:pt x="2" y="55"/>
                  </a:cubicBezTo>
                  <a:cubicBezTo>
                    <a:pt x="0" y="46"/>
                    <a:pt x="5" y="37"/>
                    <a:pt x="14" y="33"/>
                  </a:cubicBezTo>
                  <a:lnTo>
                    <a:pt x="88" y="0"/>
                  </a:ln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14">
              <a:extLst>
                <a:ext uri="{FF2B5EF4-FFF2-40B4-BE49-F238E27FC236}">
                  <a16:creationId xmlns:a16="http://schemas.microsoft.com/office/drawing/2014/main" id="{0799A8FA-68E5-4544-8A39-82FF7E64EB5E}"/>
                </a:ext>
              </a:extLst>
            </p:cNvPr>
            <p:cNvSpPr>
              <a:spLocks/>
            </p:cNvSpPr>
            <p:nvPr/>
          </p:nvSpPr>
          <p:spPr bwMode="auto">
            <a:xfrm>
              <a:off x="10756191" y="5659238"/>
              <a:ext cx="258568" cy="270881"/>
            </a:xfrm>
            <a:custGeom>
              <a:avLst/>
              <a:gdLst>
                <a:gd name="T0" fmla="*/ 39 w 63"/>
                <a:gd name="T1" fmla="*/ 0 h 66"/>
                <a:gd name="T2" fmla="*/ 20 w 63"/>
                <a:gd name="T3" fmla="*/ 19 h 66"/>
                <a:gd name="T4" fmla="*/ 14 w 63"/>
                <a:gd name="T5" fmla="*/ 52 h 66"/>
                <a:gd name="T6" fmla="*/ 11 w 63"/>
                <a:gd name="T7" fmla="*/ 53 h 66"/>
                <a:gd name="T8" fmla="*/ 0 w 63"/>
                <a:gd name="T9" fmla="*/ 66 h 66"/>
                <a:gd name="T10" fmla="*/ 3 w 63"/>
                <a:gd name="T11" fmla="*/ 66 h 66"/>
                <a:gd name="T12" fmla="*/ 19 w 63"/>
                <a:gd name="T13" fmla="*/ 66 h 66"/>
                <a:gd name="T14" fmla="*/ 20 w 63"/>
                <a:gd name="T15" fmla="*/ 66 h 66"/>
                <a:gd name="T16" fmla="*/ 63 w 63"/>
                <a:gd name="T17" fmla="*/ 23 h 66"/>
                <a:gd name="T18" fmla="*/ 39 w 63"/>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6">
                  <a:moveTo>
                    <a:pt x="39" y="0"/>
                  </a:moveTo>
                  <a:cubicBezTo>
                    <a:pt x="20" y="19"/>
                    <a:pt x="20" y="19"/>
                    <a:pt x="20" y="19"/>
                  </a:cubicBezTo>
                  <a:cubicBezTo>
                    <a:pt x="20" y="19"/>
                    <a:pt x="25" y="33"/>
                    <a:pt x="14" y="52"/>
                  </a:cubicBezTo>
                  <a:cubicBezTo>
                    <a:pt x="13" y="52"/>
                    <a:pt x="12" y="52"/>
                    <a:pt x="11" y="53"/>
                  </a:cubicBezTo>
                  <a:cubicBezTo>
                    <a:pt x="5" y="54"/>
                    <a:pt x="0" y="59"/>
                    <a:pt x="0" y="66"/>
                  </a:cubicBezTo>
                  <a:cubicBezTo>
                    <a:pt x="3" y="66"/>
                    <a:pt x="3" y="66"/>
                    <a:pt x="3" y="66"/>
                  </a:cubicBezTo>
                  <a:cubicBezTo>
                    <a:pt x="13" y="66"/>
                    <a:pt x="18" y="66"/>
                    <a:pt x="19" y="66"/>
                  </a:cubicBezTo>
                  <a:cubicBezTo>
                    <a:pt x="20" y="66"/>
                    <a:pt x="20" y="66"/>
                    <a:pt x="20" y="66"/>
                  </a:cubicBezTo>
                  <a:cubicBezTo>
                    <a:pt x="63" y="23"/>
                    <a:pt x="63" y="23"/>
                    <a:pt x="63" y="23"/>
                  </a:cubicBezTo>
                  <a:lnTo>
                    <a:pt x="3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15">
              <a:extLst>
                <a:ext uri="{FF2B5EF4-FFF2-40B4-BE49-F238E27FC236}">
                  <a16:creationId xmlns:a16="http://schemas.microsoft.com/office/drawing/2014/main" id="{B7209D4D-951D-4BA5-B1E2-A49912133372}"/>
                </a:ext>
              </a:extLst>
            </p:cNvPr>
            <p:cNvSpPr>
              <a:spLocks/>
            </p:cNvSpPr>
            <p:nvPr/>
          </p:nvSpPr>
          <p:spPr bwMode="auto">
            <a:xfrm>
              <a:off x="9580322" y="4321249"/>
              <a:ext cx="147753" cy="143649"/>
            </a:xfrm>
            <a:custGeom>
              <a:avLst/>
              <a:gdLst>
                <a:gd name="T0" fmla="*/ 36 w 36"/>
                <a:gd name="T1" fmla="*/ 0 h 35"/>
                <a:gd name="T2" fmla="*/ 35 w 36"/>
                <a:gd name="T3" fmla="*/ 0 h 35"/>
                <a:gd name="T4" fmla="*/ 26 w 36"/>
                <a:gd name="T5" fmla="*/ 9 h 35"/>
                <a:gd name="T6" fmla="*/ 26 w 36"/>
                <a:gd name="T7" fmla="*/ 9 h 35"/>
                <a:gd name="T8" fmla="*/ 0 w 36"/>
                <a:gd name="T9" fmla="*/ 9 h 35"/>
                <a:gd name="T10" fmla="*/ 3 w 36"/>
                <a:gd name="T11" fmla="*/ 19 h 35"/>
                <a:gd name="T12" fmla="*/ 19 w 36"/>
                <a:gd name="T13" fmla="*/ 35 h 35"/>
                <a:gd name="T14" fmla="*/ 36 w 36"/>
                <a:gd name="T15" fmla="*/ 19 h 35"/>
                <a:gd name="T16" fmla="*/ 36 w 36"/>
                <a:gd name="T17" fmla="*/ 19 h 35"/>
                <a:gd name="T18" fmla="*/ 36 w 36"/>
                <a:gd name="T19" fmla="*/ 19 h 35"/>
                <a:gd name="T20" fmla="*/ 36 w 36"/>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5">
                  <a:moveTo>
                    <a:pt x="36" y="0"/>
                  </a:moveTo>
                  <a:cubicBezTo>
                    <a:pt x="35" y="0"/>
                    <a:pt x="35" y="0"/>
                    <a:pt x="35" y="0"/>
                  </a:cubicBezTo>
                  <a:cubicBezTo>
                    <a:pt x="30" y="0"/>
                    <a:pt x="26" y="4"/>
                    <a:pt x="26" y="9"/>
                  </a:cubicBezTo>
                  <a:cubicBezTo>
                    <a:pt x="26" y="9"/>
                    <a:pt x="26" y="9"/>
                    <a:pt x="26" y="9"/>
                  </a:cubicBezTo>
                  <a:cubicBezTo>
                    <a:pt x="0" y="9"/>
                    <a:pt x="0" y="9"/>
                    <a:pt x="0" y="9"/>
                  </a:cubicBezTo>
                  <a:cubicBezTo>
                    <a:pt x="0" y="12"/>
                    <a:pt x="1" y="16"/>
                    <a:pt x="3" y="19"/>
                  </a:cubicBezTo>
                  <a:cubicBezTo>
                    <a:pt x="19" y="35"/>
                    <a:pt x="19" y="35"/>
                    <a:pt x="19" y="35"/>
                  </a:cubicBezTo>
                  <a:cubicBezTo>
                    <a:pt x="36" y="19"/>
                    <a:pt x="36" y="19"/>
                    <a:pt x="36" y="19"/>
                  </a:cubicBezTo>
                  <a:cubicBezTo>
                    <a:pt x="36" y="19"/>
                    <a:pt x="36" y="19"/>
                    <a:pt x="36" y="19"/>
                  </a:cubicBezTo>
                  <a:cubicBezTo>
                    <a:pt x="36" y="19"/>
                    <a:pt x="36" y="19"/>
                    <a:pt x="36" y="19"/>
                  </a:cubicBezTo>
                  <a:lnTo>
                    <a:pt x="36" y="0"/>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16">
              <a:extLst>
                <a:ext uri="{FF2B5EF4-FFF2-40B4-BE49-F238E27FC236}">
                  <a16:creationId xmlns:a16="http://schemas.microsoft.com/office/drawing/2014/main" id="{5202EADE-B708-49E9-90DF-77779FB9BC64}"/>
                </a:ext>
              </a:extLst>
            </p:cNvPr>
            <p:cNvSpPr>
              <a:spLocks/>
            </p:cNvSpPr>
            <p:nvPr/>
          </p:nvSpPr>
          <p:spPr bwMode="auto">
            <a:xfrm>
              <a:off x="9740388" y="4333562"/>
              <a:ext cx="371436" cy="303715"/>
            </a:xfrm>
            <a:custGeom>
              <a:avLst/>
              <a:gdLst>
                <a:gd name="T0" fmla="*/ 83 w 91"/>
                <a:gd name="T1" fmla="*/ 43 h 74"/>
                <a:gd name="T2" fmla="*/ 76 w 91"/>
                <a:gd name="T3" fmla="*/ 35 h 74"/>
                <a:gd name="T4" fmla="*/ 47 w 91"/>
                <a:gd name="T5" fmla="*/ 7 h 74"/>
                <a:gd name="T6" fmla="*/ 24 w 91"/>
                <a:gd name="T7" fmla="*/ 7 h 74"/>
                <a:gd name="T8" fmla="*/ 0 w 91"/>
                <a:gd name="T9" fmla="*/ 31 h 74"/>
                <a:gd name="T10" fmla="*/ 13 w 91"/>
                <a:gd name="T11" fmla="*/ 44 h 74"/>
                <a:gd name="T12" fmla="*/ 17 w 91"/>
                <a:gd name="T13" fmla="*/ 48 h 74"/>
                <a:gd name="T14" fmla="*/ 27 w 91"/>
                <a:gd name="T15" fmla="*/ 72 h 74"/>
                <a:gd name="T16" fmla="*/ 34 w 91"/>
                <a:gd name="T17" fmla="*/ 65 h 74"/>
                <a:gd name="T18" fmla="*/ 36 w 91"/>
                <a:gd name="T19" fmla="*/ 67 h 74"/>
                <a:gd name="T20" fmla="*/ 59 w 91"/>
                <a:gd name="T21" fmla="*/ 67 h 74"/>
                <a:gd name="T22" fmla="*/ 64 w 91"/>
                <a:gd name="T23" fmla="*/ 62 h 74"/>
                <a:gd name="T24" fmla="*/ 73 w 91"/>
                <a:gd name="T25" fmla="*/ 70 h 74"/>
                <a:gd name="T26" fmla="*/ 91 w 91"/>
                <a:gd name="T27" fmla="*/ 50 h 74"/>
                <a:gd name="T28" fmla="*/ 83 w 91"/>
                <a:gd name="T29" fmla="*/ 4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74">
                  <a:moveTo>
                    <a:pt x="83" y="43"/>
                  </a:moveTo>
                  <a:cubicBezTo>
                    <a:pt x="76" y="35"/>
                    <a:pt x="76" y="35"/>
                    <a:pt x="76" y="35"/>
                  </a:cubicBezTo>
                  <a:cubicBezTo>
                    <a:pt x="47" y="7"/>
                    <a:pt x="47" y="7"/>
                    <a:pt x="47" y="7"/>
                  </a:cubicBezTo>
                  <a:cubicBezTo>
                    <a:pt x="41" y="0"/>
                    <a:pt x="30" y="0"/>
                    <a:pt x="24" y="7"/>
                  </a:cubicBezTo>
                  <a:cubicBezTo>
                    <a:pt x="0" y="31"/>
                    <a:pt x="0" y="31"/>
                    <a:pt x="0" y="31"/>
                  </a:cubicBezTo>
                  <a:cubicBezTo>
                    <a:pt x="13" y="44"/>
                    <a:pt x="13" y="44"/>
                    <a:pt x="13" y="44"/>
                  </a:cubicBezTo>
                  <a:cubicBezTo>
                    <a:pt x="17" y="48"/>
                    <a:pt x="17" y="48"/>
                    <a:pt x="17" y="48"/>
                  </a:cubicBezTo>
                  <a:cubicBezTo>
                    <a:pt x="27" y="72"/>
                    <a:pt x="27" y="72"/>
                    <a:pt x="27" y="72"/>
                  </a:cubicBezTo>
                  <a:cubicBezTo>
                    <a:pt x="34" y="65"/>
                    <a:pt x="34" y="65"/>
                    <a:pt x="34" y="65"/>
                  </a:cubicBezTo>
                  <a:cubicBezTo>
                    <a:pt x="36" y="67"/>
                    <a:pt x="36" y="67"/>
                    <a:pt x="36" y="67"/>
                  </a:cubicBezTo>
                  <a:cubicBezTo>
                    <a:pt x="42" y="74"/>
                    <a:pt x="53" y="74"/>
                    <a:pt x="59" y="67"/>
                  </a:cubicBezTo>
                  <a:cubicBezTo>
                    <a:pt x="64" y="62"/>
                    <a:pt x="64" y="62"/>
                    <a:pt x="64" y="62"/>
                  </a:cubicBezTo>
                  <a:cubicBezTo>
                    <a:pt x="73" y="70"/>
                    <a:pt x="73" y="70"/>
                    <a:pt x="73" y="70"/>
                  </a:cubicBezTo>
                  <a:cubicBezTo>
                    <a:pt x="91" y="50"/>
                    <a:pt x="91" y="50"/>
                    <a:pt x="91" y="50"/>
                  </a:cubicBezTo>
                  <a:lnTo>
                    <a:pt x="83" y="43"/>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17">
              <a:extLst>
                <a:ext uri="{FF2B5EF4-FFF2-40B4-BE49-F238E27FC236}">
                  <a16:creationId xmlns:a16="http://schemas.microsoft.com/office/drawing/2014/main" id="{3AEE5EC5-C1A5-4E52-806F-3782F01D677A}"/>
                </a:ext>
              </a:extLst>
            </p:cNvPr>
            <p:cNvSpPr>
              <a:spLocks/>
            </p:cNvSpPr>
            <p:nvPr/>
          </p:nvSpPr>
          <p:spPr bwMode="auto">
            <a:xfrm>
              <a:off x="9707554" y="4296624"/>
              <a:ext cx="348862" cy="242151"/>
            </a:xfrm>
            <a:custGeom>
              <a:avLst/>
              <a:gdLst>
                <a:gd name="T0" fmla="*/ 6 w 85"/>
                <a:gd name="T1" fmla="*/ 51 h 59"/>
                <a:gd name="T2" fmla="*/ 14 w 85"/>
                <a:gd name="T3" fmla="*/ 59 h 59"/>
                <a:gd name="T4" fmla="*/ 36 w 85"/>
                <a:gd name="T5" fmla="*/ 38 h 59"/>
                <a:gd name="T6" fmla="*/ 52 w 85"/>
                <a:gd name="T7" fmla="*/ 51 h 59"/>
                <a:gd name="T8" fmla="*/ 57 w 85"/>
                <a:gd name="T9" fmla="*/ 45 h 59"/>
                <a:gd name="T10" fmla="*/ 49 w 85"/>
                <a:gd name="T11" fmla="*/ 38 h 59"/>
                <a:gd name="T12" fmla="*/ 52 w 85"/>
                <a:gd name="T13" fmla="*/ 33 h 59"/>
                <a:gd name="T14" fmla="*/ 59 w 85"/>
                <a:gd name="T15" fmla="*/ 33 h 59"/>
                <a:gd name="T16" fmla="*/ 62 w 85"/>
                <a:gd name="T17" fmla="*/ 40 h 59"/>
                <a:gd name="T18" fmla="*/ 62 w 85"/>
                <a:gd name="T19" fmla="*/ 40 h 59"/>
                <a:gd name="T20" fmla="*/ 76 w 85"/>
                <a:gd name="T21" fmla="*/ 52 h 59"/>
                <a:gd name="T22" fmla="*/ 85 w 85"/>
                <a:gd name="T23" fmla="*/ 43 h 59"/>
                <a:gd name="T24" fmla="*/ 58 w 85"/>
                <a:gd name="T25" fmla="*/ 11 h 59"/>
                <a:gd name="T26" fmla="*/ 26 w 85"/>
                <a:gd name="T27" fmla="*/ 9 h 59"/>
                <a:gd name="T28" fmla="*/ 6 w 85"/>
                <a:gd name="T29" fmla="*/ 29 h 59"/>
                <a:gd name="T30" fmla="*/ 6 w 85"/>
                <a:gd name="T31"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59">
                  <a:moveTo>
                    <a:pt x="6" y="51"/>
                  </a:moveTo>
                  <a:cubicBezTo>
                    <a:pt x="14" y="59"/>
                    <a:pt x="14" y="59"/>
                    <a:pt x="14" y="59"/>
                  </a:cubicBezTo>
                  <a:cubicBezTo>
                    <a:pt x="36" y="38"/>
                    <a:pt x="36" y="38"/>
                    <a:pt x="36" y="38"/>
                  </a:cubicBezTo>
                  <a:cubicBezTo>
                    <a:pt x="52" y="51"/>
                    <a:pt x="52" y="51"/>
                    <a:pt x="52" y="51"/>
                  </a:cubicBezTo>
                  <a:cubicBezTo>
                    <a:pt x="52" y="51"/>
                    <a:pt x="57" y="45"/>
                    <a:pt x="57" y="45"/>
                  </a:cubicBezTo>
                  <a:cubicBezTo>
                    <a:pt x="49" y="38"/>
                    <a:pt x="49" y="38"/>
                    <a:pt x="49" y="38"/>
                  </a:cubicBezTo>
                  <a:cubicBezTo>
                    <a:pt x="49" y="36"/>
                    <a:pt x="50" y="34"/>
                    <a:pt x="52" y="33"/>
                  </a:cubicBezTo>
                  <a:cubicBezTo>
                    <a:pt x="54" y="32"/>
                    <a:pt x="57" y="32"/>
                    <a:pt x="59" y="33"/>
                  </a:cubicBezTo>
                  <a:cubicBezTo>
                    <a:pt x="62" y="35"/>
                    <a:pt x="63" y="38"/>
                    <a:pt x="62" y="40"/>
                  </a:cubicBezTo>
                  <a:cubicBezTo>
                    <a:pt x="62" y="40"/>
                    <a:pt x="62" y="40"/>
                    <a:pt x="62" y="40"/>
                  </a:cubicBezTo>
                  <a:cubicBezTo>
                    <a:pt x="76" y="52"/>
                    <a:pt x="76" y="52"/>
                    <a:pt x="76" y="52"/>
                  </a:cubicBezTo>
                  <a:cubicBezTo>
                    <a:pt x="85" y="43"/>
                    <a:pt x="85" y="43"/>
                    <a:pt x="85" y="43"/>
                  </a:cubicBezTo>
                  <a:cubicBezTo>
                    <a:pt x="58" y="11"/>
                    <a:pt x="58" y="11"/>
                    <a:pt x="58" y="11"/>
                  </a:cubicBezTo>
                  <a:cubicBezTo>
                    <a:pt x="50" y="1"/>
                    <a:pt x="35" y="0"/>
                    <a:pt x="26" y="9"/>
                  </a:cubicBezTo>
                  <a:cubicBezTo>
                    <a:pt x="6" y="29"/>
                    <a:pt x="6" y="29"/>
                    <a:pt x="6" y="29"/>
                  </a:cubicBezTo>
                  <a:cubicBezTo>
                    <a:pt x="0" y="35"/>
                    <a:pt x="0" y="45"/>
                    <a:pt x="6" y="51"/>
                  </a:cubicBez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18">
              <a:extLst>
                <a:ext uri="{FF2B5EF4-FFF2-40B4-BE49-F238E27FC236}">
                  <a16:creationId xmlns:a16="http://schemas.microsoft.com/office/drawing/2014/main" id="{AAC2B69B-9780-413B-BABF-3489F425E3CA}"/>
                </a:ext>
              </a:extLst>
            </p:cNvPr>
            <p:cNvSpPr>
              <a:spLocks/>
            </p:cNvSpPr>
            <p:nvPr/>
          </p:nvSpPr>
          <p:spPr bwMode="auto">
            <a:xfrm>
              <a:off x="9990747" y="4633173"/>
              <a:ext cx="82085" cy="632056"/>
            </a:xfrm>
            <a:custGeom>
              <a:avLst/>
              <a:gdLst>
                <a:gd name="T0" fmla="*/ 32 w 40"/>
                <a:gd name="T1" fmla="*/ 38 h 308"/>
                <a:gd name="T2" fmla="*/ 26 w 40"/>
                <a:gd name="T3" fmla="*/ 26 h 308"/>
                <a:gd name="T4" fmla="*/ 30 w 40"/>
                <a:gd name="T5" fmla="*/ 18 h 308"/>
                <a:gd name="T6" fmla="*/ 20 w 40"/>
                <a:gd name="T7" fmla="*/ 0 h 308"/>
                <a:gd name="T8" fmla="*/ 8 w 40"/>
                <a:gd name="T9" fmla="*/ 18 h 308"/>
                <a:gd name="T10" fmla="*/ 14 w 40"/>
                <a:gd name="T11" fmla="*/ 26 h 308"/>
                <a:gd name="T12" fmla="*/ 14 w 40"/>
                <a:gd name="T13" fmla="*/ 26 h 308"/>
                <a:gd name="T14" fmla="*/ 6 w 40"/>
                <a:gd name="T15" fmla="*/ 38 h 308"/>
                <a:gd name="T16" fmla="*/ 0 w 40"/>
                <a:gd name="T17" fmla="*/ 274 h 308"/>
                <a:gd name="T18" fmla="*/ 20 w 40"/>
                <a:gd name="T19" fmla="*/ 308 h 308"/>
                <a:gd name="T20" fmla="*/ 40 w 40"/>
                <a:gd name="T21" fmla="*/ 274 h 308"/>
                <a:gd name="T22" fmla="*/ 32 w 40"/>
                <a:gd name="T23" fmla="*/ 3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308">
                  <a:moveTo>
                    <a:pt x="32" y="38"/>
                  </a:moveTo>
                  <a:lnTo>
                    <a:pt x="26" y="26"/>
                  </a:lnTo>
                  <a:lnTo>
                    <a:pt x="30" y="18"/>
                  </a:lnTo>
                  <a:lnTo>
                    <a:pt x="20" y="0"/>
                  </a:lnTo>
                  <a:lnTo>
                    <a:pt x="8" y="18"/>
                  </a:lnTo>
                  <a:lnTo>
                    <a:pt x="14" y="26"/>
                  </a:lnTo>
                  <a:lnTo>
                    <a:pt x="14" y="26"/>
                  </a:lnTo>
                  <a:lnTo>
                    <a:pt x="6" y="38"/>
                  </a:lnTo>
                  <a:lnTo>
                    <a:pt x="0" y="274"/>
                  </a:lnTo>
                  <a:lnTo>
                    <a:pt x="20" y="308"/>
                  </a:lnTo>
                  <a:lnTo>
                    <a:pt x="40" y="274"/>
                  </a:lnTo>
                  <a:lnTo>
                    <a:pt x="32" y="38"/>
                  </a:lnTo>
                  <a:close/>
                </a:path>
              </a:pathLst>
            </a:custGeom>
            <a:solidFill>
              <a:srgbClr val="8717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19">
              <a:extLst>
                <a:ext uri="{FF2B5EF4-FFF2-40B4-BE49-F238E27FC236}">
                  <a16:creationId xmlns:a16="http://schemas.microsoft.com/office/drawing/2014/main" id="{E1A2DDB9-F937-4E35-BF4F-996BBFC64A70}"/>
                </a:ext>
              </a:extLst>
            </p:cNvPr>
            <p:cNvSpPr>
              <a:spLocks/>
            </p:cNvSpPr>
            <p:nvPr/>
          </p:nvSpPr>
          <p:spPr bwMode="auto">
            <a:xfrm>
              <a:off x="10497623" y="4313041"/>
              <a:ext cx="160066" cy="160066"/>
            </a:xfrm>
            <a:custGeom>
              <a:avLst/>
              <a:gdLst>
                <a:gd name="T0" fmla="*/ 32 w 39"/>
                <a:gd name="T1" fmla="*/ 3 h 39"/>
                <a:gd name="T2" fmla="*/ 17 w 39"/>
                <a:gd name="T3" fmla="*/ 5 h 39"/>
                <a:gd name="T4" fmla="*/ 12 w 39"/>
                <a:gd name="T5" fmla="*/ 11 h 39"/>
                <a:gd name="T6" fmla="*/ 12 w 39"/>
                <a:gd name="T7" fmla="*/ 11 h 39"/>
                <a:gd name="T8" fmla="*/ 2 w 39"/>
                <a:gd name="T9" fmla="*/ 11 h 39"/>
                <a:gd name="T10" fmla="*/ 2 w 39"/>
                <a:gd name="T11" fmla="*/ 18 h 39"/>
                <a:gd name="T12" fmla="*/ 3 w 39"/>
                <a:gd name="T13" fmla="*/ 22 h 39"/>
                <a:gd name="T14" fmla="*/ 0 w 39"/>
                <a:gd name="T15" fmla="*/ 36 h 39"/>
                <a:gd name="T16" fmla="*/ 20 w 39"/>
                <a:gd name="T17" fmla="*/ 39 h 39"/>
                <a:gd name="T18" fmla="*/ 21 w 39"/>
                <a:gd name="T19" fmla="*/ 34 h 39"/>
                <a:gd name="T20" fmla="*/ 34 w 39"/>
                <a:gd name="T21" fmla="*/ 21 h 39"/>
                <a:gd name="T22" fmla="*/ 32 w 39"/>
                <a:gd name="T23"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39">
                  <a:moveTo>
                    <a:pt x="32" y="3"/>
                  </a:moveTo>
                  <a:cubicBezTo>
                    <a:pt x="27" y="0"/>
                    <a:pt x="21" y="1"/>
                    <a:pt x="17" y="5"/>
                  </a:cubicBezTo>
                  <a:cubicBezTo>
                    <a:pt x="12" y="11"/>
                    <a:pt x="12" y="11"/>
                    <a:pt x="12" y="11"/>
                  </a:cubicBezTo>
                  <a:cubicBezTo>
                    <a:pt x="12" y="11"/>
                    <a:pt x="12" y="11"/>
                    <a:pt x="12" y="11"/>
                  </a:cubicBezTo>
                  <a:cubicBezTo>
                    <a:pt x="2" y="11"/>
                    <a:pt x="2" y="11"/>
                    <a:pt x="2" y="11"/>
                  </a:cubicBezTo>
                  <a:cubicBezTo>
                    <a:pt x="2" y="18"/>
                    <a:pt x="2" y="18"/>
                    <a:pt x="2" y="18"/>
                  </a:cubicBezTo>
                  <a:cubicBezTo>
                    <a:pt x="2" y="19"/>
                    <a:pt x="2" y="21"/>
                    <a:pt x="3" y="22"/>
                  </a:cubicBezTo>
                  <a:cubicBezTo>
                    <a:pt x="0" y="36"/>
                    <a:pt x="0" y="36"/>
                    <a:pt x="0" y="36"/>
                  </a:cubicBezTo>
                  <a:cubicBezTo>
                    <a:pt x="20" y="39"/>
                    <a:pt x="20" y="39"/>
                    <a:pt x="20" y="39"/>
                  </a:cubicBezTo>
                  <a:cubicBezTo>
                    <a:pt x="21" y="34"/>
                    <a:pt x="21" y="34"/>
                    <a:pt x="21" y="34"/>
                  </a:cubicBezTo>
                  <a:cubicBezTo>
                    <a:pt x="34" y="21"/>
                    <a:pt x="34" y="21"/>
                    <a:pt x="34" y="21"/>
                  </a:cubicBezTo>
                  <a:cubicBezTo>
                    <a:pt x="39" y="16"/>
                    <a:pt x="39" y="7"/>
                    <a:pt x="32" y="3"/>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20">
              <a:extLst>
                <a:ext uri="{FF2B5EF4-FFF2-40B4-BE49-F238E27FC236}">
                  <a16:creationId xmlns:a16="http://schemas.microsoft.com/office/drawing/2014/main" id="{899ADE32-8063-4272-85B1-4FB69909FDA9}"/>
                </a:ext>
              </a:extLst>
            </p:cNvPr>
            <p:cNvSpPr>
              <a:spLocks/>
            </p:cNvSpPr>
            <p:nvPr/>
          </p:nvSpPr>
          <p:spPr bwMode="auto">
            <a:xfrm>
              <a:off x="10111822" y="4436169"/>
              <a:ext cx="480198" cy="845477"/>
            </a:xfrm>
            <a:custGeom>
              <a:avLst/>
              <a:gdLst>
                <a:gd name="T0" fmla="*/ 85 w 117"/>
                <a:gd name="T1" fmla="*/ 73 h 206"/>
                <a:gd name="T2" fmla="*/ 104 w 117"/>
                <a:gd name="T3" fmla="*/ 61 h 206"/>
                <a:gd name="T4" fmla="*/ 117 w 117"/>
                <a:gd name="T5" fmla="*/ 6 h 206"/>
                <a:gd name="T6" fmla="*/ 92 w 117"/>
                <a:gd name="T7" fmla="*/ 0 h 206"/>
                <a:gd name="T8" fmla="*/ 82 w 117"/>
                <a:gd name="T9" fmla="*/ 44 h 206"/>
                <a:gd name="T10" fmla="*/ 35 w 117"/>
                <a:gd name="T11" fmla="*/ 26 h 206"/>
                <a:gd name="T12" fmla="*/ 0 w 117"/>
                <a:gd name="T13" fmla="*/ 26 h 206"/>
                <a:gd name="T14" fmla="*/ 2 w 117"/>
                <a:gd name="T15" fmla="*/ 46 h 206"/>
                <a:gd name="T16" fmla="*/ 26 w 117"/>
                <a:gd name="T17" fmla="*/ 206 h 206"/>
                <a:gd name="T18" fmla="*/ 113 w 117"/>
                <a:gd name="T19" fmla="*/ 179 h 206"/>
                <a:gd name="T20" fmla="*/ 55 w 117"/>
                <a:gd name="T21" fmla="*/ 64 h 206"/>
                <a:gd name="T22" fmla="*/ 85 w 117"/>
                <a:gd name="T23" fmla="*/ 7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7" h="206">
                  <a:moveTo>
                    <a:pt x="85" y="73"/>
                  </a:moveTo>
                  <a:cubicBezTo>
                    <a:pt x="93" y="75"/>
                    <a:pt x="102" y="70"/>
                    <a:pt x="104" y="61"/>
                  </a:cubicBezTo>
                  <a:cubicBezTo>
                    <a:pt x="117" y="6"/>
                    <a:pt x="117" y="6"/>
                    <a:pt x="117" y="6"/>
                  </a:cubicBezTo>
                  <a:cubicBezTo>
                    <a:pt x="92" y="0"/>
                    <a:pt x="92" y="0"/>
                    <a:pt x="92" y="0"/>
                  </a:cubicBezTo>
                  <a:cubicBezTo>
                    <a:pt x="82" y="44"/>
                    <a:pt x="82" y="44"/>
                    <a:pt x="82" y="44"/>
                  </a:cubicBezTo>
                  <a:cubicBezTo>
                    <a:pt x="35" y="26"/>
                    <a:pt x="35" y="26"/>
                    <a:pt x="35" y="26"/>
                  </a:cubicBezTo>
                  <a:cubicBezTo>
                    <a:pt x="0" y="26"/>
                    <a:pt x="0" y="26"/>
                    <a:pt x="0" y="26"/>
                  </a:cubicBezTo>
                  <a:cubicBezTo>
                    <a:pt x="2" y="46"/>
                    <a:pt x="2" y="46"/>
                    <a:pt x="2" y="46"/>
                  </a:cubicBezTo>
                  <a:cubicBezTo>
                    <a:pt x="26" y="206"/>
                    <a:pt x="26" y="206"/>
                    <a:pt x="26" y="206"/>
                  </a:cubicBezTo>
                  <a:cubicBezTo>
                    <a:pt x="113" y="179"/>
                    <a:pt x="113" y="179"/>
                    <a:pt x="113" y="179"/>
                  </a:cubicBezTo>
                  <a:cubicBezTo>
                    <a:pt x="55" y="64"/>
                    <a:pt x="55" y="64"/>
                    <a:pt x="55" y="64"/>
                  </a:cubicBezTo>
                  <a:lnTo>
                    <a:pt x="85" y="73"/>
                  </a:ln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21">
              <a:extLst>
                <a:ext uri="{FF2B5EF4-FFF2-40B4-BE49-F238E27FC236}">
                  <a16:creationId xmlns:a16="http://schemas.microsoft.com/office/drawing/2014/main" id="{871B165B-B8E6-4642-9145-B597B347CF03}"/>
                </a:ext>
              </a:extLst>
            </p:cNvPr>
            <p:cNvSpPr>
              <a:spLocks/>
            </p:cNvSpPr>
            <p:nvPr/>
          </p:nvSpPr>
          <p:spPr bwMode="auto">
            <a:xfrm>
              <a:off x="10035894" y="4542879"/>
              <a:ext cx="84138" cy="135441"/>
            </a:xfrm>
            <a:custGeom>
              <a:avLst/>
              <a:gdLst>
                <a:gd name="T0" fmla="*/ 0 w 41"/>
                <a:gd name="T1" fmla="*/ 40 h 66"/>
                <a:gd name="T2" fmla="*/ 14 w 41"/>
                <a:gd name="T3" fmla="*/ 66 h 66"/>
                <a:gd name="T4" fmla="*/ 41 w 41"/>
                <a:gd name="T5" fmla="*/ 4 h 66"/>
                <a:gd name="T6" fmla="*/ 37 w 41"/>
                <a:gd name="T7" fmla="*/ 0 h 66"/>
                <a:gd name="T8" fmla="*/ 0 w 41"/>
                <a:gd name="T9" fmla="*/ 40 h 66"/>
              </a:gdLst>
              <a:ahLst/>
              <a:cxnLst>
                <a:cxn ang="0">
                  <a:pos x="T0" y="T1"/>
                </a:cxn>
                <a:cxn ang="0">
                  <a:pos x="T2" y="T3"/>
                </a:cxn>
                <a:cxn ang="0">
                  <a:pos x="T4" y="T5"/>
                </a:cxn>
                <a:cxn ang="0">
                  <a:pos x="T6" y="T7"/>
                </a:cxn>
                <a:cxn ang="0">
                  <a:pos x="T8" y="T9"/>
                </a:cxn>
              </a:cxnLst>
              <a:rect l="0" t="0" r="r" b="b"/>
              <a:pathLst>
                <a:path w="41" h="66">
                  <a:moveTo>
                    <a:pt x="0" y="40"/>
                  </a:moveTo>
                  <a:lnTo>
                    <a:pt x="14" y="66"/>
                  </a:lnTo>
                  <a:lnTo>
                    <a:pt x="41" y="4"/>
                  </a:lnTo>
                  <a:lnTo>
                    <a:pt x="37" y="0"/>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22">
              <a:extLst>
                <a:ext uri="{FF2B5EF4-FFF2-40B4-BE49-F238E27FC236}">
                  <a16:creationId xmlns:a16="http://schemas.microsoft.com/office/drawing/2014/main" id="{63A59CE3-518B-4D78-A109-B137D02DE0C5}"/>
                </a:ext>
              </a:extLst>
            </p:cNvPr>
            <p:cNvSpPr>
              <a:spLocks noEditPoints="1"/>
            </p:cNvSpPr>
            <p:nvPr/>
          </p:nvSpPr>
          <p:spPr bwMode="auto">
            <a:xfrm>
              <a:off x="9580322" y="4296624"/>
              <a:ext cx="1434439" cy="1633495"/>
            </a:xfrm>
            <a:custGeom>
              <a:avLst/>
              <a:gdLst>
                <a:gd name="T0" fmla="*/ 87 w 350"/>
                <a:gd name="T1" fmla="*/ 100 h 398"/>
                <a:gd name="T2" fmla="*/ 107 w 350"/>
                <a:gd name="T3" fmla="*/ 96 h 398"/>
                <a:gd name="T4" fmla="*/ 37 w 350"/>
                <a:gd name="T5" fmla="*/ 24 h 398"/>
                <a:gd name="T6" fmla="*/ 19 w 350"/>
                <a:gd name="T7" fmla="*/ 42 h 398"/>
                <a:gd name="T8" fmla="*/ 138 w 350"/>
                <a:gd name="T9" fmla="*/ 216 h 398"/>
                <a:gd name="T10" fmla="*/ 116 w 350"/>
                <a:gd name="T11" fmla="*/ 226 h 398"/>
                <a:gd name="T12" fmla="*/ 77 w 350"/>
                <a:gd name="T13" fmla="*/ 243 h 398"/>
                <a:gd name="T14" fmla="*/ 85 w 350"/>
                <a:gd name="T15" fmla="*/ 365 h 398"/>
                <a:gd name="T16" fmla="*/ 200 w 350"/>
                <a:gd name="T17" fmla="*/ 247 h 398"/>
                <a:gd name="T18" fmla="*/ 106 w 350"/>
                <a:gd name="T19" fmla="*/ 269 h 398"/>
                <a:gd name="T20" fmla="*/ 118 w 350"/>
                <a:gd name="T21" fmla="*/ 365 h 398"/>
                <a:gd name="T22" fmla="*/ 199 w 350"/>
                <a:gd name="T23" fmla="*/ 333 h 398"/>
                <a:gd name="T24" fmla="*/ 305 w 350"/>
                <a:gd name="T25" fmla="*/ 353 h 398"/>
                <a:gd name="T26" fmla="*/ 210 w 350"/>
                <a:gd name="T27" fmla="*/ 224 h 398"/>
                <a:gd name="T28" fmla="*/ 227 w 350"/>
                <a:gd name="T29" fmla="*/ 310 h 398"/>
                <a:gd name="T30" fmla="*/ 297 w 350"/>
                <a:gd name="T31" fmla="*/ 326 h 398"/>
                <a:gd name="T32" fmla="*/ 307 w 350"/>
                <a:gd name="T33" fmla="*/ 351 h 398"/>
                <a:gd name="T34" fmla="*/ 298 w 350"/>
                <a:gd name="T35" fmla="*/ 385 h 398"/>
                <a:gd name="T36" fmla="*/ 290 w 350"/>
                <a:gd name="T37" fmla="*/ 398 h 398"/>
                <a:gd name="T38" fmla="*/ 307 w 350"/>
                <a:gd name="T39" fmla="*/ 398 h 398"/>
                <a:gd name="T40" fmla="*/ 342 w 350"/>
                <a:gd name="T41" fmla="*/ 347 h 398"/>
                <a:gd name="T42" fmla="*/ 54 w 350"/>
                <a:gd name="T43" fmla="*/ 385 h 398"/>
                <a:gd name="T44" fmla="*/ 46 w 350"/>
                <a:gd name="T45" fmla="*/ 398 h 398"/>
                <a:gd name="T46" fmla="*/ 118 w 350"/>
                <a:gd name="T47" fmla="*/ 365 h 398"/>
                <a:gd name="T48" fmla="*/ 130 w 350"/>
                <a:gd name="T49" fmla="*/ 59 h 398"/>
                <a:gd name="T50" fmla="*/ 115 w 350"/>
                <a:gd name="T51" fmla="*/ 44 h 398"/>
                <a:gd name="T52" fmla="*/ 56 w 350"/>
                <a:gd name="T53" fmla="*/ 57 h 398"/>
                <a:gd name="T54" fmla="*/ 73 w 350"/>
                <a:gd name="T55" fmla="*/ 74 h 398"/>
                <a:gd name="T56" fmla="*/ 98 w 350"/>
                <a:gd name="T57" fmla="*/ 76 h 398"/>
                <a:gd name="T58" fmla="*/ 112 w 350"/>
                <a:gd name="T59" fmla="*/ 79 h 398"/>
                <a:gd name="T60" fmla="*/ 116 w 350"/>
                <a:gd name="T61" fmla="*/ 43 h 398"/>
                <a:gd name="T62" fmla="*/ 57 w 350"/>
                <a:gd name="T63" fmla="*/ 9 h 398"/>
                <a:gd name="T64" fmla="*/ 37 w 350"/>
                <a:gd name="T65" fmla="*/ 51 h 398"/>
                <a:gd name="T66" fmla="*/ 67 w 350"/>
                <a:gd name="T67" fmla="*/ 38 h 398"/>
                <a:gd name="T68" fmla="*/ 153 w 350"/>
                <a:gd name="T69" fmla="*/ 60 h 398"/>
                <a:gd name="T70" fmla="*/ 111 w 350"/>
                <a:gd name="T71" fmla="*/ 80 h 398"/>
                <a:gd name="T72" fmla="*/ 133 w 350"/>
                <a:gd name="T73" fmla="*/ 60 h 398"/>
                <a:gd name="T74" fmla="*/ 212 w 350"/>
                <a:gd name="T75" fmla="*/ 78 h 398"/>
                <a:gd name="T76" fmla="*/ 141 w 350"/>
                <a:gd name="T77" fmla="*/ 135 h 398"/>
                <a:gd name="T78" fmla="*/ 243 w 350"/>
                <a:gd name="T79" fmla="*/ 213 h 398"/>
                <a:gd name="T80" fmla="*/ 215 w 350"/>
                <a:gd name="T81" fmla="*/ 107 h 398"/>
                <a:gd name="T82" fmla="*/ 247 w 350"/>
                <a:gd name="T83" fmla="*/ 40 h 398"/>
                <a:gd name="T84" fmla="*/ 111 w 350"/>
                <a:gd name="T85" fmla="*/ 80 h 398"/>
                <a:gd name="T86" fmla="*/ 104 w 350"/>
                <a:gd name="T87" fmla="*/ 91 h 398"/>
                <a:gd name="T88" fmla="*/ 103 w 350"/>
                <a:gd name="T89" fmla="*/ 101 h 398"/>
                <a:gd name="T90" fmla="*/ 110 w 350"/>
                <a:gd name="T91" fmla="*/ 236 h 398"/>
                <a:gd name="T92" fmla="*/ 119 w 350"/>
                <a:gd name="T93" fmla="*/ 198 h 398"/>
                <a:gd name="T94" fmla="*/ 169 w 350"/>
                <a:gd name="T95" fmla="*/ 94 h 398"/>
                <a:gd name="T96" fmla="*/ 35 w 350"/>
                <a:gd name="T97" fmla="*/ 6 h 398"/>
                <a:gd name="T98" fmla="*/ 26 w 350"/>
                <a:gd name="T99" fmla="*/ 15 h 398"/>
                <a:gd name="T100" fmla="*/ 3 w 350"/>
                <a:gd name="T101" fmla="*/ 25 h 398"/>
                <a:gd name="T102" fmla="*/ 36 w 350"/>
                <a:gd name="T103" fmla="*/ 25 h 398"/>
                <a:gd name="T104" fmla="*/ 36 w 350"/>
                <a:gd name="T105" fmla="*/ 25 h 398"/>
                <a:gd name="T106" fmla="*/ 256 w 350"/>
                <a:gd name="T107" fmla="*/ 7 h 398"/>
                <a:gd name="T108" fmla="*/ 236 w 350"/>
                <a:gd name="T109" fmla="*/ 15 h 398"/>
                <a:gd name="T110" fmla="*/ 226 w 350"/>
                <a:gd name="T111" fmla="*/ 15 h 398"/>
                <a:gd name="T112" fmla="*/ 227 w 350"/>
                <a:gd name="T113" fmla="*/ 26 h 398"/>
                <a:gd name="T114" fmla="*/ 245 w 350"/>
                <a:gd name="T115" fmla="*/ 39 h 398"/>
                <a:gd name="T116" fmla="*/ 258 w 350"/>
                <a:gd name="T117" fmla="*/ 2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0" h="398">
                  <a:moveTo>
                    <a:pt x="73" y="96"/>
                  </a:moveTo>
                  <a:cubicBezTo>
                    <a:pt x="77" y="100"/>
                    <a:pt x="82" y="101"/>
                    <a:pt x="87" y="100"/>
                  </a:cubicBezTo>
                  <a:cubicBezTo>
                    <a:pt x="95" y="98"/>
                    <a:pt x="95" y="98"/>
                    <a:pt x="95" y="98"/>
                  </a:cubicBezTo>
                  <a:cubicBezTo>
                    <a:pt x="107" y="96"/>
                    <a:pt x="107" y="96"/>
                    <a:pt x="107" y="96"/>
                  </a:cubicBezTo>
                  <a:moveTo>
                    <a:pt x="39" y="27"/>
                  </a:moveTo>
                  <a:cubicBezTo>
                    <a:pt x="37" y="24"/>
                    <a:pt x="37" y="24"/>
                    <a:pt x="37" y="24"/>
                  </a:cubicBezTo>
                  <a:cubicBezTo>
                    <a:pt x="19" y="42"/>
                    <a:pt x="19" y="42"/>
                    <a:pt x="19" y="42"/>
                  </a:cubicBezTo>
                  <a:cubicBezTo>
                    <a:pt x="19" y="42"/>
                    <a:pt x="19" y="42"/>
                    <a:pt x="19" y="42"/>
                  </a:cubicBezTo>
                  <a:moveTo>
                    <a:pt x="118" y="161"/>
                  </a:moveTo>
                  <a:cubicBezTo>
                    <a:pt x="124" y="185"/>
                    <a:pt x="133" y="205"/>
                    <a:pt x="138" y="216"/>
                  </a:cubicBezTo>
                  <a:moveTo>
                    <a:pt x="151" y="210"/>
                  </a:moveTo>
                  <a:cubicBezTo>
                    <a:pt x="116" y="226"/>
                    <a:pt x="116" y="226"/>
                    <a:pt x="116" y="226"/>
                  </a:cubicBezTo>
                  <a:moveTo>
                    <a:pt x="106" y="230"/>
                  </a:moveTo>
                  <a:cubicBezTo>
                    <a:pt x="77" y="243"/>
                    <a:pt x="77" y="243"/>
                    <a:pt x="77" y="243"/>
                  </a:cubicBezTo>
                  <a:cubicBezTo>
                    <a:pt x="68" y="247"/>
                    <a:pt x="63" y="256"/>
                    <a:pt x="65" y="265"/>
                  </a:cubicBezTo>
                  <a:cubicBezTo>
                    <a:pt x="85" y="365"/>
                    <a:pt x="85" y="365"/>
                    <a:pt x="85" y="365"/>
                  </a:cubicBezTo>
                  <a:cubicBezTo>
                    <a:pt x="101" y="365"/>
                    <a:pt x="101" y="365"/>
                    <a:pt x="101" y="365"/>
                  </a:cubicBezTo>
                  <a:moveTo>
                    <a:pt x="200" y="247"/>
                  </a:moveTo>
                  <a:cubicBezTo>
                    <a:pt x="196" y="250"/>
                    <a:pt x="191" y="253"/>
                    <a:pt x="185" y="254"/>
                  </a:cubicBezTo>
                  <a:cubicBezTo>
                    <a:pt x="106" y="269"/>
                    <a:pt x="106" y="269"/>
                    <a:pt x="106" y="269"/>
                  </a:cubicBezTo>
                  <a:cubicBezTo>
                    <a:pt x="103" y="270"/>
                    <a:pt x="101" y="273"/>
                    <a:pt x="101" y="276"/>
                  </a:cubicBezTo>
                  <a:cubicBezTo>
                    <a:pt x="118" y="365"/>
                    <a:pt x="118" y="365"/>
                    <a:pt x="118" y="365"/>
                  </a:cubicBezTo>
                  <a:moveTo>
                    <a:pt x="171" y="257"/>
                  </a:moveTo>
                  <a:cubicBezTo>
                    <a:pt x="199" y="333"/>
                    <a:pt x="199" y="333"/>
                    <a:pt x="199" y="333"/>
                  </a:cubicBezTo>
                  <a:cubicBezTo>
                    <a:pt x="202" y="340"/>
                    <a:pt x="208" y="345"/>
                    <a:pt x="216" y="346"/>
                  </a:cubicBezTo>
                  <a:cubicBezTo>
                    <a:pt x="305" y="353"/>
                    <a:pt x="305" y="353"/>
                    <a:pt x="305" y="353"/>
                  </a:cubicBezTo>
                  <a:cubicBezTo>
                    <a:pt x="314" y="344"/>
                    <a:pt x="314" y="344"/>
                    <a:pt x="314" y="344"/>
                  </a:cubicBezTo>
                  <a:moveTo>
                    <a:pt x="210" y="224"/>
                  </a:moveTo>
                  <a:cubicBezTo>
                    <a:pt x="212" y="235"/>
                    <a:pt x="212" y="235"/>
                    <a:pt x="212" y="235"/>
                  </a:cubicBezTo>
                  <a:cubicBezTo>
                    <a:pt x="227" y="310"/>
                    <a:pt x="227" y="310"/>
                    <a:pt x="227" y="310"/>
                  </a:cubicBezTo>
                  <a:cubicBezTo>
                    <a:pt x="228" y="312"/>
                    <a:pt x="230" y="314"/>
                    <a:pt x="232" y="315"/>
                  </a:cubicBezTo>
                  <a:cubicBezTo>
                    <a:pt x="297" y="326"/>
                    <a:pt x="297" y="326"/>
                    <a:pt x="297" y="326"/>
                  </a:cubicBezTo>
                  <a:moveTo>
                    <a:pt x="316" y="342"/>
                  </a:moveTo>
                  <a:cubicBezTo>
                    <a:pt x="307" y="351"/>
                    <a:pt x="307" y="351"/>
                    <a:pt x="307" y="351"/>
                  </a:cubicBezTo>
                  <a:cubicBezTo>
                    <a:pt x="307" y="351"/>
                    <a:pt x="312" y="365"/>
                    <a:pt x="301" y="384"/>
                  </a:cubicBezTo>
                  <a:cubicBezTo>
                    <a:pt x="300" y="384"/>
                    <a:pt x="299" y="384"/>
                    <a:pt x="298" y="385"/>
                  </a:cubicBezTo>
                  <a:cubicBezTo>
                    <a:pt x="292" y="386"/>
                    <a:pt x="287" y="391"/>
                    <a:pt x="287" y="398"/>
                  </a:cubicBezTo>
                  <a:cubicBezTo>
                    <a:pt x="290" y="398"/>
                    <a:pt x="290" y="398"/>
                    <a:pt x="290" y="398"/>
                  </a:cubicBezTo>
                  <a:cubicBezTo>
                    <a:pt x="300" y="398"/>
                    <a:pt x="305" y="398"/>
                    <a:pt x="306" y="398"/>
                  </a:cubicBezTo>
                  <a:cubicBezTo>
                    <a:pt x="307" y="398"/>
                    <a:pt x="307" y="398"/>
                    <a:pt x="307" y="398"/>
                  </a:cubicBezTo>
                  <a:cubicBezTo>
                    <a:pt x="350" y="355"/>
                    <a:pt x="350" y="355"/>
                    <a:pt x="350" y="355"/>
                  </a:cubicBezTo>
                  <a:cubicBezTo>
                    <a:pt x="342" y="347"/>
                    <a:pt x="342" y="347"/>
                    <a:pt x="342" y="347"/>
                  </a:cubicBezTo>
                  <a:moveTo>
                    <a:pt x="91" y="365"/>
                  </a:moveTo>
                  <a:cubicBezTo>
                    <a:pt x="91" y="365"/>
                    <a:pt x="80" y="381"/>
                    <a:pt x="54" y="385"/>
                  </a:cubicBezTo>
                  <a:cubicBezTo>
                    <a:pt x="48" y="386"/>
                    <a:pt x="43" y="391"/>
                    <a:pt x="43" y="398"/>
                  </a:cubicBezTo>
                  <a:cubicBezTo>
                    <a:pt x="46" y="398"/>
                    <a:pt x="46" y="398"/>
                    <a:pt x="46" y="398"/>
                  </a:cubicBezTo>
                  <a:cubicBezTo>
                    <a:pt x="118" y="398"/>
                    <a:pt x="118" y="398"/>
                    <a:pt x="118" y="398"/>
                  </a:cubicBezTo>
                  <a:cubicBezTo>
                    <a:pt x="118" y="365"/>
                    <a:pt x="118" y="365"/>
                    <a:pt x="118" y="365"/>
                  </a:cubicBezTo>
                  <a:cubicBezTo>
                    <a:pt x="115" y="349"/>
                    <a:pt x="115" y="349"/>
                    <a:pt x="115" y="349"/>
                  </a:cubicBezTo>
                  <a:moveTo>
                    <a:pt x="130" y="59"/>
                  </a:moveTo>
                  <a:cubicBezTo>
                    <a:pt x="122" y="52"/>
                    <a:pt x="122" y="52"/>
                    <a:pt x="122" y="52"/>
                  </a:cubicBezTo>
                  <a:cubicBezTo>
                    <a:pt x="115" y="44"/>
                    <a:pt x="115" y="44"/>
                    <a:pt x="115" y="44"/>
                  </a:cubicBezTo>
                  <a:moveTo>
                    <a:pt x="52" y="53"/>
                  </a:moveTo>
                  <a:cubicBezTo>
                    <a:pt x="56" y="57"/>
                    <a:pt x="56" y="57"/>
                    <a:pt x="56" y="57"/>
                  </a:cubicBezTo>
                  <a:cubicBezTo>
                    <a:pt x="66" y="81"/>
                    <a:pt x="66" y="81"/>
                    <a:pt x="66" y="81"/>
                  </a:cubicBezTo>
                  <a:cubicBezTo>
                    <a:pt x="73" y="74"/>
                    <a:pt x="73" y="74"/>
                    <a:pt x="73" y="74"/>
                  </a:cubicBezTo>
                  <a:cubicBezTo>
                    <a:pt x="75" y="76"/>
                    <a:pt x="75" y="76"/>
                    <a:pt x="75" y="76"/>
                  </a:cubicBezTo>
                  <a:cubicBezTo>
                    <a:pt x="81" y="83"/>
                    <a:pt x="92" y="83"/>
                    <a:pt x="98" y="76"/>
                  </a:cubicBezTo>
                  <a:cubicBezTo>
                    <a:pt x="103" y="71"/>
                    <a:pt x="103" y="71"/>
                    <a:pt x="103" y="71"/>
                  </a:cubicBezTo>
                  <a:cubicBezTo>
                    <a:pt x="112" y="79"/>
                    <a:pt x="112" y="79"/>
                    <a:pt x="112" y="79"/>
                  </a:cubicBezTo>
                  <a:moveTo>
                    <a:pt x="110" y="49"/>
                  </a:moveTo>
                  <a:cubicBezTo>
                    <a:pt x="116" y="43"/>
                    <a:pt x="116" y="43"/>
                    <a:pt x="116" y="43"/>
                  </a:cubicBezTo>
                  <a:cubicBezTo>
                    <a:pt x="89" y="11"/>
                    <a:pt x="89" y="11"/>
                    <a:pt x="89" y="11"/>
                  </a:cubicBezTo>
                  <a:cubicBezTo>
                    <a:pt x="81" y="1"/>
                    <a:pt x="66" y="0"/>
                    <a:pt x="57" y="9"/>
                  </a:cubicBezTo>
                  <a:cubicBezTo>
                    <a:pt x="37" y="29"/>
                    <a:pt x="37" y="29"/>
                    <a:pt x="37" y="29"/>
                  </a:cubicBezTo>
                  <a:cubicBezTo>
                    <a:pt x="31" y="35"/>
                    <a:pt x="31" y="45"/>
                    <a:pt x="37" y="51"/>
                  </a:cubicBezTo>
                  <a:cubicBezTo>
                    <a:pt x="45" y="59"/>
                    <a:pt x="45" y="59"/>
                    <a:pt x="45" y="59"/>
                  </a:cubicBezTo>
                  <a:cubicBezTo>
                    <a:pt x="67" y="38"/>
                    <a:pt x="67" y="38"/>
                    <a:pt x="67" y="38"/>
                  </a:cubicBezTo>
                  <a:cubicBezTo>
                    <a:pt x="75" y="45"/>
                    <a:pt x="75" y="45"/>
                    <a:pt x="75" y="45"/>
                  </a:cubicBezTo>
                  <a:moveTo>
                    <a:pt x="153" y="60"/>
                  </a:moveTo>
                  <a:cubicBezTo>
                    <a:pt x="130" y="60"/>
                    <a:pt x="130" y="60"/>
                    <a:pt x="130" y="60"/>
                  </a:cubicBezTo>
                  <a:cubicBezTo>
                    <a:pt x="111" y="80"/>
                    <a:pt x="111" y="80"/>
                    <a:pt x="111" y="80"/>
                  </a:cubicBezTo>
                  <a:cubicBezTo>
                    <a:pt x="118" y="93"/>
                    <a:pt x="118" y="93"/>
                    <a:pt x="118" y="93"/>
                  </a:cubicBezTo>
                  <a:cubicBezTo>
                    <a:pt x="133" y="60"/>
                    <a:pt x="133" y="60"/>
                    <a:pt x="133" y="60"/>
                  </a:cubicBezTo>
                  <a:moveTo>
                    <a:pt x="168" y="61"/>
                  </a:moveTo>
                  <a:cubicBezTo>
                    <a:pt x="212" y="78"/>
                    <a:pt x="212" y="78"/>
                    <a:pt x="212" y="78"/>
                  </a:cubicBezTo>
                  <a:cubicBezTo>
                    <a:pt x="216" y="57"/>
                    <a:pt x="216" y="57"/>
                    <a:pt x="216" y="57"/>
                  </a:cubicBezTo>
                  <a:moveTo>
                    <a:pt x="141" y="135"/>
                  </a:moveTo>
                  <a:cubicBezTo>
                    <a:pt x="156" y="240"/>
                    <a:pt x="156" y="240"/>
                    <a:pt x="156" y="240"/>
                  </a:cubicBezTo>
                  <a:cubicBezTo>
                    <a:pt x="243" y="213"/>
                    <a:pt x="243" y="213"/>
                    <a:pt x="243" y="213"/>
                  </a:cubicBezTo>
                  <a:cubicBezTo>
                    <a:pt x="185" y="98"/>
                    <a:pt x="185" y="98"/>
                    <a:pt x="185" y="98"/>
                  </a:cubicBezTo>
                  <a:cubicBezTo>
                    <a:pt x="215" y="107"/>
                    <a:pt x="215" y="107"/>
                    <a:pt x="215" y="107"/>
                  </a:cubicBezTo>
                  <a:cubicBezTo>
                    <a:pt x="223" y="109"/>
                    <a:pt x="232" y="104"/>
                    <a:pt x="234" y="95"/>
                  </a:cubicBezTo>
                  <a:cubicBezTo>
                    <a:pt x="247" y="40"/>
                    <a:pt x="247" y="40"/>
                    <a:pt x="247" y="40"/>
                  </a:cubicBezTo>
                  <a:cubicBezTo>
                    <a:pt x="222" y="34"/>
                    <a:pt x="222" y="34"/>
                    <a:pt x="222" y="34"/>
                  </a:cubicBezTo>
                  <a:moveTo>
                    <a:pt x="111" y="80"/>
                  </a:moveTo>
                  <a:cubicBezTo>
                    <a:pt x="108" y="83"/>
                    <a:pt x="108" y="83"/>
                    <a:pt x="108" y="83"/>
                  </a:cubicBezTo>
                  <a:cubicBezTo>
                    <a:pt x="104" y="91"/>
                    <a:pt x="104" y="91"/>
                    <a:pt x="104" y="91"/>
                  </a:cubicBezTo>
                  <a:cubicBezTo>
                    <a:pt x="107" y="95"/>
                    <a:pt x="107" y="95"/>
                    <a:pt x="107" y="95"/>
                  </a:cubicBezTo>
                  <a:cubicBezTo>
                    <a:pt x="103" y="101"/>
                    <a:pt x="103" y="101"/>
                    <a:pt x="103" y="101"/>
                  </a:cubicBezTo>
                  <a:cubicBezTo>
                    <a:pt x="100" y="219"/>
                    <a:pt x="100" y="219"/>
                    <a:pt x="100" y="219"/>
                  </a:cubicBezTo>
                  <a:cubicBezTo>
                    <a:pt x="110" y="236"/>
                    <a:pt x="110" y="236"/>
                    <a:pt x="110" y="236"/>
                  </a:cubicBezTo>
                  <a:cubicBezTo>
                    <a:pt x="120" y="219"/>
                    <a:pt x="120" y="219"/>
                    <a:pt x="120" y="219"/>
                  </a:cubicBezTo>
                  <a:cubicBezTo>
                    <a:pt x="119" y="198"/>
                    <a:pt x="119" y="198"/>
                    <a:pt x="119" y="198"/>
                  </a:cubicBezTo>
                  <a:moveTo>
                    <a:pt x="215" y="107"/>
                  </a:moveTo>
                  <a:cubicBezTo>
                    <a:pt x="169" y="94"/>
                    <a:pt x="169" y="94"/>
                    <a:pt x="169" y="94"/>
                  </a:cubicBezTo>
                  <a:moveTo>
                    <a:pt x="36" y="6"/>
                  </a:moveTo>
                  <a:cubicBezTo>
                    <a:pt x="35" y="6"/>
                    <a:pt x="35" y="6"/>
                    <a:pt x="35" y="6"/>
                  </a:cubicBezTo>
                  <a:cubicBezTo>
                    <a:pt x="30" y="6"/>
                    <a:pt x="26" y="10"/>
                    <a:pt x="26" y="15"/>
                  </a:cubicBezTo>
                  <a:cubicBezTo>
                    <a:pt x="26" y="15"/>
                    <a:pt x="26" y="15"/>
                    <a:pt x="26" y="15"/>
                  </a:cubicBezTo>
                  <a:cubicBezTo>
                    <a:pt x="0" y="15"/>
                    <a:pt x="0" y="15"/>
                    <a:pt x="0" y="15"/>
                  </a:cubicBezTo>
                  <a:cubicBezTo>
                    <a:pt x="0" y="18"/>
                    <a:pt x="1" y="22"/>
                    <a:pt x="3" y="25"/>
                  </a:cubicBezTo>
                  <a:cubicBezTo>
                    <a:pt x="19" y="41"/>
                    <a:pt x="19" y="41"/>
                    <a:pt x="19" y="41"/>
                  </a:cubicBezTo>
                  <a:cubicBezTo>
                    <a:pt x="36" y="25"/>
                    <a:pt x="36" y="25"/>
                    <a:pt x="36" y="25"/>
                  </a:cubicBezTo>
                  <a:cubicBezTo>
                    <a:pt x="36" y="25"/>
                    <a:pt x="36" y="25"/>
                    <a:pt x="36" y="25"/>
                  </a:cubicBezTo>
                  <a:cubicBezTo>
                    <a:pt x="36" y="25"/>
                    <a:pt x="36" y="25"/>
                    <a:pt x="36" y="25"/>
                  </a:cubicBezTo>
                  <a:lnTo>
                    <a:pt x="36" y="6"/>
                  </a:lnTo>
                  <a:close/>
                  <a:moveTo>
                    <a:pt x="256" y="7"/>
                  </a:moveTo>
                  <a:cubicBezTo>
                    <a:pt x="251" y="4"/>
                    <a:pt x="245" y="5"/>
                    <a:pt x="241" y="9"/>
                  </a:cubicBezTo>
                  <a:cubicBezTo>
                    <a:pt x="236" y="15"/>
                    <a:pt x="236" y="15"/>
                    <a:pt x="236" y="15"/>
                  </a:cubicBezTo>
                  <a:cubicBezTo>
                    <a:pt x="236" y="15"/>
                    <a:pt x="236" y="15"/>
                    <a:pt x="236" y="15"/>
                  </a:cubicBezTo>
                  <a:cubicBezTo>
                    <a:pt x="226" y="15"/>
                    <a:pt x="226" y="15"/>
                    <a:pt x="226" y="15"/>
                  </a:cubicBezTo>
                  <a:cubicBezTo>
                    <a:pt x="226" y="22"/>
                    <a:pt x="226" y="22"/>
                    <a:pt x="226" y="22"/>
                  </a:cubicBezTo>
                  <a:cubicBezTo>
                    <a:pt x="226" y="23"/>
                    <a:pt x="226" y="25"/>
                    <a:pt x="227" y="26"/>
                  </a:cubicBezTo>
                  <a:cubicBezTo>
                    <a:pt x="225" y="35"/>
                    <a:pt x="225" y="35"/>
                    <a:pt x="225" y="35"/>
                  </a:cubicBezTo>
                  <a:cubicBezTo>
                    <a:pt x="245" y="39"/>
                    <a:pt x="245" y="39"/>
                    <a:pt x="245" y="39"/>
                  </a:cubicBezTo>
                  <a:cubicBezTo>
                    <a:pt x="245" y="38"/>
                    <a:pt x="245" y="38"/>
                    <a:pt x="245" y="38"/>
                  </a:cubicBezTo>
                  <a:cubicBezTo>
                    <a:pt x="258" y="25"/>
                    <a:pt x="258" y="25"/>
                    <a:pt x="258" y="25"/>
                  </a:cubicBezTo>
                  <a:cubicBezTo>
                    <a:pt x="263" y="20"/>
                    <a:pt x="263" y="11"/>
                    <a:pt x="256" y="7"/>
                  </a:cubicBezTo>
                  <a:close/>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27" name="Group 26">
            <a:extLst>
              <a:ext uri="{FF2B5EF4-FFF2-40B4-BE49-F238E27FC236}">
                <a16:creationId xmlns:a16="http://schemas.microsoft.com/office/drawing/2014/main" id="{E43925B9-A8BE-4111-B7E4-2511E628723B}"/>
              </a:ext>
            </a:extLst>
          </p:cNvPr>
          <p:cNvGrpSpPr/>
          <p:nvPr userDrawn="1"/>
        </p:nvGrpSpPr>
        <p:grpSpPr>
          <a:xfrm>
            <a:off x="10809546" y="4530568"/>
            <a:ext cx="123128" cy="824955"/>
            <a:chOff x="10809546" y="4596235"/>
            <a:chExt cx="123128" cy="824955"/>
          </a:xfrm>
        </p:grpSpPr>
        <p:sp>
          <p:nvSpPr>
            <p:cNvPr id="183" name="Line 24">
              <a:extLst>
                <a:ext uri="{FF2B5EF4-FFF2-40B4-BE49-F238E27FC236}">
                  <a16:creationId xmlns:a16="http://schemas.microsoft.com/office/drawing/2014/main" id="{127376A0-9E4B-4D0E-A59B-2F4552111471}"/>
                </a:ext>
              </a:extLst>
            </p:cNvPr>
            <p:cNvSpPr>
              <a:spLocks noChangeShapeType="1"/>
            </p:cNvSpPr>
            <p:nvPr/>
          </p:nvSpPr>
          <p:spPr bwMode="auto">
            <a:xfrm>
              <a:off x="10912153" y="4908158"/>
              <a:ext cx="0" cy="513032"/>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4" name="Line 25">
              <a:extLst>
                <a:ext uri="{FF2B5EF4-FFF2-40B4-BE49-F238E27FC236}">
                  <a16:creationId xmlns:a16="http://schemas.microsoft.com/office/drawing/2014/main" id="{6D1A07CF-9BA3-45DC-88E2-3BD0C619CE58}"/>
                </a:ext>
              </a:extLst>
            </p:cNvPr>
            <p:cNvSpPr>
              <a:spLocks noChangeShapeType="1"/>
            </p:cNvSpPr>
            <p:nvPr/>
          </p:nvSpPr>
          <p:spPr bwMode="auto">
            <a:xfrm>
              <a:off x="10830068" y="4731675"/>
              <a:ext cx="0" cy="558179"/>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6" name="Freeform 27">
              <a:extLst>
                <a:ext uri="{FF2B5EF4-FFF2-40B4-BE49-F238E27FC236}">
                  <a16:creationId xmlns:a16="http://schemas.microsoft.com/office/drawing/2014/main" id="{D7C23A1F-5604-449B-A4C0-C9D74A650BE2}"/>
                </a:ext>
              </a:extLst>
            </p:cNvPr>
            <p:cNvSpPr>
              <a:spLocks/>
            </p:cNvSpPr>
            <p:nvPr/>
          </p:nvSpPr>
          <p:spPr bwMode="auto">
            <a:xfrm>
              <a:off x="10871110" y="4596235"/>
              <a:ext cx="0" cy="751079"/>
            </a:xfrm>
            <a:custGeom>
              <a:avLst/>
              <a:gdLst>
                <a:gd name="T0" fmla="*/ 0 h 366"/>
                <a:gd name="T1" fmla="*/ 288 h 366"/>
                <a:gd name="T2" fmla="*/ 366 h 366"/>
              </a:gdLst>
              <a:ahLst/>
              <a:cxnLst>
                <a:cxn ang="0">
                  <a:pos x="0" y="T0"/>
                </a:cxn>
                <a:cxn ang="0">
                  <a:pos x="0" y="T1"/>
                </a:cxn>
                <a:cxn ang="0">
                  <a:pos x="0" y="T2"/>
                </a:cxn>
              </a:cxnLst>
              <a:rect l="0" t="0" r="r" b="b"/>
              <a:pathLst>
                <a:path h="366">
                  <a:moveTo>
                    <a:pt x="0" y="0"/>
                  </a:moveTo>
                  <a:lnTo>
                    <a:pt x="0" y="288"/>
                  </a:lnTo>
                  <a:lnTo>
                    <a:pt x="0" y="366"/>
                  </a:ln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7" name="Freeform 28">
              <a:extLst>
                <a:ext uri="{FF2B5EF4-FFF2-40B4-BE49-F238E27FC236}">
                  <a16:creationId xmlns:a16="http://schemas.microsoft.com/office/drawing/2014/main" id="{5F90E90D-D85D-4492-8208-FD4CF00E8181}"/>
                </a:ext>
              </a:extLst>
            </p:cNvPr>
            <p:cNvSpPr>
              <a:spLocks/>
            </p:cNvSpPr>
            <p:nvPr/>
          </p:nvSpPr>
          <p:spPr bwMode="auto">
            <a:xfrm>
              <a:off x="10809546" y="4596235"/>
              <a:ext cx="123128" cy="61564"/>
            </a:xfrm>
            <a:custGeom>
              <a:avLst/>
              <a:gdLst>
                <a:gd name="T0" fmla="*/ 60 w 60"/>
                <a:gd name="T1" fmla="*/ 30 h 30"/>
                <a:gd name="T2" fmla="*/ 30 w 60"/>
                <a:gd name="T3" fmla="*/ 0 h 30"/>
                <a:gd name="T4" fmla="*/ 0 w 60"/>
                <a:gd name="T5" fmla="*/ 30 h 30"/>
              </a:gdLst>
              <a:ahLst/>
              <a:cxnLst>
                <a:cxn ang="0">
                  <a:pos x="T0" y="T1"/>
                </a:cxn>
                <a:cxn ang="0">
                  <a:pos x="T2" y="T3"/>
                </a:cxn>
                <a:cxn ang="0">
                  <a:pos x="T4" y="T5"/>
                </a:cxn>
              </a:cxnLst>
              <a:rect l="0" t="0" r="r" b="b"/>
              <a:pathLst>
                <a:path w="60" h="30">
                  <a:moveTo>
                    <a:pt x="60" y="30"/>
                  </a:moveTo>
                  <a:lnTo>
                    <a:pt x="30" y="0"/>
                  </a:lnTo>
                  <a:lnTo>
                    <a:pt x="0" y="30"/>
                  </a:ln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28" name="Group 27">
            <a:extLst>
              <a:ext uri="{FF2B5EF4-FFF2-40B4-BE49-F238E27FC236}">
                <a16:creationId xmlns:a16="http://schemas.microsoft.com/office/drawing/2014/main" id="{F12BAB9E-5F39-45C2-843A-FD30F3BC2B6F}"/>
              </a:ext>
            </a:extLst>
          </p:cNvPr>
          <p:cNvGrpSpPr/>
          <p:nvPr/>
        </p:nvGrpSpPr>
        <p:grpSpPr>
          <a:xfrm>
            <a:off x="8833347" y="2527688"/>
            <a:ext cx="2803208" cy="2322919"/>
            <a:chOff x="8833347" y="2527688"/>
            <a:chExt cx="2803208" cy="2322919"/>
          </a:xfrm>
        </p:grpSpPr>
        <p:grpSp>
          <p:nvGrpSpPr>
            <p:cNvPr id="4" name="Group 3">
              <a:extLst>
                <a:ext uri="{FF2B5EF4-FFF2-40B4-BE49-F238E27FC236}">
                  <a16:creationId xmlns:a16="http://schemas.microsoft.com/office/drawing/2014/main" id="{2FC12E8C-4252-4449-A370-1EC9FF43FC88}"/>
                </a:ext>
              </a:extLst>
            </p:cNvPr>
            <p:cNvGrpSpPr/>
            <p:nvPr/>
          </p:nvGrpSpPr>
          <p:grpSpPr>
            <a:xfrm>
              <a:off x="8833347" y="2527688"/>
              <a:ext cx="2803208" cy="1826396"/>
              <a:chOff x="8833347" y="2527688"/>
              <a:chExt cx="2803208" cy="1826396"/>
            </a:xfrm>
          </p:grpSpPr>
          <p:sp>
            <p:nvSpPr>
              <p:cNvPr id="188" name="Rectangle 29">
                <a:extLst>
                  <a:ext uri="{FF2B5EF4-FFF2-40B4-BE49-F238E27FC236}">
                    <a16:creationId xmlns:a16="http://schemas.microsoft.com/office/drawing/2014/main" id="{A4D47547-0EF9-4D58-8FE0-C95219FC07BB}"/>
                  </a:ext>
                </a:extLst>
              </p:cNvPr>
              <p:cNvSpPr>
                <a:spLocks noChangeArrowheads="1"/>
              </p:cNvSpPr>
              <p:nvPr/>
            </p:nvSpPr>
            <p:spPr bwMode="auto">
              <a:xfrm>
                <a:off x="8833347" y="2527688"/>
                <a:ext cx="2803208" cy="143649"/>
              </a:xfrm>
              <a:prstGeom prst="rect">
                <a:avLst/>
              </a:prstGeom>
              <a:solidFill>
                <a:srgbClr val="F5A1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Rectangle 30">
                <a:extLst>
                  <a:ext uri="{FF2B5EF4-FFF2-40B4-BE49-F238E27FC236}">
                    <a16:creationId xmlns:a16="http://schemas.microsoft.com/office/drawing/2014/main" id="{ECCD0C71-7876-4852-A934-A69CC14F7036}"/>
                  </a:ext>
                </a:extLst>
              </p:cNvPr>
              <p:cNvSpPr>
                <a:spLocks noChangeArrowheads="1"/>
              </p:cNvSpPr>
              <p:nvPr/>
            </p:nvSpPr>
            <p:spPr bwMode="auto">
              <a:xfrm>
                <a:off x="8833347" y="4214539"/>
                <a:ext cx="2803208" cy="139545"/>
              </a:xfrm>
              <a:prstGeom prst="rect">
                <a:avLst/>
              </a:prstGeom>
              <a:solidFill>
                <a:srgbClr val="F5A1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Rectangle 31">
                <a:extLst>
                  <a:ext uri="{FF2B5EF4-FFF2-40B4-BE49-F238E27FC236}">
                    <a16:creationId xmlns:a16="http://schemas.microsoft.com/office/drawing/2014/main" id="{020F0EEA-445E-43C7-B481-29DAE77A6503}"/>
                  </a:ext>
                </a:extLst>
              </p:cNvPr>
              <p:cNvSpPr>
                <a:spLocks noChangeArrowheads="1"/>
              </p:cNvSpPr>
              <p:nvPr/>
            </p:nvSpPr>
            <p:spPr bwMode="auto">
              <a:xfrm>
                <a:off x="8886702" y="2671337"/>
                <a:ext cx="2696498" cy="15432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32">
                <a:extLst>
                  <a:ext uri="{FF2B5EF4-FFF2-40B4-BE49-F238E27FC236}">
                    <a16:creationId xmlns:a16="http://schemas.microsoft.com/office/drawing/2014/main" id="{78EA3439-D07C-4358-9A22-B5971AE292EF}"/>
                  </a:ext>
                </a:extLst>
              </p:cNvPr>
              <p:cNvSpPr>
                <a:spLocks/>
              </p:cNvSpPr>
              <p:nvPr/>
            </p:nvSpPr>
            <p:spPr bwMode="auto">
              <a:xfrm>
                <a:off x="9572113" y="2671337"/>
                <a:ext cx="2011087" cy="1543202"/>
              </a:xfrm>
              <a:custGeom>
                <a:avLst/>
                <a:gdLst>
                  <a:gd name="T0" fmla="*/ 980 w 980"/>
                  <a:gd name="T1" fmla="*/ 0 h 752"/>
                  <a:gd name="T2" fmla="*/ 0 w 980"/>
                  <a:gd name="T3" fmla="*/ 0 h 752"/>
                  <a:gd name="T4" fmla="*/ 793 w 980"/>
                  <a:gd name="T5" fmla="*/ 752 h 752"/>
                  <a:gd name="T6" fmla="*/ 980 w 980"/>
                  <a:gd name="T7" fmla="*/ 752 h 752"/>
                  <a:gd name="T8" fmla="*/ 980 w 980"/>
                  <a:gd name="T9" fmla="*/ 0 h 752"/>
                </a:gdLst>
                <a:ahLst/>
                <a:cxnLst>
                  <a:cxn ang="0">
                    <a:pos x="T0" y="T1"/>
                  </a:cxn>
                  <a:cxn ang="0">
                    <a:pos x="T2" y="T3"/>
                  </a:cxn>
                  <a:cxn ang="0">
                    <a:pos x="T4" y="T5"/>
                  </a:cxn>
                  <a:cxn ang="0">
                    <a:pos x="T6" y="T7"/>
                  </a:cxn>
                  <a:cxn ang="0">
                    <a:pos x="T8" y="T9"/>
                  </a:cxn>
                </a:cxnLst>
                <a:rect l="0" t="0" r="r" b="b"/>
                <a:pathLst>
                  <a:path w="980" h="752">
                    <a:moveTo>
                      <a:pt x="980" y="0"/>
                    </a:moveTo>
                    <a:lnTo>
                      <a:pt x="0" y="0"/>
                    </a:lnTo>
                    <a:lnTo>
                      <a:pt x="793" y="752"/>
                    </a:lnTo>
                    <a:lnTo>
                      <a:pt x="980" y="752"/>
                    </a:lnTo>
                    <a:lnTo>
                      <a:pt x="980" y="0"/>
                    </a:lnTo>
                    <a:close/>
                  </a:path>
                </a:pathLst>
              </a:cu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33">
                <a:extLst>
                  <a:ext uri="{FF2B5EF4-FFF2-40B4-BE49-F238E27FC236}">
                    <a16:creationId xmlns:a16="http://schemas.microsoft.com/office/drawing/2014/main" id="{2F1F9E7D-EDBA-4639-A22E-4BD0F1027243}"/>
                  </a:ext>
                </a:extLst>
              </p:cNvPr>
              <p:cNvSpPr>
                <a:spLocks/>
              </p:cNvSpPr>
              <p:nvPr/>
            </p:nvSpPr>
            <p:spPr bwMode="auto">
              <a:xfrm>
                <a:off x="8833347" y="2527688"/>
                <a:ext cx="2803208" cy="1826395"/>
              </a:xfrm>
              <a:custGeom>
                <a:avLst/>
                <a:gdLst>
                  <a:gd name="T0" fmla="*/ 164 w 1366"/>
                  <a:gd name="T1" fmla="*/ 890 h 890"/>
                  <a:gd name="T2" fmla="*/ 1366 w 1366"/>
                  <a:gd name="T3" fmla="*/ 890 h 890"/>
                  <a:gd name="T4" fmla="*/ 1366 w 1366"/>
                  <a:gd name="T5" fmla="*/ 822 h 890"/>
                  <a:gd name="T6" fmla="*/ 1340 w 1366"/>
                  <a:gd name="T7" fmla="*/ 822 h 890"/>
                  <a:gd name="T8" fmla="*/ 1340 w 1366"/>
                  <a:gd name="T9" fmla="*/ 70 h 890"/>
                  <a:gd name="T10" fmla="*/ 1366 w 1366"/>
                  <a:gd name="T11" fmla="*/ 70 h 890"/>
                  <a:gd name="T12" fmla="*/ 1366 w 1366"/>
                  <a:gd name="T13" fmla="*/ 0 h 890"/>
                  <a:gd name="T14" fmla="*/ 0 w 1366"/>
                  <a:gd name="T15" fmla="*/ 0 h 890"/>
                  <a:gd name="T16" fmla="*/ 0 w 1366"/>
                  <a:gd name="T17" fmla="*/ 70 h 890"/>
                  <a:gd name="T18" fmla="*/ 26 w 1366"/>
                  <a:gd name="T19" fmla="*/ 70 h 890"/>
                  <a:gd name="T20" fmla="*/ 26 w 1366"/>
                  <a:gd name="T21" fmla="*/ 822 h 890"/>
                  <a:gd name="T22" fmla="*/ 0 w 1366"/>
                  <a:gd name="T23" fmla="*/ 822 h 890"/>
                  <a:gd name="T24" fmla="*/ 0 w 1366"/>
                  <a:gd name="T25" fmla="*/ 890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66" h="890">
                    <a:moveTo>
                      <a:pt x="164" y="890"/>
                    </a:moveTo>
                    <a:lnTo>
                      <a:pt x="1366" y="890"/>
                    </a:lnTo>
                    <a:lnTo>
                      <a:pt x="1366" y="822"/>
                    </a:lnTo>
                    <a:lnTo>
                      <a:pt x="1340" y="822"/>
                    </a:lnTo>
                    <a:lnTo>
                      <a:pt x="1340" y="70"/>
                    </a:lnTo>
                    <a:lnTo>
                      <a:pt x="1366" y="70"/>
                    </a:lnTo>
                    <a:lnTo>
                      <a:pt x="1366" y="0"/>
                    </a:lnTo>
                    <a:lnTo>
                      <a:pt x="0" y="0"/>
                    </a:lnTo>
                    <a:lnTo>
                      <a:pt x="0" y="70"/>
                    </a:lnTo>
                    <a:lnTo>
                      <a:pt x="26" y="70"/>
                    </a:lnTo>
                    <a:lnTo>
                      <a:pt x="26" y="822"/>
                    </a:lnTo>
                    <a:lnTo>
                      <a:pt x="0" y="822"/>
                    </a:lnTo>
                    <a:lnTo>
                      <a:pt x="0" y="890"/>
                    </a:ln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1" name="Freeform 34">
                <a:extLst>
                  <a:ext uri="{FF2B5EF4-FFF2-40B4-BE49-F238E27FC236}">
                    <a16:creationId xmlns:a16="http://schemas.microsoft.com/office/drawing/2014/main" id="{4F33AEFA-D377-4237-A719-69986C444198}"/>
                  </a:ext>
                </a:extLst>
              </p:cNvPr>
              <p:cNvSpPr>
                <a:spLocks noEditPoints="1"/>
              </p:cNvSpPr>
              <p:nvPr/>
            </p:nvSpPr>
            <p:spPr bwMode="auto">
              <a:xfrm>
                <a:off x="9128853" y="2979157"/>
                <a:ext cx="2251186" cy="923458"/>
              </a:xfrm>
              <a:custGeom>
                <a:avLst/>
                <a:gdLst>
                  <a:gd name="T0" fmla="*/ 243 w 549"/>
                  <a:gd name="T1" fmla="*/ 96 h 225"/>
                  <a:gd name="T2" fmla="*/ 243 w 549"/>
                  <a:gd name="T3" fmla="*/ 74 h 225"/>
                  <a:gd name="T4" fmla="*/ 434 w 549"/>
                  <a:gd name="T5" fmla="*/ 130 h 225"/>
                  <a:gd name="T6" fmla="*/ 396 w 549"/>
                  <a:gd name="T7" fmla="*/ 108 h 225"/>
                  <a:gd name="T8" fmla="*/ 276 w 549"/>
                  <a:gd name="T9" fmla="*/ 91 h 225"/>
                  <a:gd name="T10" fmla="*/ 239 w 549"/>
                  <a:gd name="T11" fmla="*/ 115 h 225"/>
                  <a:gd name="T12" fmla="*/ 210 w 549"/>
                  <a:gd name="T13" fmla="*/ 128 h 225"/>
                  <a:gd name="T14" fmla="*/ 221 w 549"/>
                  <a:gd name="T15" fmla="*/ 182 h 225"/>
                  <a:gd name="T16" fmla="*/ 174 w 549"/>
                  <a:gd name="T17" fmla="*/ 145 h 225"/>
                  <a:gd name="T18" fmla="*/ 41 w 549"/>
                  <a:gd name="T19" fmla="*/ 225 h 225"/>
                  <a:gd name="T20" fmla="*/ 171 w 549"/>
                  <a:gd name="T21" fmla="*/ 176 h 225"/>
                  <a:gd name="T22" fmla="*/ 171 w 549"/>
                  <a:gd name="T23" fmla="*/ 191 h 225"/>
                  <a:gd name="T24" fmla="*/ 448 w 549"/>
                  <a:gd name="T25" fmla="*/ 176 h 225"/>
                  <a:gd name="T26" fmla="*/ 436 w 549"/>
                  <a:gd name="T27" fmla="*/ 176 h 225"/>
                  <a:gd name="T28" fmla="*/ 442 w 549"/>
                  <a:gd name="T29" fmla="*/ 186 h 225"/>
                  <a:gd name="T30" fmla="*/ 458 w 549"/>
                  <a:gd name="T31" fmla="*/ 177 h 225"/>
                  <a:gd name="T32" fmla="*/ 458 w 549"/>
                  <a:gd name="T33" fmla="*/ 192 h 225"/>
                  <a:gd name="T34" fmla="*/ 486 w 549"/>
                  <a:gd name="T35" fmla="*/ 192 h 225"/>
                  <a:gd name="T36" fmla="*/ 474 w 549"/>
                  <a:gd name="T37" fmla="*/ 192 h 225"/>
                  <a:gd name="T38" fmla="*/ 480 w 549"/>
                  <a:gd name="T39" fmla="*/ 202 h 225"/>
                  <a:gd name="T40" fmla="*/ 31 w 549"/>
                  <a:gd name="T41" fmla="*/ 200 h 225"/>
                  <a:gd name="T42" fmla="*/ 31 w 549"/>
                  <a:gd name="T43" fmla="*/ 216 h 225"/>
                  <a:gd name="T44" fmla="*/ 196 w 549"/>
                  <a:gd name="T45" fmla="*/ 216 h 225"/>
                  <a:gd name="T46" fmla="*/ 184 w 549"/>
                  <a:gd name="T47" fmla="*/ 216 h 225"/>
                  <a:gd name="T48" fmla="*/ 190 w 549"/>
                  <a:gd name="T49" fmla="*/ 225 h 225"/>
                  <a:gd name="T50" fmla="*/ 104 w 549"/>
                  <a:gd name="T51" fmla="*/ 216 h 225"/>
                  <a:gd name="T52" fmla="*/ 444 w 549"/>
                  <a:gd name="T53" fmla="*/ 119 h 225"/>
                  <a:gd name="T54" fmla="*/ 399 w 549"/>
                  <a:gd name="T55" fmla="*/ 147 h 225"/>
                  <a:gd name="T56" fmla="*/ 367 w 549"/>
                  <a:gd name="T57" fmla="*/ 161 h 225"/>
                  <a:gd name="T58" fmla="*/ 126 w 549"/>
                  <a:gd name="T59" fmla="*/ 140 h 225"/>
                  <a:gd name="T60" fmla="*/ 141 w 549"/>
                  <a:gd name="T61" fmla="*/ 146 h 225"/>
                  <a:gd name="T62" fmla="*/ 155 w 549"/>
                  <a:gd name="T63" fmla="*/ 136 h 225"/>
                  <a:gd name="T64" fmla="*/ 302 w 549"/>
                  <a:gd name="T65" fmla="*/ 93 h 225"/>
                  <a:gd name="T66" fmla="*/ 323 w 549"/>
                  <a:gd name="T67" fmla="*/ 76 h 225"/>
                  <a:gd name="T68" fmla="*/ 334 w 549"/>
                  <a:gd name="T69" fmla="*/ 72 h 225"/>
                  <a:gd name="T70" fmla="*/ 359 w 549"/>
                  <a:gd name="T71" fmla="*/ 89 h 225"/>
                  <a:gd name="T72" fmla="*/ 376 w 549"/>
                  <a:gd name="T73" fmla="*/ 89 h 225"/>
                  <a:gd name="T74" fmla="*/ 308 w 549"/>
                  <a:gd name="T75" fmla="*/ 225 h 225"/>
                  <a:gd name="T76" fmla="*/ 411 w 549"/>
                  <a:gd name="T77" fmla="*/ 200 h 225"/>
                  <a:gd name="T78" fmla="*/ 411 w 549"/>
                  <a:gd name="T79" fmla="*/ 216 h 225"/>
                  <a:gd name="T80" fmla="*/ 549 w 549"/>
                  <a:gd name="T81" fmla="*/ 225 h 225"/>
                  <a:gd name="T82" fmla="*/ 243 w 549"/>
                  <a:gd name="T83" fmla="*/ 40 h 225"/>
                  <a:gd name="T84" fmla="*/ 209 w 549"/>
                  <a:gd name="T85" fmla="*/ 51 h 225"/>
                  <a:gd name="T86" fmla="*/ 223 w 549"/>
                  <a:gd name="T87" fmla="*/ 66 h 225"/>
                  <a:gd name="T88" fmla="*/ 235 w 549"/>
                  <a:gd name="T89" fmla="*/ 77 h 225"/>
                  <a:gd name="T90" fmla="*/ 217 w 549"/>
                  <a:gd name="T91" fmla="*/ 85 h 225"/>
                  <a:gd name="T92" fmla="*/ 192 w 549"/>
                  <a:gd name="T93" fmla="*/ 85 h 225"/>
                  <a:gd name="T94" fmla="*/ 422 w 549"/>
                  <a:gd name="T95" fmla="*/ 8 h 225"/>
                  <a:gd name="T96" fmla="*/ 388 w 549"/>
                  <a:gd name="T97" fmla="*/ 12 h 225"/>
                  <a:gd name="T98" fmla="*/ 371 w 549"/>
                  <a:gd name="T99" fmla="*/ 15 h 225"/>
                  <a:gd name="T100" fmla="*/ 484 w 549"/>
                  <a:gd name="T101" fmla="*/ 8 h 225"/>
                  <a:gd name="T102" fmla="*/ 508 w 549"/>
                  <a:gd name="T103" fmla="*/ 8 h 225"/>
                  <a:gd name="T104" fmla="*/ 140 w 549"/>
                  <a:gd name="T105" fmla="*/ 32 h 225"/>
                  <a:gd name="T106" fmla="*/ 123 w 549"/>
                  <a:gd name="T107" fmla="*/ 21 h 225"/>
                  <a:gd name="T108" fmla="*/ 101 w 549"/>
                  <a:gd name="T109" fmla="*/ 32 h 225"/>
                  <a:gd name="T110" fmla="*/ 88 w 549"/>
                  <a:gd name="T111" fmla="*/ 41 h 225"/>
                  <a:gd name="T112" fmla="*/ 34 w 549"/>
                  <a:gd name="T113" fmla="*/ 47 h 225"/>
                  <a:gd name="T114" fmla="*/ 431 w 549"/>
                  <a:gd name="T115" fmla="*/ 44 h 225"/>
                  <a:gd name="T116" fmla="*/ 348 w 549"/>
                  <a:gd name="T117" fmla="*/ 7 h 225"/>
                  <a:gd name="T118" fmla="*/ 317 w 549"/>
                  <a:gd name="T119" fmla="*/ 1 h 225"/>
                  <a:gd name="T120" fmla="*/ 183 w 549"/>
                  <a:gd name="T121" fmla="*/ 1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49" h="225">
                    <a:moveTo>
                      <a:pt x="253" y="85"/>
                    </a:moveTo>
                    <a:cubicBezTo>
                      <a:pt x="253" y="91"/>
                      <a:pt x="249" y="96"/>
                      <a:pt x="243" y="96"/>
                    </a:cubicBezTo>
                    <a:cubicBezTo>
                      <a:pt x="237" y="96"/>
                      <a:pt x="232" y="91"/>
                      <a:pt x="232" y="85"/>
                    </a:cubicBezTo>
                    <a:cubicBezTo>
                      <a:pt x="232" y="79"/>
                      <a:pt x="237" y="74"/>
                      <a:pt x="243" y="74"/>
                    </a:cubicBezTo>
                    <a:cubicBezTo>
                      <a:pt x="249" y="74"/>
                      <a:pt x="253" y="79"/>
                      <a:pt x="253" y="85"/>
                    </a:cubicBezTo>
                    <a:close/>
                    <a:moveTo>
                      <a:pt x="434" y="130"/>
                    </a:moveTo>
                    <a:cubicBezTo>
                      <a:pt x="412" y="108"/>
                      <a:pt x="412" y="108"/>
                      <a:pt x="412" y="108"/>
                    </a:cubicBezTo>
                    <a:cubicBezTo>
                      <a:pt x="396" y="108"/>
                      <a:pt x="396" y="108"/>
                      <a:pt x="396" y="108"/>
                    </a:cubicBezTo>
                    <a:cubicBezTo>
                      <a:pt x="327" y="40"/>
                      <a:pt x="327" y="40"/>
                      <a:pt x="327" y="40"/>
                    </a:cubicBezTo>
                    <a:cubicBezTo>
                      <a:pt x="276" y="91"/>
                      <a:pt x="276" y="91"/>
                      <a:pt x="276" y="91"/>
                    </a:cubicBezTo>
                    <a:cubicBezTo>
                      <a:pt x="253" y="115"/>
                      <a:pt x="253" y="115"/>
                      <a:pt x="253" y="115"/>
                    </a:cubicBezTo>
                    <a:cubicBezTo>
                      <a:pt x="239" y="115"/>
                      <a:pt x="239" y="115"/>
                      <a:pt x="239" y="115"/>
                    </a:cubicBezTo>
                    <a:cubicBezTo>
                      <a:pt x="226" y="128"/>
                      <a:pt x="226" y="128"/>
                      <a:pt x="226" y="128"/>
                    </a:cubicBezTo>
                    <a:cubicBezTo>
                      <a:pt x="210" y="128"/>
                      <a:pt x="210" y="128"/>
                      <a:pt x="210" y="128"/>
                    </a:cubicBezTo>
                    <a:cubicBezTo>
                      <a:pt x="188" y="149"/>
                      <a:pt x="188" y="149"/>
                      <a:pt x="188" y="149"/>
                    </a:cubicBezTo>
                    <a:moveTo>
                      <a:pt x="221" y="182"/>
                    </a:moveTo>
                    <a:cubicBezTo>
                      <a:pt x="183" y="145"/>
                      <a:pt x="183" y="145"/>
                      <a:pt x="183" y="145"/>
                    </a:cubicBezTo>
                    <a:cubicBezTo>
                      <a:pt x="174" y="145"/>
                      <a:pt x="174" y="145"/>
                      <a:pt x="174" y="145"/>
                    </a:cubicBezTo>
                    <a:cubicBezTo>
                      <a:pt x="148" y="118"/>
                      <a:pt x="148" y="118"/>
                      <a:pt x="148" y="118"/>
                    </a:cubicBezTo>
                    <a:cubicBezTo>
                      <a:pt x="41" y="225"/>
                      <a:pt x="41" y="225"/>
                      <a:pt x="41" y="225"/>
                    </a:cubicBezTo>
                    <a:moveTo>
                      <a:pt x="177" y="191"/>
                    </a:moveTo>
                    <a:cubicBezTo>
                      <a:pt x="171" y="176"/>
                      <a:pt x="171" y="176"/>
                      <a:pt x="171" y="176"/>
                    </a:cubicBezTo>
                    <a:cubicBezTo>
                      <a:pt x="165" y="191"/>
                      <a:pt x="165" y="191"/>
                      <a:pt x="165" y="191"/>
                    </a:cubicBezTo>
                    <a:cubicBezTo>
                      <a:pt x="171" y="191"/>
                      <a:pt x="171" y="191"/>
                      <a:pt x="171" y="191"/>
                    </a:cubicBezTo>
                    <a:cubicBezTo>
                      <a:pt x="171" y="200"/>
                      <a:pt x="171" y="200"/>
                      <a:pt x="171" y="200"/>
                    </a:cubicBezTo>
                    <a:moveTo>
                      <a:pt x="448" y="176"/>
                    </a:moveTo>
                    <a:cubicBezTo>
                      <a:pt x="442" y="161"/>
                      <a:pt x="442" y="161"/>
                      <a:pt x="442" y="161"/>
                    </a:cubicBezTo>
                    <a:cubicBezTo>
                      <a:pt x="436" y="176"/>
                      <a:pt x="436" y="176"/>
                      <a:pt x="436" y="176"/>
                    </a:cubicBezTo>
                    <a:cubicBezTo>
                      <a:pt x="442" y="176"/>
                      <a:pt x="442" y="176"/>
                      <a:pt x="442" y="176"/>
                    </a:cubicBezTo>
                    <a:cubicBezTo>
                      <a:pt x="442" y="186"/>
                      <a:pt x="442" y="186"/>
                      <a:pt x="442" y="186"/>
                    </a:cubicBezTo>
                    <a:moveTo>
                      <a:pt x="464" y="192"/>
                    </a:moveTo>
                    <a:cubicBezTo>
                      <a:pt x="458" y="177"/>
                      <a:pt x="458" y="177"/>
                      <a:pt x="458" y="177"/>
                    </a:cubicBezTo>
                    <a:cubicBezTo>
                      <a:pt x="452" y="192"/>
                      <a:pt x="452" y="192"/>
                      <a:pt x="452" y="192"/>
                    </a:cubicBezTo>
                    <a:cubicBezTo>
                      <a:pt x="458" y="192"/>
                      <a:pt x="458" y="192"/>
                      <a:pt x="458" y="192"/>
                    </a:cubicBezTo>
                    <a:cubicBezTo>
                      <a:pt x="458" y="202"/>
                      <a:pt x="458" y="202"/>
                      <a:pt x="458" y="202"/>
                    </a:cubicBezTo>
                    <a:moveTo>
                      <a:pt x="486" y="192"/>
                    </a:moveTo>
                    <a:cubicBezTo>
                      <a:pt x="480" y="177"/>
                      <a:pt x="480" y="177"/>
                      <a:pt x="480" y="177"/>
                    </a:cubicBezTo>
                    <a:cubicBezTo>
                      <a:pt x="474" y="192"/>
                      <a:pt x="474" y="192"/>
                      <a:pt x="474" y="192"/>
                    </a:cubicBezTo>
                    <a:cubicBezTo>
                      <a:pt x="480" y="192"/>
                      <a:pt x="480" y="192"/>
                      <a:pt x="480" y="192"/>
                    </a:cubicBezTo>
                    <a:cubicBezTo>
                      <a:pt x="480" y="202"/>
                      <a:pt x="480" y="202"/>
                      <a:pt x="480" y="202"/>
                    </a:cubicBezTo>
                    <a:moveTo>
                      <a:pt x="37" y="216"/>
                    </a:moveTo>
                    <a:cubicBezTo>
                      <a:pt x="31" y="200"/>
                      <a:pt x="31" y="200"/>
                      <a:pt x="31" y="200"/>
                    </a:cubicBezTo>
                    <a:cubicBezTo>
                      <a:pt x="24" y="216"/>
                      <a:pt x="24" y="216"/>
                      <a:pt x="24" y="216"/>
                    </a:cubicBezTo>
                    <a:cubicBezTo>
                      <a:pt x="31" y="216"/>
                      <a:pt x="31" y="216"/>
                      <a:pt x="31" y="216"/>
                    </a:cubicBezTo>
                    <a:cubicBezTo>
                      <a:pt x="31" y="225"/>
                      <a:pt x="31" y="225"/>
                      <a:pt x="31" y="225"/>
                    </a:cubicBezTo>
                    <a:moveTo>
                      <a:pt x="196" y="216"/>
                    </a:moveTo>
                    <a:cubicBezTo>
                      <a:pt x="190" y="200"/>
                      <a:pt x="190" y="200"/>
                      <a:pt x="190" y="200"/>
                    </a:cubicBezTo>
                    <a:cubicBezTo>
                      <a:pt x="184" y="216"/>
                      <a:pt x="184" y="216"/>
                      <a:pt x="184" y="216"/>
                    </a:cubicBezTo>
                    <a:cubicBezTo>
                      <a:pt x="190" y="216"/>
                      <a:pt x="190" y="216"/>
                      <a:pt x="190" y="216"/>
                    </a:cubicBezTo>
                    <a:cubicBezTo>
                      <a:pt x="190" y="225"/>
                      <a:pt x="190" y="225"/>
                      <a:pt x="190" y="225"/>
                    </a:cubicBezTo>
                    <a:moveTo>
                      <a:pt x="104" y="216"/>
                    </a:moveTo>
                    <a:cubicBezTo>
                      <a:pt x="104" y="216"/>
                      <a:pt x="104" y="216"/>
                      <a:pt x="104" y="216"/>
                    </a:cubicBezTo>
                    <a:moveTo>
                      <a:pt x="486" y="161"/>
                    </a:moveTo>
                    <a:cubicBezTo>
                      <a:pt x="444" y="119"/>
                      <a:pt x="444" y="119"/>
                      <a:pt x="444" y="119"/>
                    </a:cubicBezTo>
                    <a:cubicBezTo>
                      <a:pt x="416" y="147"/>
                      <a:pt x="416" y="147"/>
                      <a:pt x="416" y="147"/>
                    </a:cubicBezTo>
                    <a:cubicBezTo>
                      <a:pt x="399" y="147"/>
                      <a:pt x="399" y="147"/>
                      <a:pt x="399" y="147"/>
                    </a:cubicBezTo>
                    <a:cubicBezTo>
                      <a:pt x="385" y="161"/>
                      <a:pt x="385" y="161"/>
                      <a:pt x="385" y="161"/>
                    </a:cubicBezTo>
                    <a:cubicBezTo>
                      <a:pt x="367" y="161"/>
                      <a:pt x="367" y="161"/>
                      <a:pt x="367" y="161"/>
                    </a:cubicBezTo>
                    <a:cubicBezTo>
                      <a:pt x="355" y="174"/>
                      <a:pt x="355" y="174"/>
                      <a:pt x="355" y="174"/>
                    </a:cubicBezTo>
                    <a:moveTo>
                      <a:pt x="126" y="140"/>
                    </a:moveTo>
                    <a:cubicBezTo>
                      <a:pt x="136" y="150"/>
                      <a:pt x="136" y="150"/>
                      <a:pt x="136" y="150"/>
                    </a:cubicBezTo>
                    <a:cubicBezTo>
                      <a:pt x="141" y="146"/>
                      <a:pt x="141" y="146"/>
                      <a:pt x="141" y="146"/>
                    </a:cubicBezTo>
                    <a:cubicBezTo>
                      <a:pt x="145" y="146"/>
                      <a:pt x="145" y="146"/>
                      <a:pt x="145" y="146"/>
                    </a:cubicBezTo>
                    <a:cubicBezTo>
                      <a:pt x="155" y="136"/>
                      <a:pt x="155" y="136"/>
                      <a:pt x="155" y="136"/>
                    </a:cubicBezTo>
                    <a:moveTo>
                      <a:pt x="289" y="79"/>
                    </a:moveTo>
                    <a:cubicBezTo>
                      <a:pt x="302" y="93"/>
                      <a:pt x="302" y="93"/>
                      <a:pt x="302" y="93"/>
                    </a:cubicBezTo>
                    <a:cubicBezTo>
                      <a:pt x="319" y="76"/>
                      <a:pt x="319" y="76"/>
                      <a:pt x="319" y="76"/>
                    </a:cubicBezTo>
                    <a:cubicBezTo>
                      <a:pt x="323" y="76"/>
                      <a:pt x="323" y="76"/>
                      <a:pt x="323" y="76"/>
                    </a:cubicBezTo>
                    <a:cubicBezTo>
                      <a:pt x="327" y="80"/>
                      <a:pt x="327" y="80"/>
                      <a:pt x="327" y="80"/>
                    </a:cubicBezTo>
                    <a:cubicBezTo>
                      <a:pt x="334" y="72"/>
                      <a:pt x="334" y="72"/>
                      <a:pt x="334" y="72"/>
                    </a:cubicBezTo>
                    <a:cubicBezTo>
                      <a:pt x="355" y="93"/>
                      <a:pt x="355" y="93"/>
                      <a:pt x="355" y="93"/>
                    </a:cubicBezTo>
                    <a:cubicBezTo>
                      <a:pt x="359" y="89"/>
                      <a:pt x="359" y="89"/>
                      <a:pt x="359" y="89"/>
                    </a:cubicBezTo>
                    <a:cubicBezTo>
                      <a:pt x="368" y="98"/>
                      <a:pt x="368" y="98"/>
                      <a:pt x="368" y="98"/>
                    </a:cubicBezTo>
                    <a:cubicBezTo>
                      <a:pt x="376" y="89"/>
                      <a:pt x="376" y="89"/>
                      <a:pt x="376" y="89"/>
                    </a:cubicBezTo>
                    <a:moveTo>
                      <a:pt x="0" y="225"/>
                    </a:moveTo>
                    <a:cubicBezTo>
                      <a:pt x="308" y="225"/>
                      <a:pt x="308" y="225"/>
                      <a:pt x="308" y="225"/>
                    </a:cubicBezTo>
                    <a:moveTo>
                      <a:pt x="417" y="216"/>
                    </a:moveTo>
                    <a:cubicBezTo>
                      <a:pt x="411" y="200"/>
                      <a:pt x="411" y="200"/>
                      <a:pt x="411" y="200"/>
                    </a:cubicBezTo>
                    <a:cubicBezTo>
                      <a:pt x="405" y="216"/>
                      <a:pt x="405" y="216"/>
                      <a:pt x="405" y="216"/>
                    </a:cubicBezTo>
                    <a:cubicBezTo>
                      <a:pt x="411" y="216"/>
                      <a:pt x="411" y="216"/>
                      <a:pt x="411" y="216"/>
                    </a:cubicBezTo>
                    <a:cubicBezTo>
                      <a:pt x="411" y="225"/>
                      <a:pt x="411" y="225"/>
                      <a:pt x="411" y="225"/>
                    </a:cubicBezTo>
                    <a:cubicBezTo>
                      <a:pt x="549" y="225"/>
                      <a:pt x="549" y="225"/>
                      <a:pt x="549" y="225"/>
                    </a:cubicBezTo>
                    <a:moveTo>
                      <a:pt x="243" y="68"/>
                    </a:moveTo>
                    <a:cubicBezTo>
                      <a:pt x="243" y="40"/>
                      <a:pt x="243" y="40"/>
                      <a:pt x="243" y="40"/>
                    </a:cubicBezTo>
                    <a:moveTo>
                      <a:pt x="214" y="57"/>
                    </a:moveTo>
                    <a:cubicBezTo>
                      <a:pt x="209" y="51"/>
                      <a:pt x="209" y="51"/>
                      <a:pt x="209" y="51"/>
                    </a:cubicBezTo>
                    <a:moveTo>
                      <a:pt x="219" y="61"/>
                    </a:moveTo>
                    <a:cubicBezTo>
                      <a:pt x="223" y="66"/>
                      <a:pt x="223" y="66"/>
                      <a:pt x="223" y="66"/>
                    </a:cubicBezTo>
                    <a:moveTo>
                      <a:pt x="229" y="71"/>
                    </a:moveTo>
                    <a:cubicBezTo>
                      <a:pt x="235" y="77"/>
                      <a:pt x="235" y="77"/>
                      <a:pt x="235" y="77"/>
                    </a:cubicBezTo>
                    <a:moveTo>
                      <a:pt x="226" y="85"/>
                    </a:moveTo>
                    <a:cubicBezTo>
                      <a:pt x="217" y="85"/>
                      <a:pt x="217" y="85"/>
                      <a:pt x="217" y="85"/>
                    </a:cubicBezTo>
                    <a:moveTo>
                      <a:pt x="205" y="85"/>
                    </a:moveTo>
                    <a:cubicBezTo>
                      <a:pt x="192" y="85"/>
                      <a:pt x="192" y="85"/>
                      <a:pt x="192" y="85"/>
                    </a:cubicBezTo>
                    <a:moveTo>
                      <a:pt x="449" y="8"/>
                    </a:moveTo>
                    <a:cubicBezTo>
                      <a:pt x="422" y="8"/>
                      <a:pt x="422" y="8"/>
                      <a:pt x="422" y="8"/>
                    </a:cubicBezTo>
                    <a:cubicBezTo>
                      <a:pt x="418" y="3"/>
                      <a:pt x="412" y="0"/>
                      <a:pt x="406" y="0"/>
                    </a:cubicBezTo>
                    <a:cubicBezTo>
                      <a:pt x="398" y="0"/>
                      <a:pt x="391" y="5"/>
                      <a:pt x="388" y="12"/>
                    </a:cubicBezTo>
                    <a:cubicBezTo>
                      <a:pt x="386" y="11"/>
                      <a:pt x="384" y="10"/>
                      <a:pt x="381" y="10"/>
                    </a:cubicBezTo>
                    <a:cubicBezTo>
                      <a:pt x="377" y="10"/>
                      <a:pt x="373" y="12"/>
                      <a:pt x="371" y="15"/>
                    </a:cubicBezTo>
                    <a:moveTo>
                      <a:pt x="460" y="8"/>
                    </a:moveTo>
                    <a:cubicBezTo>
                      <a:pt x="484" y="8"/>
                      <a:pt x="484" y="8"/>
                      <a:pt x="484" y="8"/>
                    </a:cubicBezTo>
                    <a:moveTo>
                      <a:pt x="497" y="8"/>
                    </a:moveTo>
                    <a:cubicBezTo>
                      <a:pt x="508" y="8"/>
                      <a:pt x="508" y="8"/>
                      <a:pt x="508" y="8"/>
                    </a:cubicBezTo>
                    <a:moveTo>
                      <a:pt x="148" y="35"/>
                    </a:moveTo>
                    <a:cubicBezTo>
                      <a:pt x="146" y="33"/>
                      <a:pt x="143" y="32"/>
                      <a:pt x="140" y="32"/>
                    </a:cubicBezTo>
                    <a:cubicBezTo>
                      <a:pt x="139" y="32"/>
                      <a:pt x="139" y="32"/>
                      <a:pt x="139" y="32"/>
                    </a:cubicBezTo>
                    <a:cubicBezTo>
                      <a:pt x="136" y="25"/>
                      <a:pt x="130" y="21"/>
                      <a:pt x="123" y="21"/>
                    </a:cubicBezTo>
                    <a:cubicBezTo>
                      <a:pt x="115" y="21"/>
                      <a:pt x="109" y="26"/>
                      <a:pt x="107" y="33"/>
                    </a:cubicBezTo>
                    <a:cubicBezTo>
                      <a:pt x="105" y="32"/>
                      <a:pt x="103" y="32"/>
                      <a:pt x="101" y="32"/>
                    </a:cubicBezTo>
                    <a:cubicBezTo>
                      <a:pt x="96" y="32"/>
                      <a:pt x="91" y="36"/>
                      <a:pt x="90" y="41"/>
                    </a:cubicBezTo>
                    <a:cubicBezTo>
                      <a:pt x="89" y="41"/>
                      <a:pt x="89" y="41"/>
                      <a:pt x="88" y="41"/>
                    </a:cubicBezTo>
                    <a:cubicBezTo>
                      <a:pt x="84" y="41"/>
                      <a:pt x="81" y="44"/>
                      <a:pt x="81" y="47"/>
                    </a:cubicBezTo>
                    <a:cubicBezTo>
                      <a:pt x="34" y="47"/>
                      <a:pt x="34" y="47"/>
                      <a:pt x="34" y="47"/>
                    </a:cubicBezTo>
                    <a:moveTo>
                      <a:pt x="459" y="64"/>
                    </a:moveTo>
                    <a:cubicBezTo>
                      <a:pt x="450" y="57"/>
                      <a:pt x="441" y="50"/>
                      <a:pt x="431" y="44"/>
                    </a:cubicBezTo>
                    <a:moveTo>
                      <a:pt x="412" y="32"/>
                    </a:moveTo>
                    <a:cubicBezTo>
                      <a:pt x="392" y="21"/>
                      <a:pt x="371" y="13"/>
                      <a:pt x="348" y="7"/>
                    </a:cubicBezTo>
                    <a:moveTo>
                      <a:pt x="327" y="2"/>
                    </a:moveTo>
                    <a:cubicBezTo>
                      <a:pt x="324" y="2"/>
                      <a:pt x="320" y="1"/>
                      <a:pt x="317" y="1"/>
                    </a:cubicBezTo>
                    <a:moveTo>
                      <a:pt x="235" y="2"/>
                    </a:moveTo>
                    <a:cubicBezTo>
                      <a:pt x="217" y="4"/>
                      <a:pt x="199" y="9"/>
                      <a:pt x="183" y="15"/>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212" name="Line 24">
              <a:extLst>
                <a:ext uri="{FF2B5EF4-FFF2-40B4-BE49-F238E27FC236}">
                  <a16:creationId xmlns:a16="http://schemas.microsoft.com/office/drawing/2014/main" id="{23552888-2B3B-4088-A0F0-5BF2F6C990D1}"/>
                </a:ext>
              </a:extLst>
            </p:cNvPr>
            <p:cNvSpPr>
              <a:spLocks noChangeShapeType="1"/>
            </p:cNvSpPr>
            <p:nvPr/>
          </p:nvSpPr>
          <p:spPr bwMode="auto">
            <a:xfrm>
              <a:off x="8833347" y="4383880"/>
              <a:ext cx="0" cy="14764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3" name="Line 24">
              <a:extLst>
                <a:ext uri="{FF2B5EF4-FFF2-40B4-BE49-F238E27FC236}">
                  <a16:creationId xmlns:a16="http://schemas.microsoft.com/office/drawing/2014/main" id="{3F04DD39-5953-4610-B4A7-FCC84AC9784C}"/>
                </a:ext>
              </a:extLst>
            </p:cNvPr>
            <p:cNvSpPr>
              <a:spLocks noChangeShapeType="1"/>
            </p:cNvSpPr>
            <p:nvPr/>
          </p:nvSpPr>
          <p:spPr bwMode="auto">
            <a:xfrm>
              <a:off x="8833347" y="4583905"/>
              <a:ext cx="0" cy="78583"/>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4" name="Line 24">
              <a:extLst>
                <a:ext uri="{FF2B5EF4-FFF2-40B4-BE49-F238E27FC236}">
                  <a16:creationId xmlns:a16="http://schemas.microsoft.com/office/drawing/2014/main" id="{C5B7E2AE-CE73-406F-95D9-128CF7660967}"/>
                </a:ext>
              </a:extLst>
            </p:cNvPr>
            <p:cNvSpPr>
              <a:spLocks noChangeShapeType="1"/>
            </p:cNvSpPr>
            <p:nvPr/>
          </p:nvSpPr>
          <p:spPr bwMode="auto">
            <a:xfrm>
              <a:off x="8880971" y="4462460"/>
              <a:ext cx="0" cy="388147"/>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8" name="Group 7">
            <a:extLst>
              <a:ext uri="{FF2B5EF4-FFF2-40B4-BE49-F238E27FC236}">
                <a16:creationId xmlns:a16="http://schemas.microsoft.com/office/drawing/2014/main" id="{253075FE-379E-4CA5-9A67-41D6A67F56BE}"/>
              </a:ext>
            </a:extLst>
          </p:cNvPr>
          <p:cNvGrpSpPr/>
          <p:nvPr/>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6">
            <a:extLst>
              <a:ext uri="{FF2B5EF4-FFF2-40B4-BE49-F238E27FC236}">
                <a16:creationId xmlns:a16="http://schemas.microsoft.com/office/drawing/2014/main" id="{DBD44CD5-C815-4295-97B2-5698B951DAD9}"/>
              </a:ext>
            </a:extLst>
          </p:cNvPr>
          <p:cNvGrpSpPr/>
          <p:nvPr/>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14" name="Rectangle 113">
            <a:extLst>
              <a:ext uri="{FF2B5EF4-FFF2-40B4-BE49-F238E27FC236}">
                <a16:creationId xmlns:a16="http://schemas.microsoft.com/office/drawing/2014/main" id="{FC506B06-64E6-45A3-B608-B313116E7144}"/>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116" name="Title 1">
            <a:extLst>
              <a:ext uri="{FF2B5EF4-FFF2-40B4-BE49-F238E27FC236}">
                <a16:creationId xmlns:a16="http://schemas.microsoft.com/office/drawing/2014/main" id="{550E869E-8BFA-4546-AAC9-8364FB2B48EC}"/>
              </a:ext>
            </a:extLst>
          </p:cNvPr>
          <p:cNvSpPr>
            <a:spLocks noGrp="1"/>
          </p:cNvSpPr>
          <p:nvPr>
            <p:ph type="ctrTitle"/>
          </p:nvPr>
        </p:nvSpPr>
        <p:spPr>
          <a:xfrm>
            <a:off x="542925"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117" name="Subtitle 2">
            <a:extLst>
              <a:ext uri="{FF2B5EF4-FFF2-40B4-BE49-F238E27FC236}">
                <a16:creationId xmlns:a16="http://schemas.microsoft.com/office/drawing/2014/main" id="{E8688FE1-65E2-4C2B-9811-E9BA0F7B8205}"/>
              </a:ext>
            </a:extLst>
          </p:cNvPr>
          <p:cNvSpPr>
            <a:spLocks noGrp="1"/>
          </p:cNvSpPr>
          <p:nvPr>
            <p:ph type="subTitle" idx="1"/>
          </p:nvPr>
        </p:nvSpPr>
        <p:spPr>
          <a:xfrm>
            <a:off x="542925"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94" name="Animate Illustration Here">
            <a:extLst>
              <a:ext uri="{FF2B5EF4-FFF2-40B4-BE49-F238E27FC236}">
                <a16:creationId xmlns:a16="http://schemas.microsoft.com/office/drawing/2014/main" id="{89F55DD5-8D72-432A-8920-24117D61400D}"/>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2" name="Title Section Line">
            <a:extLst>
              <a:ext uri="{FF2B5EF4-FFF2-40B4-BE49-F238E27FC236}">
                <a16:creationId xmlns:a16="http://schemas.microsoft.com/office/drawing/2014/main" id="{04038D0F-3B36-6E68-2944-348F33A62CB5}"/>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11" name="Website/Email">
            <a:extLst>
              <a:ext uri="{FF2B5EF4-FFF2-40B4-BE49-F238E27FC236}">
                <a16:creationId xmlns:a16="http://schemas.microsoft.com/office/drawing/2014/main" id="{BF745770-83C1-D183-10F6-630FD271CA33}"/>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12" name="Info Section Line">
            <a:extLst>
              <a:ext uri="{FF2B5EF4-FFF2-40B4-BE49-F238E27FC236}">
                <a16:creationId xmlns:a16="http://schemas.microsoft.com/office/drawing/2014/main" id="{42860CA5-20B9-6961-35D0-C8F4B2BE2148}"/>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55627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94"/>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 presetClass="entr" presetSubtype="4" fill="hold" nodeType="withEffect" p14:presetBounceEnd="38000">
                                      <p:stCondLst>
                                        <p:cond delay="600"/>
                                      </p:stCondLst>
                                      <p:childTnLst>
                                        <p:set>
                                          <p:cBhvr>
                                            <p:cTn id="22" dur="1" fill="hold">
                                              <p:stCondLst>
                                                <p:cond delay="0"/>
                                              </p:stCondLst>
                                            </p:cTn>
                                            <p:tgtEl>
                                              <p:spTgt spid="28"/>
                                            </p:tgtEl>
                                            <p:attrNameLst>
                                              <p:attrName>style.visibility</p:attrName>
                                            </p:attrNameLst>
                                          </p:cBhvr>
                                          <p:to>
                                            <p:strVal val="visible"/>
                                          </p:to>
                                        </p:set>
                                        <p:anim calcmode="lin" valueType="num" p14:bounceEnd="38000">
                                          <p:cBhvr additive="base">
                                            <p:cTn id="23" dur="750" fill="hold"/>
                                            <p:tgtEl>
                                              <p:spTgt spid="28"/>
                                            </p:tgtEl>
                                            <p:attrNameLst>
                                              <p:attrName>ppt_x</p:attrName>
                                            </p:attrNameLst>
                                          </p:cBhvr>
                                          <p:tavLst>
                                            <p:tav tm="0">
                                              <p:val>
                                                <p:strVal val="#ppt_x"/>
                                              </p:val>
                                            </p:tav>
                                            <p:tav tm="100000">
                                              <p:val>
                                                <p:strVal val="#ppt_x"/>
                                              </p:val>
                                            </p:tav>
                                          </p:tavLst>
                                        </p:anim>
                                        <p:anim calcmode="lin" valueType="num" p14:bounceEnd="38000">
                                          <p:cBhvr additive="base">
                                            <p:cTn id="24" dur="75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38000">
                                      <p:stCondLst>
                                        <p:cond delay="600"/>
                                      </p:stCondLst>
                                      <p:childTnLst>
                                        <p:set>
                                          <p:cBhvr>
                                            <p:cTn id="26" dur="1" fill="hold">
                                              <p:stCondLst>
                                                <p:cond delay="0"/>
                                              </p:stCondLst>
                                            </p:cTn>
                                            <p:tgtEl>
                                              <p:spTgt spid="5"/>
                                            </p:tgtEl>
                                            <p:attrNameLst>
                                              <p:attrName>style.visibility</p:attrName>
                                            </p:attrNameLst>
                                          </p:cBhvr>
                                          <p:to>
                                            <p:strVal val="visible"/>
                                          </p:to>
                                        </p:set>
                                        <p:anim calcmode="lin" valueType="num" p14:bounceEnd="38000">
                                          <p:cBhvr additive="base">
                                            <p:cTn id="27" dur="750" fill="hold"/>
                                            <p:tgtEl>
                                              <p:spTgt spid="5"/>
                                            </p:tgtEl>
                                            <p:attrNameLst>
                                              <p:attrName>ppt_x</p:attrName>
                                            </p:attrNameLst>
                                          </p:cBhvr>
                                          <p:tavLst>
                                            <p:tav tm="0">
                                              <p:val>
                                                <p:strVal val="#ppt_x"/>
                                              </p:val>
                                            </p:tav>
                                            <p:tav tm="100000">
                                              <p:val>
                                                <p:strVal val="#ppt_x"/>
                                              </p:val>
                                            </p:tav>
                                          </p:tavLst>
                                        </p:anim>
                                        <p:anim calcmode="lin" valueType="num" p14:bounceEnd="38000">
                                          <p:cBhvr additive="base">
                                            <p:cTn id="28" dur="750" fill="hold"/>
                                            <p:tgtEl>
                                              <p:spTgt spid="5"/>
                                            </p:tgtEl>
                                            <p:attrNameLst>
                                              <p:attrName>ppt_y</p:attrName>
                                            </p:attrNameLst>
                                          </p:cBhvr>
                                          <p:tavLst>
                                            <p:tav tm="0">
                                              <p:val>
                                                <p:strVal val="1+#ppt_h/2"/>
                                              </p:val>
                                            </p:tav>
                                            <p:tav tm="100000">
                                              <p:val>
                                                <p:strVal val="#ppt_y"/>
                                              </p:val>
                                            </p:tav>
                                          </p:tavLst>
                                        </p:anim>
                                      </p:childTnLst>
                                    </p:cTn>
                                  </p:par>
                                  <p:par>
                                    <p:cTn id="29" presetID="1" presetClass="entr" presetSubtype="0" fill="hold" nodeType="withEffect">
                                      <p:stCondLst>
                                        <p:cond delay="850"/>
                                      </p:stCondLst>
                                      <p:childTnLst>
                                        <p:set>
                                          <p:cBhvr>
                                            <p:cTn id="30" dur="1" fill="hold">
                                              <p:stCondLst>
                                                <p:cond delay="0"/>
                                              </p:stCondLst>
                                            </p:cTn>
                                            <p:tgtEl>
                                              <p:spTgt spid="27"/>
                                            </p:tgtEl>
                                            <p:attrNameLst>
                                              <p:attrName>style.visibility</p:attrName>
                                            </p:attrNameLst>
                                          </p:cBhvr>
                                          <p:to>
                                            <p:strVal val="visible"/>
                                          </p:to>
                                        </p:set>
                                      </p:childTnLst>
                                    </p:cTn>
                                  </p:par>
                                  <p:par>
                                    <p:cTn id="31" presetID="23" presetClass="entr" presetSubtype="16" fill="hold" grpId="0" nodeType="withEffect">
                                      <p:stCondLst>
                                        <p:cond delay="850"/>
                                      </p:stCondLst>
                                      <p:childTnLst>
                                        <p:set>
                                          <p:cBhvr>
                                            <p:cTn id="32" dur="1" fill="hold">
                                              <p:stCondLst>
                                                <p:cond delay="0"/>
                                              </p:stCondLst>
                                            </p:cTn>
                                            <p:tgtEl>
                                              <p:spTgt spid="166"/>
                                            </p:tgtEl>
                                            <p:attrNameLst>
                                              <p:attrName>style.visibility</p:attrName>
                                            </p:attrNameLst>
                                          </p:cBhvr>
                                          <p:to>
                                            <p:strVal val="visible"/>
                                          </p:to>
                                        </p:set>
                                        <p:anim calcmode="lin" valueType="num">
                                          <p:cBhvr>
                                            <p:cTn id="33" dur="250" fill="hold"/>
                                            <p:tgtEl>
                                              <p:spTgt spid="166"/>
                                            </p:tgtEl>
                                            <p:attrNameLst>
                                              <p:attrName>ppt_w</p:attrName>
                                            </p:attrNameLst>
                                          </p:cBhvr>
                                          <p:tavLst>
                                            <p:tav tm="0">
                                              <p:val>
                                                <p:fltVal val="0"/>
                                              </p:val>
                                            </p:tav>
                                            <p:tav tm="100000">
                                              <p:val>
                                                <p:strVal val="#ppt_w"/>
                                              </p:val>
                                            </p:tav>
                                          </p:tavLst>
                                        </p:anim>
                                        <p:anim calcmode="lin" valueType="num">
                                          <p:cBhvr>
                                            <p:cTn id="34" dur="250" fill="hold"/>
                                            <p:tgtEl>
                                              <p:spTgt spid="166"/>
                                            </p:tgtEl>
                                            <p:attrNameLst>
                                              <p:attrName>ppt_h</p:attrName>
                                            </p:attrNameLst>
                                          </p:cBhvr>
                                          <p:tavLst>
                                            <p:tav tm="0">
                                              <p:val>
                                                <p:fltVal val="0"/>
                                              </p:val>
                                            </p:tav>
                                            <p:tav tm="100000">
                                              <p:val>
                                                <p:strVal val="#ppt_h"/>
                                              </p:val>
                                            </p:tav>
                                          </p:tavLst>
                                        </p:anim>
                                      </p:childTnLst>
                                    </p:cTn>
                                  </p:par>
                                  <p:par>
                                    <p:cTn id="35" presetID="6" presetClass="emph" presetSubtype="0" fill="hold" grpId="1" nodeType="withEffect" p14:presetBounceEnd="99000">
                                      <p:stCondLst>
                                        <p:cond delay="850"/>
                                      </p:stCondLst>
                                      <p:childTnLst>
                                        <p:animScale p14:bounceEnd="99000">
                                          <p:cBhvr>
                                            <p:cTn id="36" dur="1000" fill="hold"/>
                                            <p:tgtEl>
                                              <p:spTgt spid="166"/>
                                            </p:tgtEl>
                                          </p:cBhvr>
                                          <p:by x="110000" y="110000"/>
                                        </p:animScale>
                                      </p:childTnLst>
                                    </p:cTn>
                                  </p:par>
                                  <p:par>
                                    <p:cTn id="37" presetID="6" presetClass="emph" presetSubtype="0" fill="hold" grpId="2" nodeType="withEffect">
                                      <p:stCondLst>
                                        <p:cond delay="850"/>
                                      </p:stCondLst>
                                      <p:childTnLst>
                                        <p:animScale>
                                          <p:cBhvr>
                                            <p:cTn id="38" dur="250" fill="hold"/>
                                            <p:tgtEl>
                                              <p:spTgt spid="166"/>
                                            </p:tgtEl>
                                          </p:cBhvr>
                                          <p:by x="91000" y="91000"/>
                                        </p:animScale>
                                      </p:childTnLst>
                                    </p:cTn>
                                  </p:par>
                                  <p:par>
                                    <p:cTn id="39" presetID="23" presetClass="entr" presetSubtype="16" fill="hold" grpId="0" nodeType="withEffect">
                                      <p:stCondLst>
                                        <p:cond delay="1000"/>
                                      </p:stCondLst>
                                      <p:childTnLst>
                                        <p:set>
                                          <p:cBhvr>
                                            <p:cTn id="40" dur="1" fill="hold">
                                              <p:stCondLst>
                                                <p:cond delay="0"/>
                                              </p:stCondLst>
                                            </p:cTn>
                                            <p:tgtEl>
                                              <p:spTgt spid="165"/>
                                            </p:tgtEl>
                                            <p:attrNameLst>
                                              <p:attrName>style.visibility</p:attrName>
                                            </p:attrNameLst>
                                          </p:cBhvr>
                                          <p:to>
                                            <p:strVal val="visible"/>
                                          </p:to>
                                        </p:set>
                                        <p:anim calcmode="lin" valueType="num">
                                          <p:cBhvr>
                                            <p:cTn id="41" dur="250" fill="hold"/>
                                            <p:tgtEl>
                                              <p:spTgt spid="165"/>
                                            </p:tgtEl>
                                            <p:attrNameLst>
                                              <p:attrName>ppt_w</p:attrName>
                                            </p:attrNameLst>
                                          </p:cBhvr>
                                          <p:tavLst>
                                            <p:tav tm="0">
                                              <p:val>
                                                <p:fltVal val="0"/>
                                              </p:val>
                                            </p:tav>
                                            <p:tav tm="100000">
                                              <p:val>
                                                <p:strVal val="#ppt_w"/>
                                              </p:val>
                                            </p:tav>
                                          </p:tavLst>
                                        </p:anim>
                                        <p:anim calcmode="lin" valueType="num">
                                          <p:cBhvr>
                                            <p:cTn id="42" dur="250" fill="hold"/>
                                            <p:tgtEl>
                                              <p:spTgt spid="165"/>
                                            </p:tgtEl>
                                            <p:attrNameLst>
                                              <p:attrName>ppt_h</p:attrName>
                                            </p:attrNameLst>
                                          </p:cBhvr>
                                          <p:tavLst>
                                            <p:tav tm="0">
                                              <p:val>
                                                <p:fltVal val="0"/>
                                              </p:val>
                                            </p:tav>
                                            <p:tav tm="100000">
                                              <p:val>
                                                <p:strVal val="#ppt_h"/>
                                              </p:val>
                                            </p:tav>
                                          </p:tavLst>
                                        </p:anim>
                                      </p:childTnLst>
                                    </p:cTn>
                                  </p:par>
                                  <p:par>
                                    <p:cTn id="43" presetID="6" presetClass="emph" presetSubtype="0" fill="hold" grpId="1" nodeType="withEffect" p14:presetBounceEnd="99000">
                                      <p:stCondLst>
                                        <p:cond delay="1000"/>
                                      </p:stCondLst>
                                      <p:childTnLst>
                                        <p:animScale p14:bounceEnd="99000">
                                          <p:cBhvr>
                                            <p:cTn id="44" dur="1000" fill="hold"/>
                                            <p:tgtEl>
                                              <p:spTgt spid="165"/>
                                            </p:tgtEl>
                                          </p:cBhvr>
                                          <p:by x="110000" y="110000"/>
                                        </p:animScale>
                                      </p:childTnLst>
                                    </p:cTn>
                                  </p:par>
                                  <p:par>
                                    <p:cTn id="45" presetID="6" presetClass="emph" presetSubtype="0" fill="hold" grpId="2" nodeType="withEffect">
                                      <p:stCondLst>
                                        <p:cond delay="1000"/>
                                      </p:stCondLst>
                                      <p:childTnLst>
                                        <p:animScale>
                                          <p:cBhvr>
                                            <p:cTn id="46" dur="250" fill="hold"/>
                                            <p:tgtEl>
                                              <p:spTgt spid="165"/>
                                            </p:tgtEl>
                                          </p:cBhvr>
                                          <p:by x="91000" y="91000"/>
                                        </p:animScale>
                                      </p:childTnLst>
                                    </p:cTn>
                                  </p:par>
                                  <p:par>
                                    <p:cTn id="47" presetID="2" presetClass="entr" presetSubtype="4" decel="100000" fill="hold" nodeType="withEffect">
                                      <p:stCondLst>
                                        <p:cond delay="1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10" presetClass="entr" presetSubtype="0" fill="hold" grpId="0" nodeType="withEffect">
                                      <p:stCondLst>
                                        <p:cond delay="250"/>
                                      </p:stCondLst>
                                      <p:childTnLst>
                                        <p:set>
                                          <p:cBhvr>
                                            <p:cTn id="52" dur="1" fill="hold">
                                              <p:stCondLst>
                                                <p:cond delay="0"/>
                                              </p:stCondLst>
                                            </p:cTn>
                                            <p:tgtEl>
                                              <p:spTgt spid="116"/>
                                            </p:tgtEl>
                                            <p:attrNameLst>
                                              <p:attrName>style.visibility</p:attrName>
                                            </p:attrNameLst>
                                          </p:cBhvr>
                                          <p:to>
                                            <p:strVal val="visible"/>
                                          </p:to>
                                        </p:set>
                                        <p:animEffect transition="in" filter="fade">
                                          <p:cBhvr>
                                            <p:cTn id="53" dur="500"/>
                                            <p:tgtEl>
                                              <p:spTgt spid="116"/>
                                            </p:tgtEl>
                                          </p:cBhvr>
                                        </p:animEffect>
                                      </p:childTnLst>
                                    </p:cTn>
                                  </p:par>
                                  <p:par>
                                    <p:cTn id="54" presetID="10" presetClass="entr" presetSubtype="0" fill="hold" grpId="0" nodeType="withEffect" nodePh="1">
                                      <p:stCondLst>
                                        <p:cond delay="350"/>
                                      </p:stCondLst>
                                      <p:endCondLst>
                                        <p:cond evt="begin" delay="0">
                                          <p:tn val="54"/>
                                        </p:cond>
                                      </p:endCondLst>
                                      <p:childTnLst>
                                        <p:set>
                                          <p:cBhvr>
                                            <p:cTn id="55" dur="1" fill="hold">
                                              <p:stCondLst>
                                                <p:cond delay="0"/>
                                              </p:stCondLst>
                                            </p:cTn>
                                            <p:tgtEl>
                                              <p:spTgt spid="117"/>
                                            </p:tgtEl>
                                            <p:attrNameLst>
                                              <p:attrName>style.visibility</p:attrName>
                                            </p:attrNameLst>
                                          </p:cBhvr>
                                          <p:to>
                                            <p:strVal val="visible"/>
                                          </p:to>
                                        </p:set>
                                        <p:animEffect transition="in" filter="fade">
                                          <p:cBhvr>
                                            <p:cTn id="56" dur="500"/>
                                            <p:tgtEl>
                                              <p:spTgt spid="117"/>
                                            </p:tgtEl>
                                          </p:cBhvr>
                                        </p:animEffect>
                                      </p:childTnLst>
                                    </p:cTn>
                                  </p:par>
                                  <p:par>
                                    <p:cTn id="57" presetID="17" presetClass="entr" presetSubtype="8" fill="hold" nodeType="withEffect">
                                      <p:stCondLst>
                                        <p:cond delay="300"/>
                                      </p:stCondLst>
                                      <p:childTnLst>
                                        <p:set>
                                          <p:cBhvr>
                                            <p:cTn id="58" dur="1" fill="hold">
                                              <p:stCondLst>
                                                <p:cond delay="0"/>
                                              </p:stCondLst>
                                            </p:cTn>
                                            <p:tgtEl>
                                              <p:spTgt spid="2"/>
                                            </p:tgtEl>
                                            <p:attrNameLst>
                                              <p:attrName>style.visibility</p:attrName>
                                            </p:attrNameLst>
                                          </p:cBhvr>
                                          <p:to>
                                            <p:strVal val="visible"/>
                                          </p:to>
                                        </p:set>
                                        <p:anim calcmode="lin" valueType="num">
                                          <p:cBhvr>
                                            <p:cTn id="59" dur="500" fill="hold"/>
                                            <p:tgtEl>
                                              <p:spTgt spid="2"/>
                                            </p:tgtEl>
                                            <p:attrNameLst>
                                              <p:attrName>ppt_x</p:attrName>
                                            </p:attrNameLst>
                                          </p:cBhvr>
                                          <p:tavLst>
                                            <p:tav tm="0">
                                              <p:val>
                                                <p:strVal val="#ppt_x-#ppt_w/2"/>
                                              </p:val>
                                            </p:tav>
                                            <p:tav tm="100000">
                                              <p:val>
                                                <p:strVal val="#ppt_x"/>
                                              </p:val>
                                            </p:tav>
                                          </p:tavLst>
                                        </p:anim>
                                        <p:anim calcmode="lin" valueType="num">
                                          <p:cBhvr>
                                            <p:cTn id="60" dur="500" fill="hold"/>
                                            <p:tgtEl>
                                              <p:spTgt spid="2"/>
                                            </p:tgtEl>
                                            <p:attrNameLst>
                                              <p:attrName>ppt_y</p:attrName>
                                            </p:attrNameLst>
                                          </p:cBhvr>
                                          <p:tavLst>
                                            <p:tav tm="0">
                                              <p:val>
                                                <p:strVal val="#ppt_y"/>
                                              </p:val>
                                            </p:tav>
                                            <p:tav tm="100000">
                                              <p:val>
                                                <p:strVal val="#ppt_y"/>
                                              </p:val>
                                            </p:tav>
                                          </p:tavLst>
                                        </p:anim>
                                        <p:anim calcmode="lin" valueType="num">
                                          <p:cBhvr>
                                            <p:cTn id="61" dur="500" fill="hold"/>
                                            <p:tgtEl>
                                              <p:spTgt spid="2"/>
                                            </p:tgtEl>
                                            <p:attrNameLst>
                                              <p:attrName>ppt_w</p:attrName>
                                            </p:attrNameLst>
                                          </p:cBhvr>
                                          <p:tavLst>
                                            <p:tav tm="0">
                                              <p:val>
                                                <p:fltVal val="0"/>
                                              </p:val>
                                            </p:tav>
                                            <p:tav tm="100000">
                                              <p:val>
                                                <p:strVal val="#ppt_w"/>
                                              </p:val>
                                            </p:tav>
                                          </p:tavLst>
                                        </p:anim>
                                        <p:anim calcmode="lin" valueType="num">
                                          <p:cBhvr>
                                            <p:cTn id="62" dur="500" fill="hold"/>
                                            <p:tgtEl>
                                              <p:spTgt spid="2"/>
                                            </p:tgtEl>
                                            <p:attrNameLst>
                                              <p:attrName>ppt_h</p:attrName>
                                            </p:attrNameLst>
                                          </p:cBhvr>
                                          <p:tavLst>
                                            <p:tav tm="0">
                                              <p:val>
                                                <p:strVal val="#ppt_h"/>
                                              </p:val>
                                            </p:tav>
                                            <p:tav tm="100000">
                                              <p:val>
                                                <p:strVal val="#ppt_h"/>
                                              </p:val>
                                            </p:tav>
                                          </p:tavLst>
                                        </p:anim>
                                      </p:childTnLst>
                                    </p:cTn>
                                  </p:par>
                                  <p:par>
                                    <p:cTn id="63" presetID="16" presetClass="entr" presetSubtype="42" fill="hold" nodeType="withEffect">
                                      <p:stCondLst>
                                        <p:cond delay="300"/>
                                      </p:stCondLst>
                                      <p:childTnLst>
                                        <p:set>
                                          <p:cBhvr>
                                            <p:cTn id="64" dur="1" fill="hold">
                                              <p:stCondLst>
                                                <p:cond delay="0"/>
                                              </p:stCondLst>
                                            </p:cTn>
                                            <p:tgtEl>
                                              <p:spTgt spid="12"/>
                                            </p:tgtEl>
                                            <p:attrNameLst>
                                              <p:attrName>style.visibility</p:attrName>
                                            </p:attrNameLst>
                                          </p:cBhvr>
                                          <p:to>
                                            <p:strVal val="visible"/>
                                          </p:to>
                                        </p:set>
                                        <p:animEffect transition="in" filter="barn(outHorizontal)">
                                          <p:cBhvr>
                                            <p:cTn id="65" dur="250"/>
                                            <p:tgtEl>
                                              <p:spTgt spid="12"/>
                                            </p:tgtEl>
                                          </p:cBhvr>
                                        </p:animEffect>
                                      </p:childTnLst>
                                    </p:cTn>
                                  </p:par>
                                  <p:par>
                                    <p:cTn id="66" presetID="10" presetClass="entr" presetSubtype="0" fill="hold" grpId="2" nodeType="withEffect">
                                      <p:stCondLst>
                                        <p:cond delay="30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500"/>
                                            <p:tgtEl>
                                              <p:spTgt spid="11"/>
                                            </p:tgtEl>
                                          </p:cBhvr>
                                        </p:animEffect>
                                      </p:childTnLst>
                                    </p:cTn>
                                  </p:par>
                                  <p:par>
                                    <p:cTn id="69" presetID="35" presetClass="path" presetSubtype="0" decel="100000" fill="hold" grpId="3" nodeType="withEffect">
                                      <p:stCondLst>
                                        <p:cond delay="300"/>
                                      </p:stCondLst>
                                      <p:childTnLst>
                                        <p:animMotion origin="layout" path="M -1.875E-6 -2.22222E-6 L 0.00938 -2.22222E-6 " pathEditMode="relative" rAng="0" ptsTypes="AA">
                                          <p:cBhvr>
                                            <p:cTn id="70" dur="500" spd="-100000" fill="hold"/>
                                            <p:tgtEl>
                                              <p:spTgt spid="11"/>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5" grpId="1" animBg="1"/>
          <p:bldP spid="165" grpId="2" animBg="1"/>
          <p:bldP spid="166" grpId="0" animBg="1"/>
          <p:bldP spid="166" grpId="1" animBg="1"/>
          <p:bldP spid="166" grpId="2" animBg="1"/>
          <p:bldP spid="116" grpId="0"/>
          <p:bldP spid="117"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117"/>
                            </p:tgtEl>
                            <p:attrNameLst>
                              <p:attrName>style.visibility</p:attrName>
                            </p:attrNameLst>
                          </p:cBhvr>
                          <p:to>
                            <p:strVal val="visible"/>
                          </p:to>
                        </p:set>
                        <p:animEffect transition="in" filter="fade">
                          <p:cBhvr>
                            <p:cTn dur="500"/>
                            <p:tgtEl>
                              <p:spTgt spid="117"/>
                            </p:tgtEl>
                          </p:cBhvr>
                        </p:animEffect>
                      </p:childTnLst>
                    </p:cTn>
                  </p:par>
                </p:tnLst>
              </p:tmpl>
            </p:tmplLst>
          </p:bldP>
          <p:bldP spid="94" grpId="0"/>
          <p:bldP spid="11" grpId="0"/>
          <p:bldP spid="11" grpId="1"/>
          <p:bldP spid="11" grpId="2"/>
          <p:bldP spid="11"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94"/>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 presetClass="entr" presetSubtype="4" fill="hold" nodeType="withEffect">
                                      <p:stCondLst>
                                        <p:cond delay="60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750" fill="hold"/>
                                            <p:tgtEl>
                                              <p:spTgt spid="28"/>
                                            </p:tgtEl>
                                            <p:attrNameLst>
                                              <p:attrName>ppt_x</p:attrName>
                                            </p:attrNameLst>
                                          </p:cBhvr>
                                          <p:tavLst>
                                            <p:tav tm="0">
                                              <p:val>
                                                <p:strVal val="#ppt_x"/>
                                              </p:val>
                                            </p:tav>
                                            <p:tav tm="100000">
                                              <p:val>
                                                <p:strVal val="#ppt_x"/>
                                              </p:val>
                                            </p:tav>
                                          </p:tavLst>
                                        </p:anim>
                                        <p:anim calcmode="lin" valueType="num">
                                          <p:cBhvr additive="base">
                                            <p:cTn id="24" dur="75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6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750" fill="hold"/>
                                            <p:tgtEl>
                                              <p:spTgt spid="5"/>
                                            </p:tgtEl>
                                            <p:attrNameLst>
                                              <p:attrName>ppt_x</p:attrName>
                                            </p:attrNameLst>
                                          </p:cBhvr>
                                          <p:tavLst>
                                            <p:tav tm="0">
                                              <p:val>
                                                <p:strVal val="#ppt_x"/>
                                              </p:val>
                                            </p:tav>
                                            <p:tav tm="100000">
                                              <p:val>
                                                <p:strVal val="#ppt_x"/>
                                              </p:val>
                                            </p:tav>
                                          </p:tavLst>
                                        </p:anim>
                                        <p:anim calcmode="lin" valueType="num">
                                          <p:cBhvr additive="base">
                                            <p:cTn id="28" dur="750" fill="hold"/>
                                            <p:tgtEl>
                                              <p:spTgt spid="5"/>
                                            </p:tgtEl>
                                            <p:attrNameLst>
                                              <p:attrName>ppt_y</p:attrName>
                                            </p:attrNameLst>
                                          </p:cBhvr>
                                          <p:tavLst>
                                            <p:tav tm="0">
                                              <p:val>
                                                <p:strVal val="1+#ppt_h/2"/>
                                              </p:val>
                                            </p:tav>
                                            <p:tav tm="100000">
                                              <p:val>
                                                <p:strVal val="#ppt_y"/>
                                              </p:val>
                                            </p:tav>
                                          </p:tavLst>
                                        </p:anim>
                                      </p:childTnLst>
                                    </p:cTn>
                                  </p:par>
                                  <p:par>
                                    <p:cTn id="29" presetID="1" presetClass="entr" presetSubtype="0" fill="hold" nodeType="withEffect">
                                      <p:stCondLst>
                                        <p:cond delay="850"/>
                                      </p:stCondLst>
                                      <p:childTnLst>
                                        <p:set>
                                          <p:cBhvr>
                                            <p:cTn id="30" dur="1" fill="hold">
                                              <p:stCondLst>
                                                <p:cond delay="0"/>
                                              </p:stCondLst>
                                            </p:cTn>
                                            <p:tgtEl>
                                              <p:spTgt spid="27"/>
                                            </p:tgtEl>
                                            <p:attrNameLst>
                                              <p:attrName>style.visibility</p:attrName>
                                            </p:attrNameLst>
                                          </p:cBhvr>
                                          <p:to>
                                            <p:strVal val="visible"/>
                                          </p:to>
                                        </p:set>
                                      </p:childTnLst>
                                    </p:cTn>
                                  </p:par>
                                  <p:par>
                                    <p:cTn id="31" presetID="23" presetClass="entr" presetSubtype="16" fill="hold" grpId="0" nodeType="withEffect">
                                      <p:stCondLst>
                                        <p:cond delay="850"/>
                                      </p:stCondLst>
                                      <p:childTnLst>
                                        <p:set>
                                          <p:cBhvr>
                                            <p:cTn id="32" dur="1" fill="hold">
                                              <p:stCondLst>
                                                <p:cond delay="0"/>
                                              </p:stCondLst>
                                            </p:cTn>
                                            <p:tgtEl>
                                              <p:spTgt spid="166"/>
                                            </p:tgtEl>
                                            <p:attrNameLst>
                                              <p:attrName>style.visibility</p:attrName>
                                            </p:attrNameLst>
                                          </p:cBhvr>
                                          <p:to>
                                            <p:strVal val="visible"/>
                                          </p:to>
                                        </p:set>
                                        <p:anim calcmode="lin" valueType="num">
                                          <p:cBhvr>
                                            <p:cTn id="33" dur="250" fill="hold"/>
                                            <p:tgtEl>
                                              <p:spTgt spid="166"/>
                                            </p:tgtEl>
                                            <p:attrNameLst>
                                              <p:attrName>ppt_w</p:attrName>
                                            </p:attrNameLst>
                                          </p:cBhvr>
                                          <p:tavLst>
                                            <p:tav tm="0">
                                              <p:val>
                                                <p:fltVal val="0"/>
                                              </p:val>
                                            </p:tav>
                                            <p:tav tm="100000">
                                              <p:val>
                                                <p:strVal val="#ppt_w"/>
                                              </p:val>
                                            </p:tav>
                                          </p:tavLst>
                                        </p:anim>
                                        <p:anim calcmode="lin" valueType="num">
                                          <p:cBhvr>
                                            <p:cTn id="34" dur="250" fill="hold"/>
                                            <p:tgtEl>
                                              <p:spTgt spid="166"/>
                                            </p:tgtEl>
                                            <p:attrNameLst>
                                              <p:attrName>ppt_h</p:attrName>
                                            </p:attrNameLst>
                                          </p:cBhvr>
                                          <p:tavLst>
                                            <p:tav tm="0">
                                              <p:val>
                                                <p:fltVal val="0"/>
                                              </p:val>
                                            </p:tav>
                                            <p:tav tm="100000">
                                              <p:val>
                                                <p:strVal val="#ppt_h"/>
                                              </p:val>
                                            </p:tav>
                                          </p:tavLst>
                                        </p:anim>
                                      </p:childTnLst>
                                    </p:cTn>
                                  </p:par>
                                  <p:par>
                                    <p:cTn id="35" presetID="6" presetClass="emph" presetSubtype="0" fill="hold" grpId="1" nodeType="withEffect">
                                      <p:stCondLst>
                                        <p:cond delay="850"/>
                                      </p:stCondLst>
                                      <p:childTnLst>
                                        <p:animScale>
                                          <p:cBhvr>
                                            <p:cTn id="36" dur="1000" fill="hold"/>
                                            <p:tgtEl>
                                              <p:spTgt spid="166"/>
                                            </p:tgtEl>
                                          </p:cBhvr>
                                          <p:by x="110000" y="110000"/>
                                        </p:animScale>
                                      </p:childTnLst>
                                    </p:cTn>
                                  </p:par>
                                  <p:par>
                                    <p:cTn id="37" presetID="6" presetClass="emph" presetSubtype="0" fill="hold" grpId="2" nodeType="withEffect">
                                      <p:stCondLst>
                                        <p:cond delay="850"/>
                                      </p:stCondLst>
                                      <p:childTnLst>
                                        <p:animScale>
                                          <p:cBhvr>
                                            <p:cTn id="38" dur="250" fill="hold"/>
                                            <p:tgtEl>
                                              <p:spTgt spid="166"/>
                                            </p:tgtEl>
                                          </p:cBhvr>
                                          <p:by x="91000" y="91000"/>
                                        </p:animScale>
                                      </p:childTnLst>
                                    </p:cTn>
                                  </p:par>
                                  <p:par>
                                    <p:cTn id="39" presetID="23" presetClass="entr" presetSubtype="16" fill="hold" grpId="0" nodeType="withEffect">
                                      <p:stCondLst>
                                        <p:cond delay="1000"/>
                                      </p:stCondLst>
                                      <p:childTnLst>
                                        <p:set>
                                          <p:cBhvr>
                                            <p:cTn id="40" dur="1" fill="hold">
                                              <p:stCondLst>
                                                <p:cond delay="0"/>
                                              </p:stCondLst>
                                            </p:cTn>
                                            <p:tgtEl>
                                              <p:spTgt spid="165"/>
                                            </p:tgtEl>
                                            <p:attrNameLst>
                                              <p:attrName>style.visibility</p:attrName>
                                            </p:attrNameLst>
                                          </p:cBhvr>
                                          <p:to>
                                            <p:strVal val="visible"/>
                                          </p:to>
                                        </p:set>
                                        <p:anim calcmode="lin" valueType="num">
                                          <p:cBhvr>
                                            <p:cTn id="41" dur="250" fill="hold"/>
                                            <p:tgtEl>
                                              <p:spTgt spid="165"/>
                                            </p:tgtEl>
                                            <p:attrNameLst>
                                              <p:attrName>ppt_w</p:attrName>
                                            </p:attrNameLst>
                                          </p:cBhvr>
                                          <p:tavLst>
                                            <p:tav tm="0">
                                              <p:val>
                                                <p:fltVal val="0"/>
                                              </p:val>
                                            </p:tav>
                                            <p:tav tm="100000">
                                              <p:val>
                                                <p:strVal val="#ppt_w"/>
                                              </p:val>
                                            </p:tav>
                                          </p:tavLst>
                                        </p:anim>
                                        <p:anim calcmode="lin" valueType="num">
                                          <p:cBhvr>
                                            <p:cTn id="42" dur="250" fill="hold"/>
                                            <p:tgtEl>
                                              <p:spTgt spid="165"/>
                                            </p:tgtEl>
                                            <p:attrNameLst>
                                              <p:attrName>ppt_h</p:attrName>
                                            </p:attrNameLst>
                                          </p:cBhvr>
                                          <p:tavLst>
                                            <p:tav tm="0">
                                              <p:val>
                                                <p:fltVal val="0"/>
                                              </p:val>
                                            </p:tav>
                                            <p:tav tm="100000">
                                              <p:val>
                                                <p:strVal val="#ppt_h"/>
                                              </p:val>
                                            </p:tav>
                                          </p:tavLst>
                                        </p:anim>
                                      </p:childTnLst>
                                    </p:cTn>
                                  </p:par>
                                  <p:par>
                                    <p:cTn id="43" presetID="6" presetClass="emph" presetSubtype="0" fill="hold" grpId="1" nodeType="withEffect">
                                      <p:stCondLst>
                                        <p:cond delay="1000"/>
                                      </p:stCondLst>
                                      <p:childTnLst>
                                        <p:animScale>
                                          <p:cBhvr>
                                            <p:cTn id="44" dur="1000" fill="hold"/>
                                            <p:tgtEl>
                                              <p:spTgt spid="165"/>
                                            </p:tgtEl>
                                          </p:cBhvr>
                                          <p:by x="110000" y="110000"/>
                                        </p:animScale>
                                      </p:childTnLst>
                                    </p:cTn>
                                  </p:par>
                                  <p:par>
                                    <p:cTn id="45" presetID="6" presetClass="emph" presetSubtype="0" fill="hold" grpId="2" nodeType="withEffect">
                                      <p:stCondLst>
                                        <p:cond delay="1000"/>
                                      </p:stCondLst>
                                      <p:childTnLst>
                                        <p:animScale>
                                          <p:cBhvr>
                                            <p:cTn id="46" dur="250" fill="hold"/>
                                            <p:tgtEl>
                                              <p:spTgt spid="165"/>
                                            </p:tgtEl>
                                          </p:cBhvr>
                                          <p:by x="91000" y="91000"/>
                                        </p:animScale>
                                      </p:childTnLst>
                                    </p:cTn>
                                  </p:par>
                                  <p:par>
                                    <p:cTn id="47" presetID="2" presetClass="entr" presetSubtype="4" decel="100000" fill="hold" nodeType="withEffect">
                                      <p:stCondLst>
                                        <p:cond delay="1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10" presetClass="entr" presetSubtype="0" fill="hold" grpId="0" nodeType="withEffect">
                                      <p:stCondLst>
                                        <p:cond delay="250"/>
                                      </p:stCondLst>
                                      <p:childTnLst>
                                        <p:set>
                                          <p:cBhvr>
                                            <p:cTn id="52" dur="1" fill="hold">
                                              <p:stCondLst>
                                                <p:cond delay="0"/>
                                              </p:stCondLst>
                                            </p:cTn>
                                            <p:tgtEl>
                                              <p:spTgt spid="116"/>
                                            </p:tgtEl>
                                            <p:attrNameLst>
                                              <p:attrName>style.visibility</p:attrName>
                                            </p:attrNameLst>
                                          </p:cBhvr>
                                          <p:to>
                                            <p:strVal val="visible"/>
                                          </p:to>
                                        </p:set>
                                        <p:animEffect transition="in" filter="fade">
                                          <p:cBhvr>
                                            <p:cTn id="53" dur="500"/>
                                            <p:tgtEl>
                                              <p:spTgt spid="116"/>
                                            </p:tgtEl>
                                          </p:cBhvr>
                                        </p:animEffect>
                                      </p:childTnLst>
                                    </p:cTn>
                                  </p:par>
                                  <p:par>
                                    <p:cTn id="54" presetID="10" presetClass="entr" presetSubtype="0" fill="hold" grpId="0" nodeType="withEffect" nodePh="1">
                                      <p:stCondLst>
                                        <p:cond delay="350"/>
                                      </p:stCondLst>
                                      <p:endCondLst>
                                        <p:cond evt="begin" delay="0">
                                          <p:tn val="54"/>
                                        </p:cond>
                                      </p:endCondLst>
                                      <p:childTnLst>
                                        <p:set>
                                          <p:cBhvr>
                                            <p:cTn id="55" dur="1" fill="hold">
                                              <p:stCondLst>
                                                <p:cond delay="0"/>
                                              </p:stCondLst>
                                            </p:cTn>
                                            <p:tgtEl>
                                              <p:spTgt spid="117"/>
                                            </p:tgtEl>
                                            <p:attrNameLst>
                                              <p:attrName>style.visibility</p:attrName>
                                            </p:attrNameLst>
                                          </p:cBhvr>
                                          <p:to>
                                            <p:strVal val="visible"/>
                                          </p:to>
                                        </p:set>
                                        <p:animEffect transition="in" filter="fade">
                                          <p:cBhvr>
                                            <p:cTn id="56" dur="500"/>
                                            <p:tgtEl>
                                              <p:spTgt spid="117"/>
                                            </p:tgtEl>
                                          </p:cBhvr>
                                        </p:animEffect>
                                      </p:childTnLst>
                                    </p:cTn>
                                  </p:par>
                                  <p:par>
                                    <p:cTn id="57" presetID="17" presetClass="entr" presetSubtype="8" fill="hold" nodeType="withEffect">
                                      <p:stCondLst>
                                        <p:cond delay="300"/>
                                      </p:stCondLst>
                                      <p:childTnLst>
                                        <p:set>
                                          <p:cBhvr>
                                            <p:cTn id="58" dur="1" fill="hold">
                                              <p:stCondLst>
                                                <p:cond delay="0"/>
                                              </p:stCondLst>
                                            </p:cTn>
                                            <p:tgtEl>
                                              <p:spTgt spid="2"/>
                                            </p:tgtEl>
                                            <p:attrNameLst>
                                              <p:attrName>style.visibility</p:attrName>
                                            </p:attrNameLst>
                                          </p:cBhvr>
                                          <p:to>
                                            <p:strVal val="visible"/>
                                          </p:to>
                                        </p:set>
                                        <p:anim calcmode="lin" valueType="num">
                                          <p:cBhvr>
                                            <p:cTn id="59" dur="500" fill="hold"/>
                                            <p:tgtEl>
                                              <p:spTgt spid="2"/>
                                            </p:tgtEl>
                                            <p:attrNameLst>
                                              <p:attrName>ppt_x</p:attrName>
                                            </p:attrNameLst>
                                          </p:cBhvr>
                                          <p:tavLst>
                                            <p:tav tm="0">
                                              <p:val>
                                                <p:strVal val="#ppt_x-#ppt_w/2"/>
                                              </p:val>
                                            </p:tav>
                                            <p:tav tm="100000">
                                              <p:val>
                                                <p:strVal val="#ppt_x"/>
                                              </p:val>
                                            </p:tav>
                                          </p:tavLst>
                                        </p:anim>
                                        <p:anim calcmode="lin" valueType="num">
                                          <p:cBhvr>
                                            <p:cTn id="60" dur="500" fill="hold"/>
                                            <p:tgtEl>
                                              <p:spTgt spid="2"/>
                                            </p:tgtEl>
                                            <p:attrNameLst>
                                              <p:attrName>ppt_y</p:attrName>
                                            </p:attrNameLst>
                                          </p:cBhvr>
                                          <p:tavLst>
                                            <p:tav tm="0">
                                              <p:val>
                                                <p:strVal val="#ppt_y"/>
                                              </p:val>
                                            </p:tav>
                                            <p:tav tm="100000">
                                              <p:val>
                                                <p:strVal val="#ppt_y"/>
                                              </p:val>
                                            </p:tav>
                                          </p:tavLst>
                                        </p:anim>
                                        <p:anim calcmode="lin" valueType="num">
                                          <p:cBhvr>
                                            <p:cTn id="61" dur="500" fill="hold"/>
                                            <p:tgtEl>
                                              <p:spTgt spid="2"/>
                                            </p:tgtEl>
                                            <p:attrNameLst>
                                              <p:attrName>ppt_w</p:attrName>
                                            </p:attrNameLst>
                                          </p:cBhvr>
                                          <p:tavLst>
                                            <p:tav tm="0">
                                              <p:val>
                                                <p:fltVal val="0"/>
                                              </p:val>
                                            </p:tav>
                                            <p:tav tm="100000">
                                              <p:val>
                                                <p:strVal val="#ppt_w"/>
                                              </p:val>
                                            </p:tav>
                                          </p:tavLst>
                                        </p:anim>
                                        <p:anim calcmode="lin" valueType="num">
                                          <p:cBhvr>
                                            <p:cTn id="62" dur="500" fill="hold"/>
                                            <p:tgtEl>
                                              <p:spTgt spid="2"/>
                                            </p:tgtEl>
                                            <p:attrNameLst>
                                              <p:attrName>ppt_h</p:attrName>
                                            </p:attrNameLst>
                                          </p:cBhvr>
                                          <p:tavLst>
                                            <p:tav tm="0">
                                              <p:val>
                                                <p:strVal val="#ppt_h"/>
                                              </p:val>
                                            </p:tav>
                                            <p:tav tm="100000">
                                              <p:val>
                                                <p:strVal val="#ppt_h"/>
                                              </p:val>
                                            </p:tav>
                                          </p:tavLst>
                                        </p:anim>
                                      </p:childTnLst>
                                    </p:cTn>
                                  </p:par>
                                  <p:par>
                                    <p:cTn id="63" presetID="16" presetClass="entr" presetSubtype="42" fill="hold" nodeType="withEffect">
                                      <p:stCondLst>
                                        <p:cond delay="300"/>
                                      </p:stCondLst>
                                      <p:childTnLst>
                                        <p:set>
                                          <p:cBhvr>
                                            <p:cTn id="64" dur="1" fill="hold">
                                              <p:stCondLst>
                                                <p:cond delay="0"/>
                                              </p:stCondLst>
                                            </p:cTn>
                                            <p:tgtEl>
                                              <p:spTgt spid="12"/>
                                            </p:tgtEl>
                                            <p:attrNameLst>
                                              <p:attrName>style.visibility</p:attrName>
                                            </p:attrNameLst>
                                          </p:cBhvr>
                                          <p:to>
                                            <p:strVal val="visible"/>
                                          </p:to>
                                        </p:set>
                                        <p:animEffect transition="in" filter="barn(outHorizontal)">
                                          <p:cBhvr>
                                            <p:cTn id="65" dur="250"/>
                                            <p:tgtEl>
                                              <p:spTgt spid="12"/>
                                            </p:tgtEl>
                                          </p:cBhvr>
                                        </p:animEffect>
                                      </p:childTnLst>
                                    </p:cTn>
                                  </p:par>
                                  <p:par>
                                    <p:cTn id="66" presetID="10" presetClass="entr" presetSubtype="0" fill="hold" grpId="2" nodeType="withEffect">
                                      <p:stCondLst>
                                        <p:cond delay="30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500"/>
                                            <p:tgtEl>
                                              <p:spTgt spid="11"/>
                                            </p:tgtEl>
                                          </p:cBhvr>
                                        </p:animEffect>
                                      </p:childTnLst>
                                    </p:cTn>
                                  </p:par>
                                  <p:par>
                                    <p:cTn id="69" presetID="35" presetClass="path" presetSubtype="0" decel="100000" fill="hold" grpId="3" nodeType="withEffect">
                                      <p:stCondLst>
                                        <p:cond delay="300"/>
                                      </p:stCondLst>
                                      <p:childTnLst>
                                        <p:animMotion origin="layout" path="M -1.875E-6 -2.22222E-6 L 0.00938 -2.22222E-6 " pathEditMode="relative" rAng="0" ptsTypes="AA">
                                          <p:cBhvr>
                                            <p:cTn id="70" dur="500" spd="-100000" fill="hold"/>
                                            <p:tgtEl>
                                              <p:spTgt spid="11"/>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5" grpId="1" animBg="1"/>
          <p:bldP spid="165" grpId="2" animBg="1"/>
          <p:bldP spid="166" grpId="0" animBg="1"/>
          <p:bldP spid="166" grpId="1" animBg="1"/>
          <p:bldP spid="166" grpId="2" animBg="1"/>
          <p:bldP spid="116" grpId="0"/>
          <p:bldP spid="117"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117"/>
                            </p:tgtEl>
                            <p:attrNameLst>
                              <p:attrName>style.visibility</p:attrName>
                            </p:attrNameLst>
                          </p:cBhvr>
                          <p:to>
                            <p:strVal val="visible"/>
                          </p:to>
                        </p:set>
                        <p:animEffect transition="in" filter="fade">
                          <p:cBhvr>
                            <p:cTn dur="500"/>
                            <p:tgtEl>
                              <p:spTgt spid="117"/>
                            </p:tgtEl>
                          </p:cBhvr>
                        </p:animEffect>
                      </p:childTnLst>
                    </p:cTn>
                  </p:par>
                </p:tnLst>
              </p:tmpl>
            </p:tmplLst>
          </p:bldP>
          <p:bldP spid="94" grpId="0"/>
          <p:bldP spid="11" grpId="0"/>
          <p:bldP spid="11" grpId="1"/>
          <p:bldP spid="11" grpId="2"/>
          <p:bldP spid="11" grpId="3"/>
        </p:bldLst>
      </p:timing>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ection Header Wizard">
    <p:bg>
      <p:bgPr>
        <a:solidFill>
          <a:srgbClr val="51154B"/>
        </a:solidFill>
        <a:effectLst/>
      </p:bgPr>
    </p:bg>
    <p:spTree>
      <p:nvGrpSpPr>
        <p:cNvPr id="1" name=""/>
        <p:cNvGrpSpPr/>
        <p:nvPr/>
      </p:nvGrpSpPr>
      <p:grpSpPr>
        <a:xfrm>
          <a:off x="0" y="0"/>
          <a:ext cx="0" cy="0"/>
          <a:chOff x="0" y="0"/>
          <a:chExt cx="0" cy="0"/>
        </a:xfrm>
      </p:grpSpPr>
      <p:sp>
        <p:nvSpPr>
          <p:cNvPr id="131" name="Oval 5">
            <a:extLst>
              <a:ext uri="{FF2B5EF4-FFF2-40B4-BE49-F238E27FC236}">
                <a16:creationId xmlns:a16="http://schemas.microsoft.com/office/drawing/2014/main" id="{4BD3DC01-485C-4B6F-9A80-5445AADC1C6D}"/>
              </a:ext>
            </a:extLst>
          </p:cNvPr>
          <p:cNvSpPr>
            <a:spLocks noChangeArrowheads="1"/>
          </p:cNvSpPr>
          <p:nvPr/>
        </p:nvSpPr>
        <p:spPr bwMode="auto">
          <a:xfrm>
            <a:off x="10095193" y="4172058"/>
            <a:ext cx="1476875" cy="1479120"/>
          </a:xfrm>
          <a:prstGeom prst="ellipse">
            <a:avLst/>
          </a:prstGeom>
          <a:solidFill>
            <a:srgbClr val="FFF3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Oval 6">
            <a:extLst>
              <a:ext uri="{FF2B5EF4-FFF2-40B4-BE49-F238E27FC236}">
                <a16:creationId xmlns:a16="http://schemas.microsoft.com/office/drawing/2014/main" id="{61521A80-FB03-4D67-A0A2-22A12696BEF6}"/>
              </a:ext>
            </a:extLst>
          </p:cNvPr>
          <p:cNvSpPr>
            <a:spLocks noChangeArrowheads="1"/>
          </p:cNvSpPr>
          <p:nvPr/>
        </p:nvSpPr>
        <p:spPr bwMode="auto">
          <a:xfrm>
            <a:off x="8506232" y="3639740"/>
            <a:ext cx="1552165" cy="1552165"/>
          </a:xfrm>
          <a:prstGeom prst="ellipse">
            <a:avLst/>
          </a:prstGeom>
          <a:solidFill>
            <a:srgbClr val="9DEEF1"/>
          </a:solidFill>
          <a:ln>
            <a:noFill/>
          </a:ln>
        </p:spPr>
        <p:txBody>
          <a:bodyPr vert="horz" wrap="square" lIns="91440" tIns="45720" rIns="91440" bIns="45720" numCol="1" anchor="t" anchorCtr="0" compatLnSpc="1">
            <a:prstTxWarp prst="textNoShape">
              <a:avLst/>
            </a:prstTxWarp>
          </a:bodyPr>
          <a:lstStyle/>
          <a:p>
            <a:endParaRPr lang="en-GB"/>
          </a:p>
        </p:txBody>
      </p:sp>
      <p:sp>
        <p:nvSpPr>
          <p:cNvPr id="149" name="Freeform 23">
            <a:extLst>
              <a:ext uri="{FF2B5EF4-FFF2-40B4-BE49-F238E27FC236}">
                <a16:creationId xmlns:a16="http://schemas.microsoft.com/office/drawing/2014/main" id="{6E20D261-D5DF-46E4-89A2-6F630B89867A}"/>
              </a:ext>
            </a:extLst>
          </p:cNvPr>
          <p:cNvSpPr>
            <a:spLocks/>
          </p:cNvSpPr>
          <p:nvPr userDrawn="1"/>
        </p:nvSpPr>
        <p:spPr bwMode="auto">
          <a:xfrm>
            <a:off x="10465967" y="2885735"/>
            <a:ext cx="368512" cy="461913"/>
          </a:xfrm>
          <a:custGeom>
            <a:avLst/>
            <a:gdLst>
              <a:gd name="T0" fmla="*/ 0 w 217"/>
              <a:gd name="T1" fmla="*/ 0 h 272"/>
              <a:gd name="T2" fmla="*/ 217 w 217"/>
              <a:gd name="T3" fmla="*/ 0 h 272"/>
              <a:gd name="T4" fmla="*/ 217 w 217"/>
              <a:gd name="T5" fmla="*/ 272 h 272"/>
            </a:gdLst>
            <a:ahLst/>
            <a:cxnLst>
              <a:cxn ang="0">
                <a:pos x="T0" y="T1"/>
              </a:cxn>
              <a:cxn ang="0">
                <a:pos x="T2" y="T3"/>
              </a:cxn>
              <a:cxn ang="0">
                <a:pos x="T4" y="T5"/>
              </a:cxn>
            </a:cxnLst>
            <a:rect l="0" t="0" r="r" b="b"/>
            <a:pathLst>
              <a:path w="217" h="272">
                <a:moveTo>
                  <a:pt x="0" y="0"/>
                </a:moveTo>
                <a:lnTo>
                  <a:pt x="217" y="0"/>
                </a:lnTo>
                <a:lnTo>
                  <a:pt x="217" y="272"/>
                </a:lnTo>
              </a:path>
            </a:pathLst>
          </a:custGeom>
          <a:noFill/>
          <a:ln w="1905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9" name="Group 8">
            <a:extLst>
              <a:ext uri="{FF2B5EF4-FFF2-40B4-BE49-F238E27FC236}">
                <a16:creationId xmlns:a16="http://schemas.microsoft.com/office/drawing/2014/main" id="{2BE65104-034E-422C-BAF8-A4DCA7A45079}"/>
              </a:ext>
            </a:extLst>
          </p:cNvPr>
          <p:cNvGrpSpPr/>
          <p:nvPr/>
        </p:nvGrpSpPr>
        <p:grpSpPr>
          <a:xfrm>
            <a:off x="8772852" y="3374819"/>
            <a:ext cx="1170068" cy="2115971"/>
            <a:chOff x="8772852" y="3374819"/>
            <a:chExt cx="1170068" cy="2115971"/>
          </a:xfrm>
        </p:grpSpPr>
        <p:sp>
          <p:nvSpPr>
            <p:cNvPr id="133" name="Rectangle 7">
              <a:extLst>
                <a:ext uri="{FF2B5EF4-FFF2-40B4-BE49-F238E27FC236}">
                  <a16:creationId xmlns:a16="http://schemas.microsoft.com/office/drawing/2014/main" id="{9FBCCC4E-8F78-47D7-A0C9-D5790D5D15CA}"/>
                </a:ext>
              </a:extLst>
            </p:cNvPr>
            <p:cNvSpPr>
              <a:spLocks noChangeArrowheads="1"/>
            </p:cNvSpPr>
            <p:nvPr/>
          </p:nvSpPr>
          <p:spPr bwMode="auto">
            <a:xfrm>
              <a:off x="9885179" y="3880886"/>
              <a:ext cx="23775" cy="400778"/>
            </a:xfrm>
            <a:prstGeom prst="rect">
              <a:avLst/>
            </a:prstGeom>
            <a:solidFill>
              <a:srgbClr val="236C6E"/>
            </a:solidFill>
            <a:ln>
              <a:noFill/>
            </a:ln>
          </p:spPr>
          <p:txBody>
            <a:bodyPr vert="horz" wrap="square" lIns="91440" tIns="45720" rIns="91440" bIns="45720" numCol="1" anchor="t" anchorCtr="0" compatLnSpc="1">
              <a:prstTxWarp prst="textNoShape">
                <a:avLst/>
              </a:prstTxWarp>
            </a:bodyPr>
            <a:lstStyle/>
            <a:p>
              <a:endParaRPr lang="en-GB"/>
            </a:p>
          </p:txBody>
        </p:sp>
        <p:sp>
          <p:nvSpPr>
            <p:cNvPr id="134" name="Rectangle 8">
              <a:extLst>
                <a:ext uri="{FF2B5EF4-FFF2-40B4-BE49-F238E27FC236}">
                  <a16:creationId xmlns:a16="http://schemas.microsoft.com/office/drawing/2014/main" id="{86B56CE5-C1F8-413A-98E5-6B6CF7541213}"/>
                </a:ext>
              </a:extLst>
            </p:cNvPr>
            <p:cNvSpPr>
              <a:spLocks noChangeArrowheads="1"/>
            </p:cNvSpPr>
            <p:nvPr/>
          </p:nvSpPr>
          <p:spPr bwMode="auto">
            <a:xfrm>
              <a:off x="9878386" y="4240907"/>
              <a:ext cx="33964" cy="40757"/>
            </a:xfrm>
            <a:prstGeom prst="rect">
              <a:avLst/>
            </a:prstGeom>
            <a:solidFill>
              <a:srgbClr val="F5A1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Rectangle 9">
              <a:extLst>
                <a:ext uri="{FF2B5EF4-FFF2-40B4-BE49-F238E27FC236}">
                  <a16:creationId xmlns:a16="http://schemas.microsoft.com/office/drawing/2014/main" id="{23101E88-6DD1-403D-806A-133079126B80}"/>
                </a:ext>
              </a:extLst>
            </p:cNvPr>
            <p:cNvSpPr>
              <a:spLocks noChangeArrowheads="1"/>
            </p:cNvSpPr>
            <p:nvPr/>
          </p:nvSpPr>
          <p:spPr bwMode="auto">
            <a:xfrm>
              <a:off x="9885179" y="3880886"/>
              <a:ext cx="23775" cy="40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10">
              <a:extLst>
                <a:ext uri="{FF2B5EF4-FFF2-40B4-BE49-F238E27FC236}">
                  <a16:creationId xmlns:a16="http://schemas.microsoft.com/office/drawing/2014/main" id="{16307B19-4C89-4A68-9BEC-C0A24F36B803}"/>
                </a:ext>
              </a:extLst>
            </p:cNvPr>
            <p:cNvSpPr>
              <a:spLocks/>
            </p:cNvSpPr>
            <p:nvPr/>
          </p:nvSpPr>
          <p:spPr bwMode="auto">
            <a:xfrm>
              <a:off x="9817251" y="4203546"/>
              <a:ext cx="125668" cy="135857"/>
            </a:xfrm>
            <a:custGeom>
              <a:avLst/>
              <a:gdLst>
                <a:gd name="T0" fmla="*/ 16 w 37"/>
                <a:gd name="T1" fmla="*/ 6 h 40"/>
                <a:gd name="T2" fmla="*/ 16 w 37"/>
                <a:gd name="T3" fmla="*/ 3 h 40"/>
                <a:gd name="T4" fmla="*/ 15 w 37"/>
                <a:gd name="T5" fmla="*/ 1 h 40"/>
                <a:gd name="T6" fmla="*/ 11 w 37"/>
                <a:gd name="T7" fmla="*/ 2 h 40"/>
                <a:gd name="T8" fmla="*/ 7 w 37"/>
                <a:gd name="T9" fmla="*/ 15 h 40"/>
                <a:gd name="T10" fmla="*/ 0 w 37"/>
                <a:gd name="T11" fmla="*/ 22 h 40"/>
                <a:gd name="T12" fmla="*/ 7 w 37"/>
                <a:gd name="T13" fmla="*/ 40 h 40"/>
                <a:gd name="T14" fmla="*/ 12 w 37"/>
                <a:gd name="T15" fmla="*/ 40 h 40"/>
                <a:gd name="T16" fmla="*/ 20 w 37"/>
                <a:gd name="T17" fmla="*/ 36 h 40"/>
                <a:gd name="T18" fmla="*/ 33 w 37"/>
                <a:gd name="T19" fmla="*/ 24 h 40"/>
                <a:gd name="T20" fmla="*/ 33 w 37"/>
                <a:gd name="T21" fmla="*/ 7 h 40"/>
                <a:gd name="T22" fmla="*/ 33 w 37"/>
                <a:gd name="T23" fmla="*/ 7 h 40"/>
                <a:gd name="T24" fmla="*/ 16 w 37"/>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40">
                  <a:moveTo>
                    <a:pt x="16" y="6"/>
                  </a:moveTo>
                  <a:cubicBezTo>
                    <a:pt x="16" y="3"/>
                    <a:pt x="16" y="3"/>
                    <a:pt x="16" y="3"/>
                  </a:cubicBezTo>
                  <a:cubicBezTo>
                    <a:pt x="16" y="2"/>
                    <a:pt x="16" y="1"/>
                    <a:pt x="15" y="1"/>
                  </a:cubicBezTo>
                  <a:cubicBezTo>
                    <a:pt x="13" y="0"/>
                    <a:pt x="12" y="1"/>
                    <a:pt x="11" y="2"/>
                  </a:cubicBezTo>
                  <a:cubicBezTo>
                    <a:pt x="7" y="15"/>
                    <a:pt x="7" y="15"/>
                    <a:pt x="7" y="15"/>
                  </a:cubicBezTo>
                  <a:cubicBezTo>
                    <a:pt x="0" y="22"/>
                    <a:pt x="0" y="22"/>
                    <a:pt x="0" y="22"/>
                  </a:cubicBezTo>
                  <a:cubicBezTo>
                    <a:pt x="7" y="40"/>
                    <a:pt x="7" y="40"/>
                    <a:pt x="7" y="40"/>
                  </a:cubicBezTo>
                  <a:cubicBezTo>
                    <a:pt x="12" y="40"/>
                    <a:pt x="12" y="40"/>
                    <a:pt x="12" y="40"/>
                  </a:cubicBezTo>
                  <a:cubicBezTo>
                    <a:pt x="15" y="40"/>
                    <a:pt x="18" y="38"/>
                    <a:pt x="20" y="36"/>
                  </a:cubicBezTo>
                  <a:cubicBezTo>
                    <a:pt x="33" y="24"/>
                    <a:pt x="33" y="24"/>
                    <a:pt x="33" y="24"/>
                  </a:cubicBezTo>
                  <a:cubicBezTo>
                    <a:pt x="37" y="19"/>
                    <a:pt x="37" y="11"/>
                    <a:pt x="33" y="7"/>
                  </a:cubicBezTo>
                  <a:cubicBezTo>
                    <a:pt x="33" y="7"/>
                    <a:pt x="33" y="7"/>
                    <a:pt x="33" y="7"/>
                  </a:cubicBezTo>
                  <a:cubicBezTo>
                    <a:pt x="28" y="2"/>
                    <a:pt x="21" y="2"/>
                    <a:pt x="16" y="6"/>
                  </a:cubicBezTo>
                  <a:close/>
                </a:path>
              </a:pathLst>
            </a:custGeom>
            <a:solidFill>
              <a:srgbClr val="A96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11">
              <a:extLst>
                <a:ext uri="{FF2B5EF4-FFF2-40B4-BE49-F238E27FC236}">
                  <a16:creationId xmlns:a16="http://schemas.microsoft.com/office/drawing/2014/main" id="{A3240D23-ED7C-4287-A862-1F4617DA0CCF}"/>
                </a:ext>
              </a:extLst>
            </p:cNvPr>
            <p:cNvSpPr>
              <a:spLocks/>
            </p:cNvSpPr>
            <p:nvPr/>
          </p:nvSpPr>
          <p:spPr bwMode="auto">
            <a:xfrm>
              <a:off x="8772852" y="4125428"/>
              <a:ext cx="1068175" cy="1365361"/>
            </a:xfrm>
            <a:custGeom>
              <a:avLst/>
              <a:gdLst>
                <a:gd name="T0" fmla="*/ 55 w 315"/>
                <a:gd name="T1" fmla="*/ 187 h 402"/>
                <a:gd name="T2" fmla="*/ 55 w 315"/>
                <a:gd name="T3" fmla="*/ 372 h 402"/>
                <a:gd name="T4" fmla="*/ 47 w 315"/>
                <a:gd name="T5" fmla="*/ 377 h 402"/>
                <a:gd name="T6" fmla="*/ 45 w 315"/>
                <a:gd name="T7" fmla="*/ 383 h 402"/>
                <a:gd name="T8" fmla="*/ 44 w 315"/>
                <a:gd name="T9" fmla="*/ 383 h 402"/>
                <a:gd name="T10" fmla="*/ 35 w 315"/>
                <a:gd name="T11" fmla="*/ 394 h 402"/>
                <a:gd name="T12" fmla="*/ 35 w 315"/>
                <a:gd name="T13" fmla="*/ 402 h 402"/>
                <a:gd name="T14" fmla="*/ 44 w 315"/>
                <a:gd name="T15" fmla="*/ 402 h 402"/>
                <a:gd name="T16" fmla="*/ 205 w 315"/>
                <a:gd name="T17" fmla="*/ 402 h 402"/>
                <a:gd name="T18" fmla="*/ 213 w 315"/>
                <a:gd name="T19" fmla="*/ 402 h 402"/>
                <a:gd name="T20" fmla="*/ 213 w 315"/>
                <a:gd name="T21" fmla="*/ 394 h 402"/>
                <a:gd name="T22" fmla="*/ 205 w 315"/>
                <a:gd name="T23" fmla="*/ 383 h 402"/>
                <a:gd name="T24" fmla="*/ 203 w 315"/>
                <a:gd name="T25" fmla="*/ 383 h 402"/>
                <a:gd name="T26" fmla="*/ 200 w 315"/>
                <a:gd name="T27" fmla="*/ 375 h 402"/>
                <a:gd name="T28" fmla="*/ 194 w 315"/>
                <a:gd name="T29" fmla="*/ 372 h 402"/>
                <a:gd name="T30" fmla="*/ 194 w 315"/>
                <a:gd name="T31" fmla="*/ 80 h 402"/>
                <a:gd name="T32" fmla="*/ 222 w 315"/>
                <a:gd name="T33" fmla="*/ 104 h 402"/>
                <a:gd name="T34" fmla="*/ 232 w 315"/>
                <a:gd name="T35" fmla="*/ 109 h 402"/>
                <a:gd name="T36" fmla="*/ 308 w 315"/>
                <a:gd name="T37" fmla="*/ 109 h 402"/>
                <a:gd name="T38" fmla="*/ 315 w 315"/>
                <a:gd name="T39" fmla="*/ 102 h 402"/>
                <a:gd name="T40" fmla="*/ 315 w 315"/>
                <a:gd name="T41" fmla="*/ 39 h 402"/>
                <a:gd name="T42" fmla="*/ 245 w 315"/>
                <a:gd name="T43" fmla="*/ 66 h 402"/>
                <a:gd name="T44" fmla="*/ 234 w 315"/>
                <a:gd name="T45" fmla="*/ 64 h 402"/>
                <a:gd name="T46" fmla="*/ 183 w 315"/>
                <a:gd name="T47" fmla="*/ 22 h 402"/>
                <a:gd name="T48" fmla="*/ 183 w 315"/>
                <a:gd name="T49" fmla="*/ 21 h 402"/>
                <a:gd name="T50" fmla="*/ 182 w 315"/>
                <a:gd name="T51" fmla="*/ 21 h 402"/>
                <a:gd name="T52" fmla="*/ 182 w 315"/>
                <a:gd name="T53" fmla="*/ 21 h 402"/>
                <a:gd name="T54" fmla="*/ 177 w 315"/>
                <a:gd name="T55" fmla="*/ 19 h 402"/>
                <a:gd name="T56" fmla="*/ 149 w 315"/>
                <a:gd name="T57" fmla="*/ 7 h 402"/>
                <a:gd name="T58" fmla="*/ 140 w 315"/>
                <a:gd name="T59" fmla="*/ 0 h 402"/>
                <a:gd name="T60" fmla="*/ 124 w 315"/>
                <a:gd name="T61" fmla="*/ 0 h 402"/>
                <a:gd name="T62" fmla="*/ 109 w 315"/>
                <a:gd name="T63" fmla="*/ 0 h 402"/>
                <a:gd name="T64" fmla="*/ 99 w 315"/>
                <a:gd name="T65" fmla="*/ 7 h 402"/>
                <a:gd name="T66" fmla="*/ 73 w 315"/>
                <a:gd name="T67" fmla="*/ 21 h 402"/>
                <a:gd name="T68" fmla="*/ 59 w 315"/>
                <a:gd name="T69" fmla="*/ 28 h 402"/>
                <a:gd name="T70" fmla="*/ 0 w 315"/>
                <a:gd name="T71" fmla="*/ 187 h 402"/>
                <a:gd name="T72" fmla="*/ 55 w 315"/>
                <a:gd name="T73" fmla="*/ 187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5" h="402">
                  <a:moveTo>
                    <a:pt x="55" y="187"/>
                  </a:moveTo>
                  <a:cubicBezTo>
                    <a:pt x="55" y="372"/>
                    <a:pt x="55" y="372"/>
                    <a:pt x="55" y="372"/>
                  </a:cubicBezTo>
                  <a:cubicBezTo>
                    <a:pt x="55" y="372"/>
                    <a:pt x="49" y="373"/>
                    <a:pt x="47" y="377"/>
                  </a:cubicBezTo>
                  <a:cubicBezTo>
                    <a:pt x="46" y="380"/>
                    <a:pt x="45" y="383"/>
                    <a:pt x="45" y="383"/>
                  </a:cubicBezTo>
                  <a:cubicBezTo>
                    <a:pt x="44" y="383"/>
                    <a:pt x="44" y="383"/>
                    <a:pt x="44" y="383"/>
                  </a:cubicBezTo>
                  <a:cubicBezTo>
                    <a:pt x="39" y="383"/>
                    <a:pt x="35" y="389"/>
                    <a:pt x="35" y="394"/>
                  </a:cubicBezTo>
                  <a:cubicBezTo>
                    <a:pt x="35" y="402"/>
                    <a:pt x="35" y="402"/>
                    <a:pt x="35" y="402"/>
                  </a:cubicBezTo>
                  <a:cubicBezTo>
                    <a:pt x="44" y="402"/>
                    <a:pt x="44" y="402"/>
                    <a:pt x="44" y="402"/>
                  </a:cubicBezTo>
                  <a:cubicBezTo>
                    <a:pt x="205" y="402"/>
                    <a:pt x="205" y="402"/>
                    <a:pt x="205" y="402"/>
                  </a:cubicBezTo>
                  <a:cubicBezTo>
                    <a:pt x="213" y="402"/>
                    <a:pt x="213" y="402"/>
                    <a:pt x="213" y="402"/>
                  </a:cubicBezTo>
                  <a:cubicBezTo>
                    <a:pt x="213" y="394"/>
                    <a:pt x="213" y="394"/>
                    <a:pt x="213" y="394"/>
                  </a:cubicBezTo>
                  <a:cubicBezTo>
                    <a:pt x="213" y="389"/>
                    <a:pt x="209" y="383"/>
                    <a:pt x="205" y="383"/>
                  </a:cubicBezTo>
                  <a:cubicBezTo>
                    <a:pt x="203" y="383"/>
                    <a:pt x="203" y="383"/>
                    <a:pt x="203" y="383"/>
                  </a:cubicBezTo>
                  <a:cubicBezTo>
                    <a:pt x="203" y="380"/>
                    <a:pt x="203" y="378"/>
                    <a:pt x="200" y="375"/>
                  </a:cubicBezTo>
                  <a:cubicBezTo>
                    <a:pt x="199" y="373"/>
                    <a:pt x="194" y="372"/>
                    <a:pt x="194" y="372"/>
                  </a:cubicBezTo>
                  <a:cubicBezTo>
                    <a:pt x="194" y="80"/>
                    <a:pt x="194" y="80"/>
                    <a:pt x="194" y="80"/>
                  </a:cubicBezTo>
                  <a:cubicBezTo>
                    <a:pt x="222" y="104"/>
                    <a:pt x="222" y="104"/>
                    <a:pt x="222" y="104"/>
                  </a:cubicBezTo>
                  <a:cubicBezTo>
                    <a:pt x="225" y="107"/>
                    <a:pt x="228" y="109"/>
                    <a:pt x="232" y="109"/>
                  </a:cubicBezTo>
                  <a:cubicBezTo>
                    <a:pt x="308" y="109"/>
                    <a:pt x="308" y="109"/>
                    <a:pt x="308" y="109"/>
                  </a:cubicBezTo>
                  <a:cubicBezTo>
                    <a:pt x="312" y="109"/>
                    <a:pt x="315" y="106"/>
                    <a:pt x="315" y="102"/>
                  </a:cubicBezTo>
                  <a:cubicBezTo>
                    <a:pt x="315" y="39"/>
                    <a:pt x="315" y="39"/>
                    <a:pt x="315" y="39"/>
                  </a:cubicBezTo>
                  <a:cubicBezTo>
                    <a:pt x="245" y="66"/>
                    <a:pt x="245" y="66"/>
                    <a:pt x="245" y="66"/>
                  </a:cubicBezTo>
                  <a:cubicBezTo>
                    <a:pt x="241" y="67"/>
                    <a:pt x="237" y="67"/>
                    <a:pt x="234" y="64"/>
                  </a:cubicBezTo>
                  <a:cubicBezTo>
                    <a:pt x="183" y="22"/>
                    <a:pt x="183" y="22"/>
                    <a:pt x="183" y="22"/>
                  </a:cubicBezTo>
                  <a:cubicBezTo>
                    <a:pt x="183" y="22"/>
                    <a:pt x="183" y="22"/>
                    <a:pt x="183" y="21"/>
                  </a:cubicBezTo>
                  <a:cubicBezTo>
                    <a:pt x="182" y="21"/>
                    <a:pt x="182" y="21"/>
                    <a:pt x="182" y="21"/>
                  </a:cubicBezTo>
                  <a:cubicBezTo>
                    <a:pt x="182" y="21"/>
                    <a:pt x="182" y="21"/>
                    <a:pt x="182" y="21"/>
                  </a:cubicBezTo>
                  <a:cubicBezTo>
                    <a:pt x="181" y="20"/>
                    <a:pt x="179" y="19"/>
                    <a:pt x="177" y="19"/>
                  </a:cubicBezTo>
                  <a:cubicBezTo>
                    <a:pt x="149" y="7"/>
                    <a:pt x="149" y="7"/>
                    <a:pt x="149" y="7"/>
                  </a:cubicBezTo>
                  <a:cubicBezTo>
                    <a:pt x="140" y="0"/>
                    <a:pt x="140" y="0"/>
                    <a:pt x="140" y="0"/>
                  </a:cubicBezTo>
                  <a:cubicBezTo>
                    <a:pt x="124" y="0"/>
                    <a:pt x="124" y="0"/>
                    <a:pt x="124" y="0"/>
                  </a:cubicBezTo>
                  <a:cubicBezTo>
                    <a:pt x="109" y="0"/>
                    <a:pt x="109" y="0"/>
                    <a:pt x="109" y="0"/>
                  </a:cubicBezTo>
                  <a:cubicBezTo>
                    <a:pt x="99" y="7"/>
                    <a:pt x="99" y="7"/>
                    <a:pt x="99" y="7"/>
                  </a:cubicBezTo>
                  <a:cubicBezTo>
                    <a:pt x="73" y="21"/>
                    <a:pt x="73" y="21"/>
                    <a:pt x="73" y="21"/>
                  </a:cubicBezTo>
                  <a:cubicBezTo>
                    <a:pt x="69" y="23"/>
                    <a:pt x="65" y="25"/>
                    <a:pt x="59" y="28"/>
                  </a:cubicBezTo>
                  <a:cubicBezTo>
                    <a:pt x="4" y="70"/>
                    <a:pt x="0" y="187"/>
                    <a:pt x="0" y="187"/>
                  </a:cubicBezTo>
                  <a:lnTo>
                    <a:pt x="55" y="187"/>
                  </a:lnTo>
                  <a:close/>
                </a:path>
              </a:pathLst>
            </a:custGeom>
            <a:solidFill>
              <a:srgbClr val="28A4A8"/>
            </a:solidFill>
            <a:ln>
              <a:noFill/>
            </a:ln>
          </p:spPr>
          <p:txBody>
            <a:bodyPr vert="horz" wrap="square" lIns="91440" tIns="45720" rIns="91440" bIns="45720" numCol="1" anchor="t" anchorCtr="0" compatLnSpc="1">
              <a:prstTxWarp prst="textNoShape">
                <a:avLst/>
              </a:prstTxWarp>
            </a:bodyPr>
            <a:lstStyle/>
            <a:p>
              <a:endParaRPr lang="en-GB"/>
            </a:p>
          </p:txBody>
        </p:sp>
        <p:sp>
          <p:nvSpPr>
            <p:cNvPr id="138" name="Freeform 12">
              <a:extLst>
                <a:ext uri="{FF2B5EF4-FFF2-40B4-BE49-F238E27FC236}">
                  <a16:creationId xmlns:a16="http://schemas.microsoft.com/office/drawing/2014/main" id="{78E0881A-9C1C-4F9F-BB46-F8312662E8B0}"/>
                </a:ext>
              </a:extLst>
            </p:cNvPr>
            <p:cNvSpPr>
              <a:spLocks/>
            </p:cNvSpPr>
            <p:nvPr/>
          </p:nvSpPr>
          <p:spPr bwMode="auto">
            <a:xfrm>
              <a:off x="9102305" y="5392294"/>
              <a:ext cx="186803" cy="98496"/>
            </a:xfrm>
            <a:custGeom>
              <a:avLst/>
              <a:gdLst>
                <a:gd name="T0" fmla="*/ 55 w 55"/>
                <a:gd name="T1" fmla="*/ 9 h 29"/>
                <a:gd name="T2" fmla="*/ 27 w 55"/>
                <a:gd name="T3" fmla="*/ 0 h 29"/>
                <a:gd name="T4" fmla="*/ 0 w 55"/>
                <a:gd name="T5" fmla="*/ 9 h 29"/>
                <a:gd name="T6" fmla="*/ 16 w 55"/>
                <a:gd name="T7" fmla="*/ 29 h 29"/>
                <a:gd name="T8" fmla="*/ 27 w 55"/>
                <a:gd name="T9" fmla="*/ 29 h 29"/>
                <a:gd name="T10" fmla="*/ 39 w 55"/>
                <a:gd name="T11" fmla="*/ 29 h 29"/>
                <a:gd name="T12" fmla="*/ 55 w 55"/>
                <a:gd name="T13" fmla="*/ 9 h 29"/>
              </a:gdLst>
              <a:ahLst/>
              <a:cxnLst>
                <a:cxn ang="0">
                  <a:pos x="T0" y="T1"/>
                </a:cxn>
                <a:cxn ang="0">
                  <a:pos x="T2" y="T3"/>
                </a:cxn>
                <a:cxn ang="0">
                  <a:pos x="T4" y="T5"/>
                </a:cxn>
                <a:cxn ang="0">
                  <a:pos x="T6" y="T7"/>
                </a:cxn>
                <a:cxn ang="0">
                  <a:pos x="T8" y="T9"/>
                </a:cxn>
                <a:cxn ang="0">
                  <a:pos x="T10" y="T11"/>
                </a:cxn>
                <a:cxn ang="0">
                  <a:pos x="T12" y="T13"/>
                </a:cxn>
              </a:cxnLst>
              <a:rect l="0" t="0" r="r" b="b"/>
              <a:pathLst>
                <a:path w="55" h="29">
                  <a:moveTo>
                    <a:pt x="55" y="9"/>
                  </a:moveTo>
                  <a:cubicBezTo>
                    <a:pt x="44" y="7"/>
                    <a:pt x="35" y="4"/>
                    <a:pt x="27" y="0"/>
                  </a:cubicBezTo>
                  <a:cubicBezTo>
                    <a:pt x="20" y="4"/>
                    <a:pt x="10" y="7"/>
                    <a:pt x="0" y="9"/>
                  </a:cubicBezTo>
                  <a:cubicBezTo>
                    <a:pt x="11" y="10"/>
                    <a:pt x="17" y="17"/>
                    <a:pt x="16" y="29"/>
                  </a:cubicBezTo>
                  <a:cubicBezTo>
                    <a:pt x="27" y="29"/>
                    <a:pt x="27" y="29"/>
                    <a:pt x="27" y="29"/>
                  </a:cubicBezTo>
                  <a:cubicBezTo>
                    <a:pt x="39" y="29"/>
                    <a:pt x="39" y="29"/>
                    <a:pt x="39" y="29"/>
                  </a:cubicBezTo>
                  <a:cubicBezTo>
                    <a:pt x="38" y="17"/>
                    <a:pt x="44" y="10"/>
                    <a:pt x="55" y="9"/>
                  </a:cubicBezTo>
                  <a:close/>
                </a:path>
              </a:pathLst>
            </a:custGeom>
            <a:solidFill>
              <a:srgbClr val="236C6E"/>
            </a:solidFill>
            <a:ln>
              <a:noFill/>
            </a:ln>
          </p:spPr>
          <p:txBody>
            <a:bodyPr vert="horz" wrap="square" lIns="91440" tIns="45720" rIns="91440" bIns="45720" numCol="1" anchor="t" anchorCtr="0" compatLnSpc="1">
              <a:prstTxWarp prst="textNoShape">
                <a:avLst/>
              </a:prstTxWarp>
            </a:bodyPr>
            <a:lstStyle/>
            <a:p>
              <a:endParaRPr lang="en-GB"/>
            </a:p>
          </p:txBody>
        </p:sp>
        <p:sp>
          <p:nvSpPr>
            <p:cNvPr id="139" name="Freeform 13">
              <a:extLst>
                <a:ext uri="{FF2B5EF4-FFF2-40B4-BE49-F238E27FC236}">
                  <a16:creationId xmlns:a16="http://schemas.microsoft.com/office/drawing/2014/main" id="{BD0E19A4-1259-475B-A58D-A7A4B9460A58}"/>
                </a:ext>
              </a:extLst>
            </p:cNvPr>
            <p:cNvSpPr>
              <a:spLocks/>
            </p:cNvSpPr>
            <p:nvPr/>
          </p:nvSpPr>
          <p:spPr bwMode="auto">
            <a:xfrm>
              <a:off x="9000412" y="5422861"/>
              <a:ext cx="156235" cy="67928"/>
            </a:xfrm>
            <a:custGeom>
              <a:avLst/>
              <a:gdLst>
                <a:gd name="T0" fmla="*/ 29 w 46"/>
                <a:gd name="T1" fmla="*/ 0 h 20"/>
                <a:gd name="T2" fmla="*/ 17 w 46"/>
                <a:gd name="T3" fmla="*/ 0 h 20"/>
                <a:gd name="T4" fmla="*/ 0 w 46"/>
                <a:gd name="T5" fmla="*/ 17 h 20"/>
                <a:gd name="T6" fmla="*/ 0 w 46"/>
                <a:gd name="T7" fmla="*/ 20 h 20"/>
                <a:gd name="T8" fmla="*/ 46 w 46"/>
                <a:gd name="T9" fmla="*/ 20 h 20"/>
                <a:gd name="T10" fmla="*/ 46 w 46"/>
                <a:gd name="T11" fmla="*/ 17 h 20"/>
                <a:gd name="T12" fmla="*/ 29 w 46"/>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46" h="20">
                  <a:moveTo>
                    <a:pt x="29" y="0"/>
                  </a:moveTo>
                  <a:cubicBezTo>
                    <a:pt x="17" y="0"/>
                    <a:pt x="17" y="0"/>
                    <a:pt x="17" y="0"/>
                  </a:cubicBezTo>
                  <a:cubicBezTo>
                    <a:pt x="8" y="0"/>
                    <a:pt x="0" y="7"/>
                    <a:pt x="0" y="17"/>
                  </a:cubicBezTo>
                  <a:cubicBezTo>
                    <a:pt x="0" y="20"/>
                    <a:pt x="0" y="20"/>
                    <a:pt x="0" y="20"/>
                  </a:cubicBezTo>
                  <a:cubicBezTo>
                    <a:pt x="46" y="20"/>
                    <a:pt x="46" y="20"/>
                    <a:pt x="46" y="20"/>
                  </a:cubicBezTo>
                  <a:cubicBezTo>
                    <a:pt x="46" y="17"/>
                    <a:pt x="46" y="17"/>
                    <a:pt x="46" y="17"/>
                  </a:cubicBezTo>
                  <a:cubicBezTo>
                    <a:pt x="46" y="7"/>
                    <a:pt x="38" y="0"/>
                    <a:pt x="29" y="0"/>
                  </a:cubicBezTo>
                  <a:close/>
                </a:path>
              </a:pathLst>
            </a:custGeom>
            <a:solidFill>
              <a:srgbClr val="2DDBE1"/>
            </a:solidFill>
            <a:ln>
              <a:noFill/>
            </a:ln>
          </p:spPr>
          <p:txBody>
            <a:bodyPr vert="horz" wrap="square" lIns="91440" tIns="45720" rIns="91440" bIns="45720" numCol="1" anchor="t" anchorCtr="0" compatLnSpc="1">
              <a:prstTxWarp prst="textNoShape">
                <a:avLst/>
              </a:prstTxWarp>
            </a:bodyPr>
            <a:lstStyle/>
            <a:p>
              <a:endParaRPr lang="en-GB"/>
            </a:p>
          </p:txBody>
        </p:sp>
        <p:sp>
          <p:nvSpPr>
            <p:cNvPr id="140" name="Freeform 14">
              <a:extLst>
                <a:ext uri="{FF2B5EF4-FFF2-40B4-BE49-F238E27FC236}">
                  <a16:creationId xmlns:a16="http://schemas.microsoft.com/office/drawing/2014/main" id="{65839696-719A-4B97-A478-AEAB5A6AF4D5}"/>
                </a:ext>
              </a:extLst>
            </p:cNvPr>
            <p:cNvSpPr>
              <a:spLocks/>
            </p:cNvSpPr>
            <p:nvPr/>
          </p:nvSpPr>
          <p:spPr bwMode="auto">
            <a:xfrm>
              <a:off x="9234765" y="5422861"/>
              <a:ext cx="152839" cy="67928"/>
            </a:xfrm>
            <a:custGeom>
              <a:avLst/>
              <a:gdLst>
                <a:gd name="T0" fmla="*/ 0 w 45"/>
                <a:gd name="T1" fmla="*/ 20 h 20"/>
                <a:gd name="T2" fmla="*/ 45 w 45"/>
                <a:gd name="T3" fmla="*/ 20 h 20"/>
                <a:gd name="T4" fmla="*/ 45 w 45"/>
                <a:gd name="T5" fmla="*/ 17 h 20"/>
                <a:gd name="T6" fmla="*/ 28 w 45"/>
                <a:gd name="T7" fmla="*/ 0 h 20"/>
                <a:gd name="T8" fmla="*/ 16 w 45"/>
                <a:gd name="T9" fmla="*/ 0 h 20"/>
                <a:gd name="T10" fmla="*/ 0 w 45"/>
                <a:gd name="T11" fmla="*/ 17 h 20"/>
                <a:gd name="T12" fmla="*/ 0 w 45"/>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45" h="20">
                  <a:moveTo>
                    <a:pt x="0" y="20"/>
                  </a:moveTo>
                  <a:cubicBezTo>
                    <a:pt x="45" y="20"/>
                    <a:pt x="45" y="20"/>
                    <a:pt x="45" y="20"/>
                  </a:cubicBezTo>
                  <a:cubicBezTo>
                    <a:pt x="45" y="17"/>
                    <a:pt x="45" y="17"/>
                    <a:pt x="45" y="17"/>
                  </a:cubicBezTo>
                  <a:cubicBezTo>
                    <a:pt x="45" y="7"/>
                    <a:pt x="38" y="0"/>
                    <a:pt x="28" y="0"/>
                  </a:cubicBezTo>
                  <a:cubicBezTo>
                    <a:pt x="16" y="0"/>
                    <a:pt x="16" y="0"/>
                    <a:pt x="16" y="0"/>
                  </a:cubicBezTo>
                  <a:cubicBezTo>
                    <a:pt x="7" y="0"/>
                    <a:pt x="0" y="7"/>
                    <a:pt x="0" y="17"/>
                  </a:cubicBezTo>
                  <a:lnTo>
                    <a:pt x="0" y="20"/>
                  </a:lnTo>
                  <a:close/>
                </a:path>
              </a:pathLst>
            </a:custGeom>
            <a:solidFill>
              <a:srgbClr val="2DDBE1"/>
            </a:solidFill>
            <a:ln>
              <a:noFill/>
            </a:ln>
          </p:spPr>
          <p:txBody>
            <a:bodyPr vert="horz" wrap="square" lIns="91440" tIns="45720" rIns="91440" bIns="45720" numCol="1" anchor="t" anchorCtr="0" compatLnSpc="1">
              <a:prstTxWarp prst="textNoShape">
                <a:avLst/>
              </a:prstTxWarp>
            </a:bodyPr>
            <a:lstStyle/>
            <a:p>
              <a:endParaRPr lang="en-GB"/>
            </a:p>
          </p:txBody>
        </p:sp>
        <p:sp>
          <p:nvSpPr>
            <p:cNvPr id="141" name="Freeform 15">
              <a:extLst>
                <a:ext uri="{FF2B5EF4-FFF2-40B4-BE49-F238E27FC236}">
                  <a16:creationId xmlns:a16="http://schemas.microsoft.com/office/drawing/2014/main" id="{C0A3443A-6265-430A-A0C3-4ADD2B930BC3}"/>
                </a:ext>
              </a:extLst>
            </p:cNvPr>
            <p:cNvSpPr>
              <a:spLocks/>
            </p:cNvSpPr>
            <p:nvPr/>
          </p:nvSpPr>
          <p:spPr bwMode="auto">
            <a:xfrm>
              <a:off x="9075133" y="3819751"/>
              <a:ext cx="241146" cy="655509"/>
            </a:xfrm>
            <a:custGeom>
              <a:avLst/>
              <a:gdLst>
                <a:gd name="T0" fmla="*/ 0 w 71"/>
                <a:gd name="T1" fmla="*/ 0 h 193"/>
                <a:gd name="T2" fmla="*/ 0 w 71"/>
                <a:gd name="T3" fmla="*/ 0 h 193"/>
                <a:gd name="T4" fmla="*/ 0 w 71"/>
                <a:gd name="T5" fmla="*/ 176 h 193"/>
                <a:gd name="T6" fmla="*/ 9 w 71"/>
                <a:gd name="T7" fmla="*/ 185 h 193"/>
                <a:gd name="T8" fmla="*/ 17 w 71"/>
                <a:gd name="T9" fmla="*/ 176 h 193"/>
                <a:gd name="T10" fmla="*/ 18 w 71"/>
                <a:gd name="T11" fmla="*/ 176 h 193"/>
                <a:gd name="T12" fmla="*/ 18 w 71"/>
                <a:gd name="T13" fmla="*/ 184 h 193"/>
                <a:gd name="T14" fmla="*/ 26 w 71"/>
                <a:gd name="T15" fmla="*/ 193 h 193"/>
                <a:gd name="T16" fmla="*/ 35 w 71"/>
                <a:gd name="T17" fmla="*/ 184 h 193"/>
                <a:gd name="T18" fmla="*/ 44 w 71"/>
                <a:gd name="T19" fmla="*/ 193 h 193"/>
                <a:gd name="T20" fmla="*/ 53 w 71"/>
                <a:gd name="T21" fmla="*/ 184 h 193"/>
                <a:gd name="T22" fmla="*/ 53 w 71"/>
                <a:gd name="T23" fmla="*/ 176 h 193"/>
                <a:gd name="T24" fmla="*/ 53 w 71"/>
                <a:gd name="T25" fmla="*/ 176 h 193"/>
                <a:gd name="T26" fmla="*/ 62 w 71"/>
                <a:gd name="T27" fmla="*/ 185 h 193"/>
                <a:gd name="T28" fmla="*/ 71 w 71"/>
                <a:gd name="T29" fmla="*/ 176 h 193"/>
                <a:gd name="T30" fmla="*/ 71 w 71"/>
                <a:gd name="T3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93">
                  <a:moveTo>
                    <a:pt x="0" y="0"/>
                  </a:moveTo>
                  <a:cubicBezTo>
                    <a:pt x="0" y="1"/>
                    <a:pt x="0" y="0"/>
                    <a:pt x="0" y="0"/>
                  </a:cubicBezTo>
                  <a:cubicBezTo>
                    <a:pt x="0" y="176"/>
                    <a:pt x="0" y="176"/>
                    <a:pt x="0" y="176"/>
                  </a:cubicBezTo>
                  <a:cubicBezTo>
                    <a:pt x="0" y="181"/>
                    <a:pt x="4" y="185"/>
                    <a:pt x="9" y="185"/>
                  </a:cubicBezTo>
                  <a:cubicBezTo>
                    <a:pt x="13" y="185"/>
                    <a:pt x="17" y="181"/>
                    <a:pt x="17" y="176"/>
                  </a:cubicBezTo>
                  <a:cubicBezTo>
                    <a:pt x="18" y="176"/>
                    <a:pt x="18" y="176"/>
                    <a:pt x="18" y="176"/>
                  </a:cubicBezTo>
                  <a:cubicBezTo>
                    <a:pt x="18" y="184"/>
                    <a:pt x="18" y="184"/>
                    <a:pt x="18" y="184"/>
                  </a:cubicBezTo>
                  <a:cubicBezTo>
                    <a:pt x="18" y="189"/>
                    <a:pt x="21" y="193"/>
                    <a:pt x="26" y="193"/>
                  </a:cubicBezTo>
                  <a:cubicBezTo>
                    <a:pt x="31" y="193"/>
                    <a:pt x="35" y="189"/>
                    <a:pt x="35" y="184"/>
                  </a:cubicBezTo>
                  <a:cubicBezTo>
                    <a:pt x="35" y="189"/>
                    <a:pt x="39" y="193"/>
                    <a:pt x="44" y="193"/>
                  </a:cubicBezTo>
                  <a:cubicBezTo>
                    <a:pt x="49" y="193"/>
                    <a:pt x="53" y="189"/>
                    <a:pt x="53" y="184"/>
                  </a:cubicBezTo>
                  <a:cubicBezTo>
                    <a:pt x="53" y="176"/>
                    <a:pt x="53" y="176"/>
                    <a:pt x="53" y="176"/>
                  </a:cubicBezTo>
                  <a:cubicBezTo>
                    <a:pt x="53" y="176"/>
                    <a:pt x="53" y="176"/>
                    <a:pt x="53" y="176"/>
                  </a:cubicBezTo>
                  <a:cubicBezTo>
                    <a:pt x="53" y="181"/>
                    <a:pt x="57" y="185"/>
                    <a:pt x="62" y="185"/>
                  </a:cubicBezTo>
                  <a:cubicBezTo>
                    <a:pt x="67" y="185"/>
                    <a:pt x="71" y="181"/>
                    <a:pt x="71" y="176"/>
                  </a:cubicBezTo>
                  <a:cubicBezTo>
                    <a:pt x="71" y="0"/>
                    <a:pt x="71" y="0"/>
                    <a:pt x="71" y="0"/>
                  </a:cubicBezTo>
                </a:path>
              </a:pathLst>
            </a:custGeom>
            <a:solidFill>
              <a:srgbClr val="D5F8F9"/>
            </a:solidFill>
            <a:ln>
              <a:noFill/>
            </a:ln>
          </p:spPr>
          <p:txBody>
            <a:bodyPr vert="horz" wrap="square" lIns="91440" tIns="45720" rIns="91440" bIns="45720" numCol="1" anchor="t" anchorCtr="0" compatLnSpc="1">
              <a:prstTxWarp prst="textNoShape">
                <a:avLst/>
              </a:prstTxWarp>
            </a:bodyPr>
            <a:lstStyle/>
            <a:p>
              <a:endParaRPr lang="en-GB"/>
            </a:p>
          </p:txBody>
        </p:sp>
        <p:sp>
          <p:nvSpPr>
            <p:cNvPr id="142" name="Freeform 16">
              <a:extLst>
                <a:ext uri="{FF2B5EF4-FFF2-40B4-BE49-F238E27FC236}">
                  <a16:creationId xmlns:a16="http://schemas.microsoft.com/office/drawing/2014/main" id="{2B175735-1555-4B2F-902A-6DDF1D60DC9A}"/>
                </a:ext>
              </a:extLst>
            </p:cNvPr>
            <p:cNvSpPr>
              <a:spLocks/>
            </p:cNvSpPr>
            <p:nvPr/>
          </p:nvSpPr>
          <p:spPr bwMode="auto">
            <a:xfrm>
              <a:off x="9075133" y="3374819"/>
              <a:ext cx="241146" cy="444931"/>
            </a:xfrm>
            <a:custGeom>
              <a:avLst/>
              <a:gdLst>
                <a:gd name="T0" fmla="*/ 70 w 142"/>
                <a:gd name="T1" fmla="*/ 0 h 262"/>
                <a:gd name="T2" fmla="*/ 0 w 142"/>
                <a:gd name="T3" fmla="*/ 262 h 262"/>
                <a:gd name="T4" fmla="*/ 70 w 142"/>
                <a:gd name="T5" fmla="*/ 262 h 262"/>
                <a:gd name="T6" fmla="*/ 142 w 142"/>
                <a:gd name="T7" fmla="*/ 262 h 262"/>
                <a:gd name="T8" fmla="*/ 70 w 142"/>
                <a:gd name="T9" fmla="*/ 0 h 262"/>
              </a:gdLst>
              <a:ahLst/>
              <a:cxnLst>
                <a:cxn ang="0">
                  <a:pos x="T0" y="T1"/>
                </a:cxn>
                <a:cxn ang="0">
                  <a:pos x="T2" y="T3"/>
                </a:cxn>
                <a:cxn ang="0">
                  <a:pos x="T4" y="T5"/>
                </a:cxn>
                <a:cxn ang="0">
                  <a:pos x="T6" y="T7"/>
                </a:cxn>
                <a:cxn ang="0">
                  <a:pos x="T8" y="T9"/>
                </a:cxn>
              </a:cxnLst>
              <a:rect l="0" t="0" r="r" b="b"/>
              <a:pathLst>
                <a:path w="142" h="262">
                  <a:moveTo>
                    <a:pt x="70" y="0"/>
                  </a:moveTo>
                  <a:lnTo>
                    <a:pt x="0" y="262"/>
                  </a:lnTo>
                  <a:lnTo>
                    <a:pt x="70" y="262"/>
                  </a:lnTo>
                  <a:lnTo>
                    <a:pt x="142" y="262"/>
                  </a:lnTo>
                  <a:lnTo>
                    <a:pt x="70" y="0"/>
                  </a:lnTo>
                  <a:close/>
                </a:path>
              </a:pathLst>
            </a:custGeom>
            <a:solidFill>
              <a:srgbClr val="28A4A8"/>
            </a:solidFill>
            <a:ln>
              <a:noFill/>
            </a:ln>
          </p:spPr>
          <p:txBody>
            <a:bodyPr vert="horz" wrap="square" lIns="91440" tIns="45720" rIns="91440" bIns="45720" numCol="1" anchor="t" anchorCtr="0" compatLnSpc="1">
              <a:prstTxWarp prst="textNoShape">
                <a:avLst/>
              </a:prstTxWarp>
            </a:bodyPr>
            <a:lstStyle/>
            <a:p>
              <a:endParaRPr lang="en-GB"/>
            </a:p>
          </p:txBody>
        </p:sp>
        <p:sp>
          <p:nvSpPr>
            <p:cNvPr id="143" name="Freeform 17">
              <a:extLst>
                <a:ext uri="{FF2B5EF4-FFF2-40B4-BE49-F238E27FC236}">
                  <a16:creationId xmlns:a16="http://schemas.microsoft.com/office/drawing/2014/main" id="{46C3CD6B-4843-4F5D-BB7E-374A9E9F094A}"/>
                </a:ext>
              </a:extLst>
            </p:cNvPr>
            <p:cNvSpPr>
              <a:spLocks/>
            </p:cNvSpPr>
            <p:nvPr/>
          </p:nvSpPr>
          <p:spPr bwMode="auto">
            <a:xfrm>
              <a:off x="9102305" y="3819751"/>
              <a:ext cx="183407" cy="183407"/>
            </a:xfrm>
            <a:custGeom>
              <a:avLst/>
              <a:gdLst>
                <a:gd name="T0" fmla="*/ 0 w 54"/>
                <a:gd name="T1" fmla="*/ 0 h 54"/>
                <a:gd name="T2" fmla="*/ 0 w 54"/>
                <a:gd name="T3" fmla="*/ 38 h 54"/>
                <a:gd name="T4" fmla="*/ 7 w 54"/>
                <a:gd name="T5" fmla="*/ 54 h 54"/>
                <a:gd name="T6" fmla="*/ 23 w 54"/>
                <a:gd name="T7" fmla="*/ 44 h 54"/>
                <a:gd name="T8" fmla="*/ 27 w 54"/>
                <a:gd name="T9" fmla="*/ 46 h 54"/>
                <a:gd name="T10" fmla="*/ 31 w 54"/>
                <a:gd name="T11" fmla="*/ 44 h 54"/>
                <a:gd name="T12" fmla="*/ 47 w 54"/>
                <a:gd name="T13" fmla="*/ 53 h 54"/>
                <a:gd name="T14" fmla="*/ 54 w 54"/>
                <a:gd name="T15" fmla="*/ 38 h 54"/>
                <a:gd name="T16" fmla="*/ 54 w 54"/>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0" y="0"/>
                  </a:moveTo>
                  <a:cubicBezTo>
                    <a:pt x="0" y="38"/>
                    <a:pt x="0" y="38"/>
                    <a:pt x="0" y="38"/>
                  </a:cubicBezTo>
                  <a:cubicBezTo>
                    <a:pt x="0" y="44"/>
                    <a:pt x="3" y="50"/>
                    <a:pt x="7" y="54"/>
                  </a:cubicBezTo>
                  <a:cubicBezTo>
                    <a:pt x="10" y="49"/>
                    <a:pt x="16" y="45"/>
                    <a:pt x="23" y="44"/>
                  </a:cubicBezTo>
                  <a:cubicBezTo>
                    <a:pt x="24" y="45"/>
                    <a:pt x="26" y="46"/>
                    <a:pt x="27" y="46"/>
                  </a:cubicBezTo>
                  <a:cubicBezTo>
                    <a:pt x="29" y="46"/>
                    <a:pt x="30" y="45"/>
                    <a:pt x="31" y="44"/>
                  </a:cubicBezTo>
                  <a:cubicBezTo>
                    <a:pt x="38" y="45"/>
                    <a:pt x="44" y="49"/>
                    <a:pt x="47" y="53"/>
                  </a:cubicBezTo>
                  <a:cubicBezTo>
                    <a:pt x="51" y="49"/>
                    <a:pt x="54" y="44"/>
                    <a:pt x="54" y="38"/>
                  </a:cubicBezTo>
                  <a:cubicBezTo>
                    <a:pt x="54" y="0"/>
                    <a:pt x="54" y="0"/>
                    <a:pt x="54" y="0"/>
                  </a:cubicBezTo>
                </a:path>
              </a:pathLst>
            </a:custGeom>
            <a:solidFill>
              <a:srgbClr val="A96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18">
              <a:extLst>
                <a:ext uri="{FF2B5EF4-FFF2-40B4-BE49-F238E27FC236}">
                  <a16:creationId xmlns:a16="http://schemas.microsoft.com/office/drawing/2014/main" id="{197134FB-7DE3-4A1E-9A33-F39DBB0BCD25}"/>
                </a:ext>
              </a:extLst>
            </p:cNvPr>
            <p:cNvSpPr>
              <a:spLocks/>
            </p:cNvSpPr>
            <p:nvPr/>
          </p:nvSpPr>
          <p:spPr bwMode="auto">
            <a:xfrm>
              <a:off x="9044565" y="3914850"/>
              <a:ext cx="30568" cy="71325"/>
            </a:xfrm>
            <a:custGeom>
              <a:avLst/>
              <a:gdLst>
                <a:gd name="T0" fmla="*/ 9 w 9"/>
                <a:gd name="T1" fmla="*/ 0 h 21"/>
                <a:gd name="T2" fmla="*/ 0 w 9"/>
                <a:gd name="T3" fmla="*/ 11 h 21"/>
                <a:gd name="T4" fmla="*/ 9 w 9"/>
                <a:gd name="T5" fmla="*/ 21 h 21"/>
                <a:gd name="T6" fmla="*/ 9 w 9"/>
                <a:gd name="T7" fmla="*/ 0 h 21"/>
              </a:gdLst>
              <a:ahLst/>
              <a:cxnLst>
                <a:cxn ang="0">
                  <a:pos x="T0" y="T1"/>
                </a:cxn>
                <a:cxn ang="0">
                  <a:pos x="T2" y="T3"/>
                </a:cxn>
                <a:cxn ang="0">
                  <a:pos x="T4" y="T5"/>
                </a:cxn>
                <a:cxn ang="0">
                  <a:pos x="T6" y="T7"/>
                </a:cxn>
              </a:cxnLst>
              <a:rect l="0" t="0" r="r" b="b"/>
              <a:pathLst>
                <a:path w="9" h="21">
                  <a:moveTo>
                    <a:pt x="9" y="0"/>
                  </a:moveTo>
                  <a:cubicBezTo>
                    <a:pt x="4" y="1"/>
                    <a:pt x="0" y="6"/>
                    <a:pt x="0" y="11"/>
                  </a:cubicBezTo>
                  <a:cubicBezTo>
                    <a:pt x="0" y="16"/>
                    <a:pt x="4" y="20"/>
                    <a:pt x="9" y="21"/>
                  </a:cubicBezTo>
                  <a:lnTo>
                    <a:pt x="9" y="0"/>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19">
              <a:extLst>
                <a:ext uri="{FF2B5EF4-FFF2-40B4-BE49-F238E27FC236}">
                  <a16:creationId xmlns:a16="http://schemas.microsoft.com/office/drawing/2014/main" id="{9BD90599-6854-44CE-811B-BB21A738A2F0}"/>
                </a:ext>
              </a:extLst>
            </p:cNvPr>
            <p:cNvSpPr>
              <a:spLocks/>
            </p:cNvSpPr>
            <p:nvPr/>
          </p:nvSpPr>
          <p:spPr bwMode="auto">
            <a:xfrm>
              <a:off x="9316279" y="3914850"/>
              <a:ext cx="30568" cy="71325"/>
            </a:xfrm>
            <a:custGeom>
              <a:avLst/>
              <a:gdLst>
                <a:gd name="T0" fmla="*/ 0 w 9"/>
                <a:gd name="T1" fmla="*/ 0 h 21"/>
                <a:gd name="T2" fmla="*/ 0 w 9"/>
                <a:gd name="T3" fmla="*/ 21 h 21"/>
                <a:gd name="T4" fmla="*/ 9 w 9"/>
                <a:gd name="T5" fmla="*/ 11 h 21"/>
                <a:gd name="T6" fmla="*/ 0 w 9"/>
                <a:gd name="T7" fmla="*/ 0 h 21"/>
              </a:gdLst>
              <a:ahLst/>
              <a:cxnLst>
                <a:cxn ang="0">
                  <a:pos x="T0" y="T1"/>
                </a:cxn>
                <a:cxn ang="0">
                  <a:pos x="T2" y="T3"/>
                </a:cxn>
                <a:cxn ang="0">
                  <a:pos x="T4" y="T5"/>
                </a:cxn>
                <a:cxn ang="0">
                  <a:pos x="T6" y="T7"/>
                </a:cxn>
              </a:cxnLst>
              <a:rect l="0" t="0" r="r" b="b"/>
              <a:pathLst>
                <a:path w="9" h="21">
                  <a:moveTo>
                    <a:pt x="0" y="0"/>
                  </a:moveTo>
                  <a:cubicBezTo>
                    <a:pt x="0" y="21"/>
                    <a:pt x="0" y="21"/>
                    <a:pt x="0" y="21"/>
                  </a:cubicBezTo>
                  <a:cubicBezTo>
                    <a:pt x="5" y="20"/>
                    <a:pt x="9" y="16"/>
                    <a:pt x="9" y="11"/>
                  </a:cubicBezTo>
                  <a:cubicBezTo>
                    <a:pt x="9" y="6"/>
                    <a:pt x="5" y="1"/>
                    <a:pt x="0" y="0"/>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20">
              <a:extLst>
                <a:ext uri="{FF2B5EF4-FFF2-40B4-BE49-F238E27FC236}">
                  <a16:creationId xmlns:a16="http://schemas.microsoft.com/office/drawing/2014/main" id="{7CF9E4C3-5540-426C-80F1-8B992925484F}"/>
                </a:ext>
              </a:extLst>
            </p:cNvPr>
            <p:cNvSpPr>
              <a:spLocks/>
            </p:cNvSpPr>
            <p:nvPr/>
          </p:nvSpPr>
          <p:spPr bwMode="auto">
            <a:xfrm>
              <a:off x="8830591" y="4760559"/>
              <a:ext cx="101893" cy="115478"/>
            </a:xfrm>
            <a:custGeom>
              <a:avLst/>
              <a:gdLst>
                <a:gd name="T0" fmla="*/ 29 w 30"/>
                <a:gd name="T1" fmla="*/ 13 h 34"/>
                <a:gd name="T2" fmla="*/ 23 w 30"/>
                <a:gd name="T3" fmla="*/ 0 h 34"/>
                <a:gd name="T4" fmla="*/ 0 w 30"/>
                <a:gd name="T5" fmla="*/ 0 h 34"/>
                <a:gd name="T6" fmla="*/ 0 w 30"/>
                <a:gd name="T7" fmla="*/ 22 h 34"/>
                <a:gd name="T8" fmla="*/ 11 w 30"/>
                <a:gd name="T9" fmla="*/ 34 h 34"/>
                <a:gd name="T10" fmla="*/ 23 w 30"/>
                <a:gd name="T11" fmla="*/ 23 h 34"/>
                <a:gd name="T12" fmla="*/ 23 w 30"/>
                <a:gd name="T13" fmla="*/ 15 h 34"/>
                <a:gd name="T14" fmla="*/ 25 w 30"/>
                <a:gd name="T15" fmla="*/ 17 h 34"/>
                <a:gd name="T16" fmla="*/ 28 w 30"/>
                <a:gd name="T17" fmla="*/ 17 h 34"/>
                <a:gd name="T18" fmla="*/ 28 w 30"/>
                <a:gd name="T19" fmla="*/ 17 h 34"/>
                <a:gd name="T20" fmla="*/ 29 w 30"/>
                <a:gd name="T21"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34">
                  <a:moveTo>
                    <a:pt x="29" y="13"/>
                  </a:moveTo>
                  <a:cubicBezTo>
                    <a:pt x="23" y="0"/>
                    <a:pt x="23" y="0"/>
                    <a:pt x="23" y="0"/>
                  </a:cubicBezTo>
                  <a:cubicBezTo>
                    <a:pt x="0" y="0"/>
                    <a:pt x="0" y="0"/>
                    <a:pt x="0" y="0"/>
                  </a:cubicBezTo>
                  <a:cubicBezTo>
                    <a:pt x="0" y="22"/>
                    <a:pt x="0" y="22"/>
                    <a:pt x="0" y="22"/>
                  </a:cubicBezTo>
                  <a:cubicBezTo>
                    <a:pt x="0" y="28"/>
                    <a:pt x="4" y="34"/>
                    <a:pt x="11" y="34"/>
                  </a:cubicBezTo>
                  <a:cubicBezTo>
                    <a:pt x="17" y="34"/>
                    <a:pt x="23" y="29"/>
                    <a:pt x="23" y="23"/>
                  </a:cubicBezTo>
                  <a:cubicBezTo>
                    <a:pt x="23" y="15"/>
                    <a:pt x="23" y="15"/>
                    <a:pt x="23" y="15"/>
                  </a:cubicBezTo>
                  <a:cubicBezTo>
                    <a:pt x="25" y="17"/>
                    <a:pt x="25" y="17"/>
                    <a:pt x="25" y="17"/>
                  </a:cubicBezTo>
                  <a:cubicBezTo>
                    <a:pt x="26" y="17"/>
                    <a:pt x="27" y="18"/>
                    <a:pt x="28" y="17"/>
                  </a:cubicBezTo>
                  <a:cubicBezTo>
                    <a:pt x="28" y="17"/>
                    <a:pt x="28" y="17"/>
                    <a:pt x="28" y="17"/>
                  </a:cubicBezTo>
                  <a:cubicBezTo>
                    <a:pt x="29" y="16"/>
                    <a:pt x="30" y="15"/>
                    <a:pt x="29" y="13"/>
                  </a:cubicBezTo>
                  <a:close/>
                </a:path>
              </a:pathLst>
            </a:custGeom>
            <a:solidFill>
              <a:srgbClr val="A96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21">
              <a:extLst>
                <a:ext uri="{FF2B5EF4-FFF2-40B4-BE49-F238E27FC236}">
                  <a16:creationId xmlns:a16="http://schemas.microsoft.com/office/drawing/2014/main" id="{A329592B-3B3A-4168-ABE1-55201AC13E48}"/>
                </a:ext>
              </a:extLst>
            </p:cNvPr>
            <p:cNvSpPr>
              <a:spLocks noEditPoints="1"/>
            </p:cNvSpPr>
            <p:nvPr/>
          </p:nvSpPr>
          <p:spPr bwMode="auto">
            <a:xfrm>
              <a:off x="8772852" y="3381612"/>
              <a:ext cx="1170068" cy="2109178"/>
            </a:xfrm>
            <a:custGeom>
              <a:avLst/>
              <a:gdLst>
                <a:gd name="T0" fmla="*/ 328 w 345"/>
                <a:gd name="T1" fmla="*/ 278 h 621"/>
                <a:gd name="T2" fmla="*/ 341 w 345"/>
                <a:gd name="T3" fmla="*/ 249 h 621"/>
                <a:gd name="T4" fmla="*/ 323 w 345"/>
                <a:gd name="T5" fmla="*/ 243 h 621"/>
                <a:gd name="T6" fmla="*/ 89 w 345"/>
                <a:gd name="T7" fmla="*/ 232 h 621"/>
                <a:gd name="T8" fmla="*/ 0 w 345"/>
                <a:gd name="T9" fmla="*/ 406 h 621"/>
                <a:gd name="T10" fmla="*/ 55 w 345"/>
                <a:gd name="T11" fmla="*/ 591 h 621"/>
                <a:gd name="T12" fmla="*/ 45 w 345"/>
                <a:gd name="T13" fmla="*/ 601 h 621"/>
                <a:gd name="T14" fmla="*/ 35 w 345"/>
                <a:gd name="T15" fmla="*/ 621 h 621"/>
                <a:gd name="T16" fmla="*/ 213 w 345"/>
                <a:gd name="T17" fmla="*/ 621 h 621"/>
                <a:gd name="T18" fmla="*/ 203 w 345"/>
                <a:gd name="T19" fmla="*/ 602 h 621"/>
                <a:gd name="T20" fmla="*/ 194 w 345"/>
                <a:gd name="T21" fmla="*/ 591 h 621"/>
                <a:gd name="T22" fmla="*/ 194 w 345"/>
                <a:gd name="T23" fmla="*/ 379 h 621"/>
                <a:gd name="T24" fmla="*/ 232 w 345"/>
                <a:gd name="T25" fmla="*/ 328 h 621"/>
                <a:gd name="T26" fmla="*/ 315 w 345"/>
                <a:gd name="T27" fmla="*/ 258 h 621"/>
                <a:gd name="T28" fmla="*/ 182 w 345"/>
                <a:gd name="T29" fmla="*/ 240 h 621"/>
                <a:gd name="T30" fmla="*/ 160 w 345"/>
                <a:gd name="T31" fmla="*/ 157 h 621"/>
                <a:gd name="T32" fmla="*/ 160 w 345"/>
                <a:gd name="T33" fmla="*/ 178 h 621"/>
                <a:gd name="T34" fmla="*/ 80 w 345"/>
                <a:gd name="T35" fmla="*/ 168 h 621"/>
                <a:gd name="T36" fmla="*/ 151 w 345"/>
                <a:gd name="T37" fmla="*/ 167 h 621"/>
                <a:gd name="T38" fmla="*/ 124 w 345"/>
                <a:gd name="T39" fmla="*/ 175 h 621"/>
                <a:gd name="T40" fmla="*/ 97 w 345"/>
                <a:gd name="T41" fmla="*/ 167 h 621"/>
                <a:gd name="T42" fmla="*/ 124 w 345"/>
                <a:gd name="T43" fmla="*/ 175 h 621"/>
                <a:gd name="T44" fmla="*/ 160 w 345"/>
                <a:gd name="T45" fmla="*/ 305 h 621"/>
                <a:gd name="T46" fmla="*/ 142 w 345"/>
                <a:gd name="T47" fmla="*/ 305 h 621"/>
                <a:gd name="T48" fmla="*/ 124 w 345"/>
                <a:gd name="T49" fmla="*/ 313 h 621"/>
                <a:gd name="T50" fmla="*/ 107 w 345"/>
                <a:gd name="T51" fmla="*/ 305 h 621"/>
                <a:gd name="T52" fmla="*/ 89 w 345"/>
                <a:gd name="T53" fmla="*/ 305 h 621"/>
                <a:gd name="T54" fmla="*/ 159 w 345"/>
                <a:gd name="T55" fmla="*/ 129 h 621"/>
                <a:gd name="T56" fmla="*/ 124 w 345"/>
                <a:gd name="T57" fmla="*/ 1 h 621"/>
                <a:gd name="T58" fmla="*/ 124 w 345"/>
                <a:gd name="T59" fmla="*/ 129 h 621"/>
                <a:gd name="T60" fmla="*/ 124 w 345"/>
                <a:gd name="T61" fmla="*/ 318 h 621"/>
                <a:gd name="T62" fmla="*/ 315 w 345"/>
                <a:gd name="T63" fmla="*/ 262 h 621"/>
                <a:gd name="T64" fmla="*/ 160 w 345"/>
                <a:gd name="T65" fmla="*/ 601 h 621"/>
                <a:gd name="T66" fmla="*/ 164 w 345"/>
                <a:gd name="T67" fmla="*/ 601 h 621"/>
                <a:gd name="T68" fmla="*/ 136 w 345"/>
                <a:gd name="T69" fmla="*/ 621 h 621"/>
                <a:gd name="T70" fmla="*/ 164 w 345"/>
                <a:gd name="T71" fmla="*/ 601 h 621"/>
                <a:gd name="T72" fmla="*/ 113 w 345"/>
                <a:gd name="T73" fmla="*/ 618 h 621"/>
                <a:gd name="T74" fmla="*/ 67 w 345"/>
                <a:gd name="T75" fmla="*/ 618 h 621"/>
                <a:gd name="T76" fmla="*/ 17 w 345"/>
                <a:gd name="T77" fmla="*/ 428 h 621"/>
                <a:gd name="T78" fmla="*/ 40 w 345"/>
                <a:gd name="T79" fmla="*/ 421 h 621"/>
                <a:gd name="T80" fmla="*/ 45 w 345"/>
                <a:gd name="T81" fmla="*/ 423 h 621"/>
                <a:gd name="T82" fmla="*/ 55 w 345"/>
                <a:gd name="T83" fmla="*/ 395 h 621"/>
                <a:gd name="T84" fmla="*/ 304 w 345"/>
                <a:gd name="T85"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45" h="621">
                  <a:moveTo>
                    <a:pt x="315" y="282"/>
                  </a:moveTo>
                  <a:cubicBezTo>
                    <a:pt x="320" y="282"/>
                    <a:pt x="320" y="282"/>
                    <a:pt x="320" y="282"/>
                  </a:cubicBezTo>
                  <a:cubicBezTo>
                    <a:pt x="323" y="282"/>
                    <a:pt x="326" y="280"/>
                    <a:pt x="328" y="278"/>
                  </a:cubicBezTo>
                  <a:cubicBezTo>
                    <a:pt x="341" y="266"/>
                    <a:pt x="341" y="266"/>
                    <a:pt x="341" y="266"/>
                  </a:cubicBezTo>
                  <a:cubicBezTo>
                    <a:pt x="345" y="261"/>
                    <a:pt x="345" y="253"/>
                    <a:pt x="341" y="249"/>
                  </a:cubicBezTo>
                  <a:cubicBezTo>
                    <a:pt x="341" y="249"/>
                    <a:pt x="341" y="249"/>
                    <a:pt x="341" y="249"/>
                  </a:cubicBezTo>
                  <a:cubicBezTo>
                    <a:pt x="336" y="244"/>
                    <a:pt x="329" y="244"/>
                    <a:pt x="324" y="248"/>
                  </a:cubicBezTo>
                  <a:cubicBezTo>
                    <a:pt x="324" y="245"/>
                    <a:pt x="324" y="245"/>
                    <a:pt x="324" y="245"/>
                  </a:cubicBezTo>
                  <a:cubicBezTo>
                    <a:pt x="324" y="244"/>
                    <a:pt x="324" y="243"/>
                    <a:pt x="323" y="243"/>
                  </a:cubicBezTo>
                  <a:cubicBezTo>
                    <a:pt x="321" y="242"/>
                    <a:pt x="320" y="243"/>
                    <a:pt x="319" y="244"/>
                  </a:cubicBezTo>
                  <a:cubicBezTo>
                    <a:pt x="315" y="258"/>
                    <a:pt x="315" y="258"/>
                    <a:pt x="315" y="258"/>
                  </a:cubicBezTo>
                  <a:moveTo>
                    <a:pt x="89" y="232"/>
                  </a:moveTo>
                  <a:cubicBezTo>
                    <a:pt x="63" y="245"/>
                    <a:pt x="63" y="245"/>
                    <a:pt x="63" y="245"/>
                  </a:cubicBezTo>
                  <a:cubicBezTo>
                    <a:pt x="60" y="247"/>
                    <a:pt x="56" y="249"/>
                    <a:pt x="54" y="252"/>
                  </a:cubicBezTo>
                  <a:cubicBezTo>
                    <a:pt x="4" y="297"/>
                    <a:pt x="0" y="406"/>
                    <a:pt x="0" y="406"/>
                  </a:cubicBezTo>
                  <a:cubicBezTo>
                    <a:pt x="55" y="406"/>
                    <a:pt x="55" y="406"/>
                    <a:pt x="55" y="406"/>
                  </a:cubicBezTo>
                  <a:cubicBezTo>
                    <a:pt x="55" y="591"/>
                    <a:pt x="55" y="591"/>
                    <a:pt x="55" y="591"/>
                  </a:cubicBezTo>
                  <a:cubicBezTo>
                    <a:pt x="55" y="591"/>
                    <a:pt x="55" y="591"/>
                    <a:pt x="55" y="591"/>
                  </a:cubicBezTo>
                  <a:cubicBezTo>
                    <a:pt x="52" y="591"/>
                    <a:pt x="50" y="592"/>
                    <a:pt x="48" y="594"/>
                  </a:cubicBezTo>
                  <a:cubicBezTo>
                    <a:pt x="46" y="596"/>
                    <a:pt x="45" y="598"/>
                    <a:pt x="45" y="599"/>
                  </a:cubicBezTo>
                  <a:cubicBezTo>
                    <a:pt x="45" y="601"/>
                    <a:pt x="45" y="601"/>
                    <a:pt x="45" y="601"/>
                  </a:cubicBezTo>
                  <a:cubicBezTo>
                    <a:pt x="44" y="602"/>
                    <a:pt x="44" y="602"/>
                    <a:pt x="44" y="602"/>
                  </a:cubicBezTo>
                  <a:cubicBezTo>
                    <a:pt x="39" y="602"/>
                    <a:pt x="35" y="605"/>
                    <a:pt x="35" y="610"/>
                  </a:cubicBezTo>
                  <a:cubicBezTo>
                    <a:pt x="35" y="621"/>
                    <a:pt x="35" y="621"/>
                    <a:pt x="35" y="621"/>
                  </a:cubicBezTo>
                  <a:cubicBezTo>
                    <a:pt x="44" y="621"/>
                    <a:pt x="44" y="621"/>
                    <a:pt x="44" y="621"/>
                  </a:cubicBezTo>
                  <a:cubicBezTo>
                    <a:pt x="205" y="621"/>
                    <a:pt x="205" y="621"/>
                    <a:pt x="205" y="621"/>
                  </a:cubicBezTo>
                  <a:cubicBezTo>
                    <a:pt x="213" y="621"/>
                    <a:pt x="213" y="621"/>
                    <a:pt x="213" y="621"/>
                  </a:cubicBezTo>
                  <a:cubicBezTo>
                    <a:pt x="213" y="610"/>
                    <a:pt x="213" y="610"/>
                    <a:pt x="213" y="610"/>
                  </a:cubicBezTo>
                  <a:cubicBezTo>
                    <a:pt x="213" y="605"/>
                    <a:pt x="209" y="602"/>
                    <a:pt x="205" y="602"/>
                  </a:cubicBezTo>
                  <a:cubicBezTo>
                    <a:pt x="203" y="602"/>
                    <a:pt x="203" y="602"/>
                    <a:pt x="203" y="602"/>
                  </a:cubicBezTo>
                  <a:cubicBezTo>
                    <a:pt x="203" y="599"/>
                    <a:pt x="203" y="599"/>
                    <a:pt x="203" y="599"/>
                  </a:cubicBezTo>
                  <a:cubicBezTo>
                    <a:pt x="203" y="598"/>
                    <a:pt x="202" y="596"/>
                    <a:pt x="200" y="594"/>
                  </a:cubicBezTo>
                  <a:cubicBezTo>
                    <a:pt x="199" y="592"/>
                    <a:pt x="196" y="591"/>
                    <a:pt x="194" y="591"/>
                  </a:cubicBezTo>
                  <a:cubicBezTo>
                    <a:pt x="194" y="591"/>
                    <a:pt x="194" y="591"/>
                    <a:pt x="194" y="591"/>
                  </a:cubicBezTo>
                  <a:cubicBezTo>
                    <a:pt x="194" y="423"/>
                    <a:pt x="194" y="423"/>
                    <a:pt x="194" y="423"/>
                  </a:cubicBezTo>
                  <a:moveTo>
                    <a:pt x="194" y="379"/>
                  </a:moveTo>
                  <a:cubicBezTo>
                    <a:pt x="194" y="299"/>
                    <a:pt x="194" y="299"/>
                    <a:pt x="194" y="299"/>
                  </a:cubicBezTo>
                  <a:cubicBezTo>
                    <a:pt x="222" y="323"/>
                    <a:pt x="222" y="323"/>
                    <a:pt x="222" y="323"/>
                  </a:cubicBezTo>
                  <a:cubicBezTo>
                    <a:pt x="225" y="326"/>
                    <a:pt x="228" y="328"/>
                    <a:pt x="232" y="328"/>
                  </a:cubicBezTo>
                  <a:cubicBezTo>
                    <a:pt x="308" y="328"/>
                    <a:pt x="308" y="328"/>
                    <a:pt x="308" y="328"/>
                  </a:cubicBezTo>
                  <a:cubicBezTo>
                    <a:pt x="312" y="328"/>
                    <a:pt x="315" y="325"/>
                    <a:pt x="315" y="321"/>
                  </a:cubicBezTo>
                  <a:cubicBezTo>
                    <a:pt x="315" y="258"/>
                    <a:pt x="315" y="258"/>
                    <a:pt x="315" y="258"/>
                  </a:cubicBezTo>
                  <a:cubicBezTo>
                    <a:pt x="245" y="285"/>
                    <a:pt x="245" y="285"/>
                    <a:pt x="245" y="285"/>
                  </a:cubicBezTo>
                  <a:cubicBezTo>
                    <a:pt x="241" y="286"/>
                    <a:pt x="237" y="286"/>
                    <a:pt x="234" y="283"/>
                  </a:cubicBezTo>
                  <a:cubicBezTo>
                    <a:pt x="182" y="240"/>
                    <a:pt x="182" y="240"/>
                    <a:pt x="182" y="240"/>
                  </a:cubicBezTo>
                  <a:cubicBezTo>
                    <a:pt x="181" y="239"/>
                    <a:pt x="179" y="238"/>
                    <a:pt x="177" y="238"/>
                  </a:cubicBezTo>
                  <a:cubicBezTo>
                    <a:pt x="160" y="230"/>
                    <a:pt x="160" y="230"/>
                    <a:pt x="160" y="230"/>
                  </a:cubicBezTo>
                  <a:moveTo>
                    <a:pt x="160" y="157"/>
                  </a:moveTo>
                  <a:cubicBezTo>
                    <a:pt x="165" y="158"/>
                    <a:pt x="169" y="163"/>
                    <a:pt x="169" y="168"/>
                  </a:cubicBezTo>
                  <a:cubicBezTo>
                    <a:pt x="169" y="168"/>
                    <a:pt x="169" y="168"/>
                    <a:pt x="169" y="168"/>
                  </a:cubicBezTo>
                  <a:cubicBezTo>
                    <a:pt x="169" y="173"/>
                    <a:pt x="165" y="177"/>
                    <a:pt x="160" y="178"/>
                  </a:cubicBezTo>
                  <a:moveTo>
                    <a:pt x="89" y="178"/>
                  </a:moveTo>
                  <a:cubicBezTo>
                    <a:pt x="84" y="177"/>
                    <a:pt x="80" y="173"/>
                    <a:pt x="80" y="168"/>
                  </a:cubicBezTo>
                  <a:cubicBezTo>
                    <a:pt x="80" y="168"/>
                    <a:pt x="80" y="168"/>
                    <a:pt x="80" y="168"/>
                  </a:cubicBezTo>
                  <a:cubicBezTo>
                    <a:pt x="80" y="163"/>
                    <a:pt x="84" y="158"/>
                    <a:pt x="89" y="157"/>
                  </a:cubicBezTo>
                  <a:moveTo>
                    <a:pt x="151" y="129"/>
                  </a:moveTo>
                  <a:cubicBezTo>
                    <a:pt x="151" y="167"/>
                    <a:pt x="151" y="167"/>
                    <a:pt x="151" y="167"/>
                  </a:cubicBezTo>
                  <a:cubicBezTo>
                    <a:pt x="151" y="173"/>
                    <a:pt x="148" y="178"/>
                    <a:pt x="144" y="182"/>
                  </a:cubicBezTo>
                  <a:cubicBezTo>
                    <a:pt x="141" y="178"/>
                    <a:pt x="135" y="174"/>
                    <a:pt x="128" y="173"/>
                  </a:cubicBezTo>
                  <a:cubicBezTo>
                    <a:pt x="127" y="174"/>
                    <a:pt x="126" y="175"/>
                    <a:pt x="124" y="175"/>
                  </a:cubicBezTo>
                  <a:cubicBezTo>
                    <a:pt x="123" y="175"/>
                    <a:pt x="121" y="174"/>
                    <a:pt x="120" y="173"/>
                  </a:cubicBezTo>
                  <a:cubicBezTo>
                    <a:pt x="113" y="174"/>
                    <a:pt x="107" y="178"/>
                    <a:pt x="104" y="183"/>
                  </a:cubicBezTo>
                  <a:cubicBezTo>
                    <a:pt x="100" y="179"/>
                    <a:pt x="97" y="173"/>
                    <a:pt x="97" y="167"/>
                  </a:cubicBezTo>
                  <a:cubicBezTo>
                    <a:pt x="97" y="129"/>
                    <a:pt x="97" y="129"/>
                    <a:pt x="97" y="129"/>
                  </a:cubicBezTo>
                  <a:moveTo>
                    <a:pt x="130" y="169"/>
                  </a:moveTo>
                  <a:cubicBezTo>
                    <a:pt x="130" y="172"/>
                    <a:pt x="128" y="175"/>
                    <a:pt x="124" y="175"/>
                  </a:cubicBezTo>
                  <a:cubicBezTo>
                    <a:pt x="121" y="175"/>
                    <a:pt x="118" y="172"/>
                    <a:pt x="118" y="169"/>
                  </a:cubicBezTo>
                  <a:moveTo>
                    <a:pt x="160" y="129"/>
                  </a:moveTo>
                  <a:cubicBezTo>
                    <a:pt x="160" y="305"/>
                    <a:pt x="160" y="305"/>
                    <a:pt x="160" y="305"/>
                  </a:cubicBezTo>
                  <a:cubicBezTo>
                    <a:pt x="160" y="310"/>
                    <a:pt x="156" y="314"/>
                    <a:pt x="151" y="314"/>
                  </a:cubicBezTo>
                  <a:cubicBezTo>
                    <a:pt x="146" y="314"/>
                    <a:pt x="142" y="310"/>
                    <a:pt x="142" y="305"/>
                  </a:cubicBezTo>
                  <a:cubicBezTo>
                    <a:pt x="142" y="305"/>
                    <a:pt x="142" y="305"/>
                    <a:pt x="142" y="305"/>
                  </a:cubicBezTo>
                  <a:cubicBezTo>
                    <a:pt x="142" y="313"/>
                    <a:pt x="142" y="313"/>
                    <a:pt x="142" y="313"/>
                  </a:cubicBezTo>
                  <a:cubicBezTo>
                    <a:pt x="142" y="318"/>
                    <a:pt x="138" y="322"/>
                    <a:pt x="133" y="322"/>
                  </a:cubicBezTo>
                  <a:cubicBezTo>
                    <a:pt x="128" y="322"/>
                    <a:pt x="124" y="318"/>
                    <a:pt x="124" y="313"/>
                  </a:cubicBezTo>
                  <a:cubicBezTo>
                    <a:pt x="124" y="318"/>
                    <a:pt x="120" y="322"/>
                    <a:pt x="115" y="322"/>
                  </a:cubicBezTo>
                  <a:cubicBezTo>
                    <a:pt x="110" y="322"/>
                    <a:pt x="107" y="318"/>
                    <a:pt x="107" y="313"/>
                  </a:cubicBezTo>
                  <a:cubicBezTo>
                    <a:pt x="107" y="305"/>
                    <a:pt x="107" y="305"/>
                    <a:pt x="107" y="305"/>
                  </a:cubicBezTo>
                  <a:cubicBezTo>
                    <a:pt x="106" y="305"/>
                    <a:pt x="106" y="305"/>
                    <a:pt x="106" y="305"/>
                  </a:cubicBezTo>
                  <a:cubicBezTo>
                    <a:pt x="106" y="310"/>
                    <a:pt x="102" y="314"/>
                    <a:pt x="98" y="314"/>
                  </a:cubicBezTo>
                  <a:cubicBezTo>
                    <a:pt x="93" y="314"/>
                    <a:pt x="89" y="310"/>
                    <a:pt x="89" y="305"/>
                  </a:cubicBezTo>
                  <a:cubicBezTo>
                    <a:pt x="89" y="305"/>
                    <a:pt x="89" y="130"/>
                    <a:pt x="89" y="129"/>
                  </a:cubicBezTo>
                  <a:moveTo>
                    <a:pt x="143" y="129"/>
                  </a:moveTo>
                  <a:cubicBezTo>
                    <a:pt x="159" y="129"/>
                    <a:pt x="159" y="129"/>
                    <a:pt x="159" y="129"/>
                  </a:cubicBezTo>
                  <a:cubicBezTo>
                    <a:pt x="160" y="129"/>
                    <a:pt x="160" y="129"/>
                    <a:pt x="160" y="129"/>
                  </a:cubicBezTo>
                  <a:cubicBezTo>
                    <a:pt x="125" y="1"/>
                    <a:pt x="125" y="1"/>
                    <a:pt x="125" y="1"/>
                  </a:cubicBezTo>
                  <a:cubicBezTo>
                    <a:pt x="125" y="0"/>
                    <a:pt x="124" y="0"/>
                    <a:pt x="124" y="1"/>
                  </a:cubicBezTo>
                  <a:cubicBezTo>
                    <a:pt x="89" y="129"/>
                    <a:pt x="89" y="129"/>
                    <a:pt x="89" y="129"/>
                  </a:cubicBezTo>
                  <a:cubicBezTo>
                    <a:pt x="89" y="129"/>
                    <a:pt x="89" y="129"/>
                    <a:pt x="89" y="129"/>
                  </a:cubicBezTo>
                  <a:cubicBezTo>
                    <a:pt x="124" y="129"/>
                    <a:pt x="124" y="129"/>
                    <a:pt x="124" y="129"/>
                  </a:cubicBezTo>
                  <a:moveTo>
                    <a:pt x="124" y="540"/>
                  </a:moveTo>
                  <a:cubicBezTo>
                    <a:pt x="124" y="592"/>
                    <a:pt x="124" y="592"/>
                    <a:pt x="124" y="592"/>
                  </a:cubicBezTo>
                  <a:moveTo>
                    <a:pt x="124" y="318"/>
                  </a:moveTo>
                  <a:cubicBezTo>
                    <a:pt x="124" y="508"/>
                    <a:pt x="124" y="508"/>
                    <a:pt x="124" y="508"/>
                  </a:cubicBezTo>
                  <a:moveTo>
                    <a:pt x="315" y="316"/>
                  </a:moveTo>
                  <a:cubicBezTo>
                    <a:pt x="315" y="262"/>
                    <a:pt x="315" y="262"/>
                    <a:pt x="315" y="262"/>
                  </a:cubicBezTo>
                  <a:moveTo>
                    <a:pt x="55" y="413"/>
                  </a:moveTo>
                  <a:cubicBezTo>
                    <a:pt x="55" y="295"/>
                    <a:pt x="55" y="295"/>
                    <a:pt x="55" y="295"/>
                  </a:cubicBezTo>
                  <a:moveTo>
                    <a:pt x="160" y="601"/>
                  </a:moveTo>
                  <a:cubicBezTo>
                    <a:pt x="147" y="600"/>
                    <a:pt x="135" y="597"/>
                    <a:pt x="124" y="592"/>
                  </a:cubicBezTo>
                  <a:cubicBezTo>
                    <a:pt x="114" y="597"/>
                    <a:pt x="102" y="600"/>
                    <a:pt x="88" y="601"/>
                  </a:cubicBezTo>
                  <a:moveTo>
                    <a:pt x="164" y="601"/>
                  </a:moveTo>
                  <a:cubicBezTo>
                    <a:pt x="152" y="601"/>
                    <a:pt x="152" y="601"/>
                    <a:pt x="152" y="601"/>
                  </a:cubicBezTo>
                  <a:cubicBezTo>
                    <a:pt x="143" y="601"/>
                    <a:pt x="136" y="608"/>
                    <a:pt x="136" y="618"/>
                  </a:cubicBezTo>
                  <a:cubicBezTo>
                    <a:pt x="136" y="621"/>
                    <a:pt x="136" y="621"/>
                    <a:pt x="136" y="621"/>
                  </a:cubicBezTo>
                  <a:cubicBezTo>
                    <a:pt x="181" y="621"/>
                    <a:pt x="181" y="621"/>
                    <a:pt x="181" y="621"/>
                  </a:cubicBezTo>
                  <a:cubicBezTo>
                    <a:pt x="181" y="618"/>
                    <a:pt x="181" y="618"/>
                    <a:pt x="181" y="618"/>
                  </a:cubicBezTo>
                  <a:cubicBezTo>
                    <a:pt x="181" y="608"/>
                    <a:pt x="174" y="601"/>
                    <a:pt x="164" y="601"/>
                  </a:cubicBezTo>
                  <a:close/>
                  <a:moveTo>
                    <a:pt x="67" y="621"/>
                  </a:moveTo>
                  <a:cubicBezTo>
                    <a:pt x="113" y="621"/>
                    <a:pt x="113" y="621"/>
                    <a:pt x="113" y="621"/>
                  </a:cubicBezTo>
                  <a:cubicBezTo>
                    <a:pt x="113" y="618"/>
                    <a:pt x="113" y="618"/>
                    <a:pt x="113" y="618"/>
                  </a:cubicBezTo>
                  <a:cubicBezTo>
                    <a:pt x="113" y="608"/>
                    <a:pt x="105" y="601"/>
                    <a:pt x="96" y="601"/>
                  </a:cubicBezTo>
                  <a:cubicBezTo>
                    <a:pt x="84" y="601"/>
                    <a:pt x="84" y="601"/>
                    <a:pt x="84" y="601"/>
                  </a:cubicBezTo>
                  <a:cubicBezTo>
                    <a:pt x="75" y="601"/>
                    <a:pt x="67" y="608"/>
                    <a:pt x="67" y="618"/>
                  </a:cubicBezTo>
                  <a:lnTo>
                    <a:pt x="67" y="621"/>
                  </a:lnTo>
                  <a:close/>
                  <a:moveTo>
                    <a:pt x="17" y="406"/>
                  </a:moveTo>
                  <a:cubicBezTo>
                    <a:pt x="17" y="428"/>
                    <a:pt x="17" y="428"/>
                    <a:pt x="17" y="428"/>
                  </a:cubicBezTo>
                  <a:cubicBezTo>
                    <a:pt x="17" y="434"/>
                    <a:pt x="21" y="440"/>
                    <a:pt x="28" y="440"/>
                  </a:cubicBezTo>
                  <a:cubicBezTo>
                    <a:pt x="34" y="440"/>
                    <a:pt x="40" y="435"/>
                    <a:pt x="40" y="429"/>
                  </a:cubicBezTo>
                  <a:cubicBezTo>
                    <a:pt x="40" y="421"/>
                    <a:pt x="40" y="421"/>
                    <a:pt x="40" y="421"/>
                  </a:cubicBezTo>
                  <a:cubicBezTo>
                    <a:pt x="42" y="423"/>
                    <a:pt x="42" y="423"/>
                    <a:pt x="42" y="423"/>
                  </a:cubicBezTo>
                  <a:cubicBezTo>
                    <a:pt x="43" y="423"/>
                    <a:pt x="44" y="424"/>
                    <a:pt x="45" y="423"/>
                  </a:cubicBezTo>
                  <a:cubicBezTo>
                    <a:pt x="45" y="423"/>
                    <a:pt x="45" y="423"/>
                    <a:pt x="45" y="423"/>
                  </a:cubicBezTo>
                  <a:cubicBezTo>
                    <a:pt x="46" y="422"/>
                    <a:pt x="47" y="421"/>
                    <a:pt x="46" y="419"/>
                  </a:cubicBezTo>
                  <a:cubicBezTo>
                    <a:pt x="40" y="406"/>
                    <a:pt x="40" y="406"/>
                    <a:pt x="40" y="406"/>
                  </a:cubicBezTo>
                  <a:moveTo>
                    <a:pt x="55" y="395"/>
                  </a:moveTo>
                  <a:cubicBezTo>
                    <a:pt x="13" y="395"/>
                    <a:pt x="13" y="395"/>
                    <a:pt x="13" y="395"/>
                  </a:cubicBezTo>
                  <a:moveTo>
                    <a:pt x="304" y="262"/>
                  </a:moveTo>
                  <a:cubicBezTo>
                    <a:pt x="304" y="310"/>
                    <a:pt x="304" y="310"/>
                    <a:pt x="304" y="310"/>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8" name="Line 22">
            <a:extLst>
              <a:ext uri="{FF2B5EF4-FFF2-40B4-BE49-F238E27FC236}">
                <a16:creationId xmlns:a16="http://schemas.microsoft.com/office/drawing/2014/main" id="{4099D526-2EE3-4E24-8910-750A7504B05A}"/>
              </a:ext>
            </a:extLst>
          </p:cNvPr>
          <p:cNvSpPr>
            <a:spLocks noChangeShapeType="1"/>
          </p:cNvSpPr>
          <p:nvPr userDrawn="1"/>
        </p:nvSpPr>
        <p:spPr bwMode="auto">
          <a:xfrm>
            <a:off x="10834480" y="3374819"/>
            <a:ext cx="0" cy="675888"/>
          </a:xfrm>
          <a:prstGeom prst="line">
            <a:avLst/>
          </a:prstGeom>
          <a:noFill/>
          <a:ln w="190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4" name="Freeform 28">
            <a:extLst>
              <a:ext uri="{FF2B5EF4-FFF2-40B4-BE49-F238E27FC236}">
                <a16:creationId xmlns:a16="http://schemas.microsoft.com/office/drawing/2014/main" id="{22CE37CF-B24C-4EBA-A9EF-663E28AA0A8E}"/>
              </a:ext>
            </a:extLst>
          </p:cNvPr>
          <p:cNvSpPr>
            <a:spLocks/>
          </p:cNvSpPr>
          <p:nvPr userDrawn="1"/>
        </p:nvSpPr>
        <p:spPr bwMode="auto">
          <a:xfrm>
            <a:off x="10764852" y="3982779"/>
            <a:ext cx="137556" cy="71325"/>
          </a:xfrm>
          <a:custGeom>
            <a:avLst/>
            <a:gdLst>
              <a:gd name="T0" fmla="*/ 81 w 81"/>
              <a:gd name="T1" fmla="*/ 0 h 42"/>
              <a:gd name="T2" fmla="*/ 41 w 81"/>
              <a:gd name="T3" fmla="*/ 42 h 42"/>
              <a:gd name="T4" fmla="*/ 0 w 81"/>
              <a:gd name="T5" fmla="*/ 0 h 42"/>
            </a:gdLst>
            <a:ahLst/>
            <a:cxnLst>
              <a:cxn ang="0">
                <a:pos x="T0" y="T1"/>
              </a:cxn>
              <a:cxn ang="0">
                <a:pos x="T2" y="T3"/>
              </a:cxn>
              <a:cxn ang="0">
                <a:pos x="T4" y="T5"/>
              </a:cxn>
            </a:cxnLst>
            <a:rect l="0" t="0" r="r" b="b"/>
            <a:pathLst>
              <a:path w="81" h="42">
                <a:moveTo>
                  <a:pt x="81" y="0"/>
                </a:moveTo>
                <a:lnTo>
                  <a:pt x="41" y="42"/>
                </a:lnTo>
                <a:lnTo>
                  <a:pt x="0" y="0"/>
                </a:lnTo>
              </a:path>
            </a:pathLst>
          </a:custGeom>
          <a:noFill/>
          <a:ln w="1905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907F0849-6E7D-457E-8ACB-990C16AC676C}"/>
              </a:ext>
            </a:extLst>
          </p:cNvPr>
          <p:cNvGrpSpPr/>
          <p:nvPr/>
        </p:nvGrpSpPr>
        <p:grpSpPr>
          <a:xfrm>
            <a:off x="10391246" y="3928436"/>
            <a:ext cx="928922" cy="1562354"/>
            <a:chOff x="10391246" y="3928436"/>
            <a:chExt cx="928922" cy="1562354"/>
          </a:xfrm>
        </p:grpSpPr>
        <p:sp>
          <p:nvSpPr>
            <p:cNvPr id="155" name="Freeform 29">
              <a:extLst>
                <a:ext uri="{FF2B5EF4-FFF2-40B4-BE49-F238E27FC236}">
                  <a16:creationId xmlns:a16="http://schemas.microsoft.com/office/drawing/2014/main" id="{62775805-DC4E-44D2-B3F1-AC65DC09281D}"/>
                </a:ext>
              </a:extLst>
            </p:cNvPr>
            <p:cNvSpPr>
              <a:spLocks/>
            </p:cNvSpPr>
            <p:nvPr/>
          </p:nvSpPr>
          <p:spPr bwMode="auto">
            <a:xfrm>
              <a:off x="10785231" y="4183168"/>
              <a:ext cx="11888" cy="13586"/>
            </a:xfrm>
            <a:custGeom>
              <a:avLst/>
              <a:gdLst>
                <a:gd name="T0" fmla="*/ 4 w 4"/>
                <a:gd name="T1" fmla="*/ 4 h 4"/>
                <a:gd name="T2" fmla="*/ 0 w 4"/>
                <a:gd name="T3" fmla="*/ 0 h 4"/>
                <a:gd name="T4" fmla="*/ 4 w 4"/>
                <a:gd name="T5" fmla="*/ 4 h 4"/>
              </a:gdLst>
              <a:ahLst/>
              <a:cxnLst>
                <a:cxn ang="0">
                  <a:pos x="T0" y="T1"/>
                </a:cxn>
                <a:cxn ang="0">
                  <a:pos x="T2" y="T3"/>
                </a:cxn>
                <a:cxn ang="0">
                  <a:pos x="T4" y="T5"/>
                </a:cxn>
              </a:cxnLst>
              <a:rect l="0" t="0" r="r" b="b"/>
              <a:pathLst>
                <a:path w="4" h="4">
                  <a:moveTo>
                    <a:pt x="4" y="4"/>
                  </a:moveTo>
                  <a:cubicBezTo>
                    <a:pt x="2" y="3"/>
                    <a:pt x="1" y="2"/>
                    <a:pt x="0" y="0"/>
                  </a:cubicBezTo>
                  <a:cubicBezTo>
                    <a:pt x="1" y="2"/>
                    <a:pt x="2" y="3"/>
                    <a:pt x="4" y="4"/>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6" name="Freeform 30">
              <a:extLst>
                <a:ext uri="{FF2B5EF4-FFF2-40B4-BE49-F238E27FC236}">
                  <a16:creationId xmlns:a16="http://schemas.microsoft.com/office/drawing/2014/main" id="{1F6CF359-8389-48C8-BBB3-B2163F748885}"/>
                </a:ext>
              </a:extLst>
            </p:cNvPr>
            <p:cNvSpPr>
              <a:spLocks/>
            </p:cNvSpPr>
            <p:nvPr/>
          </p:nvSpPr>
          <p:spPr bwMode="auto">
            <a:xfrm>
              <a:off x="10800515" y="4149203"/>
              <a:ext cx="6793"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7" name="Freeform 31">
              <a:extLst>
                <a:ext uri="{FF2B5EF4-FFF2-40B4-BE49-F238E27FC236}">
                  <a16:creationId xmlns:a16="http://schemas.microsoft.com/office/drawing/2014/main" id="{56E43D5D-9B6E-4ABC-85FE-9B42115AC151}"/>
                </a:ext>
              </a:extLst>
            </p:cNvPr>
            <p:cNvSpPr>
              <a:spLocks/>
            </p:cNvSpPr>
            <p:nvPr/>
          </p:nvSpPr>
          <p:spPr bwMode="auto">
            <a:xfrm>
              <a:off x="10625599" y="4118636"/>
              <a:ext cx="188502" cy="186803"/>
            </a:xfrm>
            <a:custGeom>
              <a:avLst/>
              <a:gdLst>
                <a:gd name="T0" fmla="*/ 49 w 56"/>
                <a:gd name="T1" fmla="*/ 55 h 55"/>
                <a:gd name="T2" fmla="*/ 54 w 56"/>
                <a:gd name="T3" fmla="*/ 23 h 55"/>
                <a:gd name="T4" fmla="*/ 54 w 56"/>
                <a:gd name="T5" fmla="*/ 23 h 55"/>
                <a:gd name="T6" fmla="*/ 51 w 56"/>
                <a:gd name="T7" fmla="*/ 23 h 55"/>
                <a:gd name="T8" fmla="*/ 47 w 56"/>
                <a:gd name="T9" fmla="*/ 19 h 55"/>
                <a:gd name="T10" fmla="*/ 46 w 56"/>
                <a:gd name="T11" fmla="*/ 16 h 55"/>
                <a:gd name="T12" fmla="*/ 48 w 56"/>
                <a:gd name="T13" fmla="*/ 13 h 55"/>
                <a:gd name="T14" fmla="*/ 49 w 56"/>
                <a:gd name="T15" fmla="*/ 12 h 55"/>
                <a:gd name="T16" fmla="*/ 50 w 56"/>
                <a:gd name="T17" fmla="*/ 11 h 55"/>
                <a:gd name="T18" fmla="*/ 52 w 56"/>
                <a:gd name="T19" fmla="*/ 9 h 55"/>
                <a:gd name="T20" fmla="*/ 54 w 56"/>
                <a:gd name="T21" fmla="*/ 9 h 55"/>
                <a:gd name="T22" fmla="*/ 55 w 56"/>
                <a:gd name="T23" fmla="*/ 10 h 55"/>
                <a:gd name="T24" fmla="*/ 56 w 56"/>
                <a:gd name="T25" fmla="*/ 0 h 55"/>
                <a:gd name="T26" fmla="*/ 21 w 56"/>
                <a:gd name="T27" fmla="*/ 1 h 55"/>
                <a:gd name="T28" fmla="*/ 21 w 56"/>
                <a:gd name="T29" fmla="*/ 16 h 55"/>
                <a:gd name="T30" fmla="*/ 2 w 56"/>
                <a:gd name="T31" fmla="*/ 39 h 55"/>
                <a:gd name="T32" fmla="*/ 2 w 56"/>
                <a:gd name="T33" fmla="*/ 42 h 55"/>
                <a:gd name="T34" fmla="*/ 47 w 56"/>
                <a:gd name="T35" fmla="*/ 54 h 55"/>
                <a:gd name="T36" fmla="*/ 47 w 56"/>
                <a:gd name="T37" fmla="*/ 54 h 55"/>
                <a:gd name="T38" fmla="*/ 49 w 56"/>
                <a:gd name="T3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 h="55">
                  <a:moveTo>
                    <a:pt x="49" y="55"/>
                  </a:moveTo>
                  <a:cubicBezTo>
                    <a:pt x="51" y="44"/>
                    <a:pt x="53" y="34"/>
                    <a:pt x="54" y="23"/>
                  </a:cubicBezTo>
                  <a:cubicBezTo>
                    <a:pt x="54" y="23"/>
                    <a:pt x="54" y="23"/>
                    <a:pt x="54" y="23"/>
                  </a:cubicBezTo>
                  <a:cubicBezTo>
                    <a:pt x="53" y="23"/>
                    <a:pt x="52" y="23"/>
                    <a:pt x="51" y="23"/>
                  </a:cubicBezTo>
                  <a:cubicBezTo>
                    <a:pt x="49" y="22"/>
                    <a:pt x="48" y="21"/>
                    <a:pt x="47" y="19"/>
                  </a:cubicBezTo>
                  <a:cubicBezTo>
                    <a:pt x="47" y="18"/>
                    <a:pt x="46" y="17"/>
                    <a:pt x="46" y="16"/>
                  </a:cubicBezTo>
                  <a:cubicBezTo>
                    <a:pt x="46" y="15"/>
                    <a:pt x="47" y="14"/>
                    <a:pt x="48" y="13"/>
                  </a:cubicBezTo>
                  <a:cubicBezTo>
                    <a:pt x="48" y="12"/>
                    <a:pt x="48" y="12"/>
                    <a:pt x="49" y="12"/>
                  </a:cubicBezTo>
                  <a:cubicBezTo>
                    <a:pt x="49" y="11"/>
                    <a:pt x="49" y="11"/>
                    <a:pt x="50" y="11"/>
                  </a:cubicBezTo>
                  <a:cubicBezTo>
                    <a:pt x="51" y="10"/>
                    <a:pt x="52" y="10"/>
                    <a:pt x="52" y="9"/>
                  </a:cubicBezTo>
                  <a:cubicBezTo>
                    <a:pt x="53" y="9"/>
                    <a:pt x="53" y="9"/>
                    <a:pt x="54" y="9"/>
                  </a:cubicBezTo>
                  <a:cubicBezTo>
                    <a:pt x="54" y="9"/>
                    <a:pt x="55" y="9"/>
                    <a:pt x="55" y="10"/>
                  </a:cubicBezTo>
                  <a:cubicBezTo>
                    <a:pt x="56" y="7"/>
                    <a:pt x="56" y="4"/>
                    <a:pt x="56" y="0"/>
                  </a:cubicBezTo>
                  <a:cubicBezTo>
                    <a:pt x="21" y="1"/>
                    <a:pt x="21" y="1"/>
                    <a:pt x="21" y="1"/>
                  </a:cubicBezTo>
                  <a:cubicBezTo>
                    <a:pt x="21" y="16"/>
                    <a:pt x="21" y="16"/>
                    <a:pt x="21" y="16"/>
                  </a:cubicBezTo>
                  <a:cubicBezTo>
                    <a:pt x="21" y="27"/>
                    <a:pt x="13" y="37"/>
                    <a:pt x="2" y="39"/>
                  </a:cubicBezTo>
                  <a:cubicBezTo>
                    <a:pt x="1" y="39"/>
                    <a:pt x="0" y="41"/>
                    <a:pt x="2" y="42"/>
                  </a:cubicBezTo>
                  <a:cubicBezTo>
                    <a:pt x="16" y="48"/>
                    <a:pt x="31" y="52"/>
                    <a:pt x="47" y="54"/>
                  </a:cubicBezTo>
                  <a:cubicBezTo>
                    <a:pt x="47" y="54"/>
                    <a:pt x="47" y="54"/>
                    <a:pt x="47" y="54"/>
                  </a:cubicBezTo>
                  <a:cubicBezTo>
                    <a:pt x="48" y="55"/>
                    <a:pt x="49" y="55"/>
                    <a:pt x="49" y="55"/>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32">
              <a:extLst>
                <a:ext uri="{FF2B5EF4-FFF2-40B4-BE49-F238E27FC236}">
                  <a16:creationId xmlns:a16="http://schemas.microsoft.com/office/drawing/2014/main" id="{BE3B7FD6-BA5E-4DB9-81B1-19692A35CA97}"/>
                </a:ext>
              </a:extLst>
            </p:cNvPr>
            <p:cNvSpPr>
              <a:spLocks/>
            </p:cNvSpPr>
            <p:nvPr/>
          </p:nvSpPr>
          <p:spPr bwMode="auto">
            <a:xfrm>
              <a:off x="10781835" y="4118636"/>
              <a:ext cx="202088" cy="230957"/>
            </a:xfrm>
            <a:custGeom>
              <a:avLst/>
              <a:gdLst>
                <a:gd name="T0" fmla="*/ 55 w 60"/>
                <a:gd name="T1" fmla="*/ 0 h 68"/>
                <a:gd name="T2" fmla="*/ 10 w 60"/>
                <a:gd name="T3" fmla="*/ 0 h 68"/>
                <a:gd name="T4" fmla="*/ 9 w 60"/>
                <a:gd name="T5" fmla="*/ 10 h 68"/>
                <a:gd name="T6" fmla="*/ 8 w 60"/>
                <a:gd name="T7" fmla="*/ 9 h 68"/>
                <a:gd name="T8" fmla="*/ 6 w 60"/>
                <a:gd name="T9" fmla="*/ 9 h 68"/>
                <a:gd name="T10" fmla="*/ 4 w 60"/>
                <a:gd name="T11" fmla="*/ 11 h 68"/>
                <a:gd name="T12" fmla="*/ 3 w 60"/>
                <a:gd name="T13" fmla="*/ 12 h 68"/>
                <a:gd name="T14" fmla="*/ 2 w 60"/>
                <a:gd name="T15" fmla="*/ 13 h 68"/>
                <a:gd name="T16" fmla="*/ 0 w 60"/>
                <a:gd name="T17" fmla="*/ 16 h 68"/>
                <a:gd name="T18" fmla="*/ 1 w 60"/>
                <a:gd name="T19" fmla="*/ 19 h 68"/>
                <a:gd name="T20" fmla="*/ 5 w 60"/>
                <a:gd name="T21" fmla="*/ 23 h 68"/>
                <a:gd name="T22" fmla="*/ 8 w 60"/>
                <a:gd name="T23" fmla="*/ 23 h 68"/>
                <a:gd name="T24" fmla="*/ 8 w 60"/>
                <a:gd name="T25" fmla="*/ 23 h 68"/>
                <a:gd name="T26" fmla="*/ 3 w 60"/>
                <a:gd name="T27" fmla="*/ 55 h 68"/>
                <a:gd name="T28" fmla="*/ 1 w 60"/>
                <a:gd name="T29" fmla="*/ 54 h 68"/>
                <a:gd name="T30" fmla="*/ 0 w 60"/>
                <a:gd name="T31" fmla="*/ 68 h 68"/>
                <a:gd name="T32" fmla="*/ 23 w 60"/>
                <a:gd name="T33" fmla="*/ 68 h 68"/>
                <a:gd name="T34" fmla="*/ 25 w 60"/>
                <a:gd name="T35" fmla="*/ 50 h 68"/>
                <a:gd name="T36" fmla="*/ 51 w 60"/>
                <a:gd name="T37" fmla="*/ 29 h 68"/>
                <a:gd name="T38" fmla="*/ 60 w 60"/>
                <a:gd name="T39" fmla="*/ 25 h 68"/>
                <a:gd name="T40" fmla="*/ 55 w 60"/>
                <a:gd name="T41" fmla="*/ 11 h 68"/>
                <a:gd name="T42" fmla="*/ 55 w 60"/>
                <a:gd name="T43"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 h="68">
                  <a:moveTo>
                    <a:pt x="55" y="0"/>
                  </a:moveTo>
                  <a:cubicBezTo>
                    <a:pt x="10" y="0"/>
                    <a:pt x="10" y="0"/>
                    <a:pt x="10" y="0"/>
                  </a:cubicBezTo>
                  <a:cubicBezTo>
                    <a:pt x="10" y="4"/>
                    <a:pt x="10" y="7"/>
                    <a:pt x="9" y="10"/>
                  </a:cubicBezTo>
                  <a:cubicBezTo>
                    <a:pt x="9" y="9"/>
                    <a:pt x="8" y="9"/>
                    <a:pt x="8" y="9"/>
                  </a:cubicBezTo>
                  <a:cubicBezTo>
                    <a:pt x="7" y="9"/>
                    <a:pt x="7" y="9"/>
                    <a:pt x="6" y="9"/>
                  </a:cubicBezTo>
                  <a:cubicBezTo>
                    <a:pt x="6" y="10"/>
                    <a:pt x="5" y="10"/>
                    <a:pt x="4" y="11"/>
                  </a:cubicBezTo>
                  <a:cubicBezTo>
                    <a:pt x="3" y="11"/>
                    <a:pt x="3" y="11"/>
                    <a:pt x="3" y="12"/>
                  </a:cubicBezTo>
                  <a:cubicBezTo>
                    <a:pt x="2" y="12"/>
                    <a:pt x="2" y="12"/>
                    <a:pt x="2" y="13"/>
                  </a:cubicBezTo>
                  <a:cubicBezTo>
                    <a:pt x="1" y="14"/>
                    <a:pt x="0" y="15"/>
                    <a:pt x="0" y="16"/>
                  </a:cubicBezTo>
                  <a:cubicBezTo>
                    <a:pt x="0" y="17"/>
                    <a:pt x="1" y="18"/>
                    <a:pt x="1" y="19"/>
                  </a:cubicBezTo>
                  <a:cubicBezTo>
                    <a:pt x="2" y="21"/>
                    <a:pt x="3" y="22"/>
                    <a:pt x="5" y="23"/>
                  </a:cubicBezTo>
                  <a:cubicBezTo>
                    <a:pt x="6" y="23"/>
                    <a:pt x="7" y="23"/>
                    <a:pt x="8" y="23"/>
                  </a:cubicBezTo>
                  <a:cubicBezTo>
                    <a:pt x="8" y="23"/>
                    <a:pt x="8" y="23"/>
                    <a:pt x="8" y="23"/>
                  </a:cubicBezTo>
                  <a:cubicBezTo>
                    <a:pt x="7" y="34"/>
                    <a:pt x="5" y="44"/>
                    <a:pt x="3" y="55"/>
                  </a:cubicBezTo>
                  <a:cubicBezTo>
                    <a:pt x="3" y="55"/>
                    <a:pt x="2" y="55"/>
                    <a:pt x="1" y="54"/>
                  </a:cubicBezTo>
                  <a:cubicBezTo>
                    <a:pt x="0" y="68"/>
                    <a:pt x="0" y="68"/>
                    <a:pt x="0" y="68"/>
                  </a:cubicBezTo>
                  <a:cubicBezTo>
                    <a:pt x="23" y="68"/>
                    <a:pt x="23" y="68"/>
                    <a:pt x="23" y="68"/>
                  </a:cubicBezTo>
                  <a:cubicBezTo>
                    <a:pt x="25" y="50"/>
                    <a:pt x="25" y="50"/>
                    <a:pt x="25" y="50"/>
                  </a:cubicBezTo>
                  <a:cubicBezTo>
                    <a:pt x="33" y="50"/>
                    <a:pt x="51" y="44"/>
                    <a:pt x="51" y="29"/>
                  </a:cubicBezTo>
                  <a:cubicBezTo>
                    <a:pt x="60" y="25"/>
                    <a:pt x="60" y="25"/>
                    <a:pt x="60" y="25"/>
                  </a:cubicBezTo>
                  <a:cubicBezTo>
                    <a:pt x="55" y="11"/>
                    <a:pt x="55" y="11"/>
                    <a:pt x="55" y="11"/>
                  </a:cubicBezTo>
                  <a:lnTo>
                    <a:pt x="55" y="0"/>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33">
              <a:extLst>
                <a:ext uri="{FF2B5EF4-FFF2-40B4-BE49-F238E27FC236}">
                  <a16:creationId xmlns:a16="http://schemas.microsoft.com/office/drawing/2014/main" id="{4A128BBE-E02D-4046-B66A-0C7CA1F184DC}"/>
                </a:ext>
              </a:extLst>
            </p:cNvPr>
            <p:cNvSpPr>
              <a:spLocks/>
            </p:cNvSpPr>
            <p:nvPr/>
          </p:nvSpPr>
          <p:spPr bwMode="auto">
            <a:xfrm>
              <a:off x="10786930" y="4155996"/>
              <a:ext cx="6793" cy="6793"/>
            </a:xfrm>
            <a:custGeom>
              <a:avLst/>
              <a:gdLst>
                <a:gd name="T0" fmla="*/ 0 w 2"/>
                <a:gd name="T1" fmla="*/ 2 h 2"/>
                <a:gd name="T2" fmla="*/ 1 w 2"/>
                <a:gd name="T3" fmla="*/ 1 h 2"/>
                <a:gd name="T4" fmla="*/ 2 w 2"/>
                <a:gd name="T5" fmla="*/ 0 h 2"/>
                <a:gd name="T6" fmla="*/ 1 w 2"/>
                <a:gd name="T7" fmla="*/ 1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cubicBezTo>
                    <a:pt x="0" y="1"/>
                    <a:pt x="0" y="1"/>
                    <a:pt x="1" y="1"/>
                  </a:cubicBezTo>
                  <a:cubicBezTo>
                    <a:pt x="1" y="0"/>
                    <a:pt x="1" y="0"/>
                    <a:pt x="2" y="0"/>
                  </a:cubicBezTo>
                  <a:cubicBezTo>
                    <a:pt x="1" y="0"/>
                    <a:pt x="1" y="0"/>
                    <a:pt x="1" y="1"/>
                  </a:cubicBezTo>
                  <a:cubicBezTo>
                    <a:pt x="0" y="1"/>
                    <a:pt x="0" y="1"/>
                    <a:pt x="0" y="2"/>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34">
              <a:extLst>
                <a:ext uri="{FF2B5EF4-FFF2-40B4-BE49-F238E27FC236}">
                  <a16:creationId xmlns:a16="http://schemas.microsoft.com/office/drawing/2014/main" id="{09F2E583-32CC-447A-B280-D5FA39BFDF07}"/>
                </a:ext>
              </a:extLst>
            </p:cNvPr>
            <p:cNvSpPr>
              <a:spLocks/>
            </p:cNvSpPr>
            <p:nvPr/>
          </p:nvSpPr>
          <p:spPr bwMode="auto">
            <a:xfrm>
              <a:off x="10785231" y="4302042"/>
              <a:ext cx="5095" cy="3396"/>
            </a:xfrm>
            <a:custGeom>
              <a:avLst/>
              <a:gdLst>
                <a:gd name="T0" fmla="*/ 0 w 2"/>
                <a:gd name="T1" fmla="*/ 0 h 1"/>
                <a:gd name="T2" fmla="*/ 0 w 2"/>
                <a:gd name="T3" fmla="*/ 0 h 1"/>
                <a:gd name="T4" fmla="*/ 2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0" y="0"/>
                    <a:pt x="0" y="0"/>
                    <a:pt x="0" y="0"/>
                  </a:cubicBezTo>
                  <a:cubicBezTo>
                    <a:pt x="1" y="1"/>
                    <a:pt x="2" y="1"/>
                    <a:pt x="2" y="1"/>
                  </a:cubicBezTo>
                  <a:cubicBezTo>
                    <a:pt x="2" y="1"/>
                    <a:pt x="1" y="1"/>
                    <a:pt x="0" y="0"/>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35">
              <a:extLst>
                <a:ext uri="{FF2B5EF4-FFF2-40B4-BE49-F238E27FC236}">
                  <a16:creationId xmlns:a16="http://schemas.microsoft.com/office/drawing/2014/main" id="{6BD82FFC-EA6E-4201-929A-E68954B1E8DE}"/>
                </a:ext>
              </a:extLst>
            </p:cNvPr>
            <p:cNvSpPr>
              <a:spLocks/>
            </p:cNvSpPr>
            <p:nvPr/>
          </p:nvSpPr>
          <p:spPr bwMode="auto">
            <a:xfrm>
              <a:off x="10625599" y="4122032"/>
              <a:ext cx="263223" cy="183407"/>
            </a:xfrm>
            <a:custGeom>
              <a:avLst/>
              <a:gdLst>
                <a:gd name="T0" fmla="*/ 49 w 78"/>
                <a:gd name="T1" fmla="*/ 54 h 54"/>
                <a:gd name="T2" fmla="*/ 47 w 78"/>
                <a:gd name="T3" fmla="*/ 53 h 54"/>
                <a:gd name="T4" fmla="*/ 47 w 78"/>
                <a:gd name="T5" fmla="*/ 53 h 54"/>
                <a:gd name="T6" fmla="*/ 2 w 78"/>
                <a:gd name="T7" fmla="*/ 41 h 54"/>
                <a:gd name="T8" fmla="*/ 2 w 78"/>
                <a:gd name="T9" fmla="*/ 38 h 54"/>
                <a:gd name="T10" fmla="*/ 21 w 78"/>
                <a:gd name="T11" fmla="*/ 15 h 54"/>
                <a:gd name="T12" fmla="*/ 21 w 78"/>
                <a:gd name="T13" fmla="*/ 0 h 54"/>
                <a:gd name="T14" fmla="*/ 78 w 78"/>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54">
                  <a:moveTo>
                    <a:pt x="49" y="54"/>
                  </a:moveTo>
                  <a:cubicBezTo>
                    <a:pt x="49" y="54"/>
                    <a:pt x="48" y="54"/>
                    <a:pt x="47" y="53"/>
                  </a:cubicBezTo>
                  <a:cubicBezTo>
                    <a:pt x="47" y="53"/>
                    <a:pt x="47" y="53"/>
                    <a:pt x="47" y="53"/>
                  </a:cubicBezTo>
                  <a:cubicBezTo>
                    <a:pt x="31" y="51"/>
                    <a:pt x="16" y="47"/>
                    <a:pt x="2" y="41"/>
                  </a:cubicBezTo>
                  <a:cubicBezTo>
                    <a:pt x="0" y="40"/>
                    <a:pt x="1" y="38"/>
                    <a:pt x="2" y="38"/>
                  </a:cubicBezTo>
                  <a:cubicBezTo>
                    <a:pt x="13" y="36"/>
                    <a:pt x="21" y="26"/>
                    <a:pt x="21" y="15"/>
                  </a:cubicBezTo>
                  <a:cubicBezTo>
                    <a:pt x="21" y="0"/>
                    <a:pt x="21" y="0"/>
                    <a:pt x="21" y="0"/>
                  </a:cubicBezTo>
                  <a:cubicBezTo>
                    <a:pt x="78" y="0"/>
                    <a:pt x="78" y="0"/>
                    <a:pt x="78"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2" name="Freeform 36">
              <a:extLst>
                <a:ext uri="{FF2B5EF4-FFF2-40B4-BE49-F238E27FC236}">
                  <a16:creationId xmlns:a16="http://schemas.microsoft.com/office/drawing/2014/main" id="{86BFB5C2-3974-49DC-9BEF-E193A2EEE78F}"/>
                </a:ext>
              </a:extLst>
            </p:cNvPr>
            <p:cNvSpPr>
              <a:spLocks/>
            </p:cNvSpPr>
            <p:nvPr/>
          </p:nvSpPr>
          <p:spPr bwMode="auto">
            <a:xfrm>
              <a:off x="10858255" y="4118636"/>
              <a:ext cx="125668" cy="230957"/>
            </a:xfrm>
            <a:custGeom>
              <a:avLst/>
              <a:gdLst>
                <a:gd name="T0" fmla="*/ 0 w 37"/>
                <a:gd name="T1" fmla="*/ 68 h 68"/>
                <a:gd name="T2" fmla="*/ 2 w 37"/>
                <a:gd name="T3" fmla="*/ 50 h 68"/>
                <a:gd name="T4" fmla="*/ 28 w 37"/>
                <a:gd name="T5" fmla="*/ 29 h 68"/>
                <a:gd name="T6" fmla="*/ 37 w 37"/>
                <a:gd name="T7" fmla="*/ 25 h 68"/>
                <a:gd name="T8" fmla="*/ 32 w 37"/>
                <a:gd name="T9" fmla="*/ 11 h 68"/>
                <a:gd name="T10" fmla="*/ 32 w 37"/>
                <a:gd name="T11" fmla="*/ 0 h 68"/>
              </a:gdLst>
              <a:ahLst/>
              <a:cxnLst>
                <a:cxn ang="0">
                  <a:pos x="T0" y="T1"/>
                </a:cxn>
                <a:cxn ang="0">
                  <a:pos x="T2" y="T3"/>
                </a:cxn>
                <a:cxn ang="0">
                  <a:pos x="T4" y="T5"/>
                </a:cxn>
                <a:cxn ang="0">
                  <a:pos x="T6" y="T7"/>
                </a:cxn>
                <a:cxn ang="0">
                  <a:pos x="T8" y="T9"/>
                </a:cxn>
                <a:cxn ang="0">
                  <a:pos x="T10" y="T11"/>
                </a:cxn>
              </a:cxnLst>
              <a:rect l="0" t="0" r="r" b="b"/>
              <a:pathLst>
                <a:path w="37" h="68">
                  <a:moveTo>
                    <a:pt x="0" y="68"/>
                  </a:moveTo>
                  <a:cubicBezTo>
                    <a:pt x="2" y="50"/>
                    <a:pt x="2" y="50"/>
                    <a:pt x="2" y="50"/>
                  </a:cubicBezTo>
                  <a:cubicBezTo>
                    <a:pt x="10" y="50"/>
                    <a:pt x="28" y="44"/>
                    <a:pt x="28" y="29"/>
                  </a:cubicBezTo>
                  <a:cubicBezTo>
                    <a:pt x="37" y="25"/>
                    <a:pt x="37" y="25"/>
                    <a:pt x="37" y="25"/>
                  </a:cubicBezTo>
                  <a:cubicBezTo>
                    <a:pt x="32" y="11"/>
                    <a:pt x="32" y="11"/>
                    <a:pt x="32" y="11"/>
                  </a:cubicBezTo>
                  <a:cubicBezTo>
                    <a:pt x="32" y="0"/>
                    <a:pt x="32" y="0"/>
                    <a:pt x="32"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3" name="Freeform 37">
              <a:extLst>
                <a:ext uri="{FF2B5EF4-FFF2-40B4-BE49-F238E27FC236}">
                  <a16:creationId xmlns:a16="http://schemas.microsoft.com/office/drawing/2014/main" id="{3FD5D68E-8D83-4C35-92D2-FBAD3924572C}"/>
                </a:ext>
              </a:extLst>
            </p:cNvPr>
            <p:cNvSpPr>
              <a:spLocks/>
            </p:cNvSpPr>
            <p:nvPr/>
          </p:nvSpPr>
          <p:spPr bwMode="auto">
            <a:xfrm>
              <a:off x="10785231" y="4122032"/>
              <a:ext cx="28870" cy="78118"/>
            </a:xfrm>
            <a:custGeom>
              <a:avLst/>
              <a:gdLst>
                <a:gd name="T0" fmla="*/ 7 w 9"/>
                <a:gd name="T1" fmla="*/ 23 h 23"/>
                <a:gd name="T2" fmla="*/ 0 w 9"/>
                <a:gd name="T3" fmla="*/ 15 h 23"/>
                <a:gd name="T4" fmla="*/ 7 w 9"/>
                <a:gd name="T5" fmla="*/ 8 h 23"/>
                <a:gd name="T6" fmla="*/ 8 w 9"/>
                <a:gd name="T7" fmla="*/ 8 h 23"/>
                <a:gd name="T8" fmla="*/ 9 w 9"/>
                <a:gd name="T9" fmla="*/ 0 h 23"/>
              </a:gdLst>
              <a:ahLst/>
              <a:cxnLst>
                <a:cxn ang="0">
                  <a:pos x="T0" y="T1"/>
                </a:cxn>
                <a:cxn ang="0">
                  <a:pos x="T2" y="T3"/>
                </a:cxn>
                <a:cxn ang="0">
                  <a:pos x="T4" y="T5"/>
                </a:cxn>
                <a:cxn ang="0">
                  <a:pos x="T6" y="T7"/>
                </a:cxn>
                <a:cxn ang="0">
                  <a:pos x="T8" y="T9"/>
                </a:cxn>
              </a:cxnLst>
              <a:rect l="0" t="0" r="r" b="b"/>
              <a:pathLst>
                <a:path w="9" h="23">
                  <a:moveTo>
                    <a:pt x="7" y="23"/>
                  </a:moveTo>
                  <a:cubicBezTo>
                    <a:pt x="3" y="23"/>
                    <a:pt x="0" y="19"/>
                    <a:pt x="0" y="15"/>
                  </a:cubicBezTo>
                  <a:cubicBezTo>
                    <a:pt x="0" y="11"/>
                    <a:pt x="3" y="8"/>
                    <a:pt x="7" y="8"/>
                  </a:cubicBezTo>
                  <a:cubicBezTo>
                    <a:pt x="8" y="8"/>
                    <a:pt x="8" y="8"/>
                    <a:pt x="8" y="8"/>
                  </a:cubicBezTo>
                  <a:cubicBezTo>
                    <a:pt x="9" y="0"/>
                    <a:pt x="9" y="0"/>
                    <a:pt x="9"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4" name="Freeform 38">
              <a:extLst>
                <a:ext uri="{FF2B5EF4-FFF2-40B4-BE49-F238E27FC236}">
                  <a16:creationId xmlns:a16="http://schemas.microsoft.com/office/drawing/2014/main" id="{D08D7361-EF4D-432B-8228-476807372459}"/>
                </a:ext>
              </a:extLst>
            </p:cNvPr>
            <p:cNvSpPr>
              <a:spLocks/>
            </p:cNvSpPr>
            <p:nvPr/>
          </p:nvSpPr>
          <p:spPr bwMode="auto">
            <a:xfrm>
              <a:off x="10544085" y="4502431"/>
              <a:ext cx="592676" cy="519652"/>
            </a:xfrm>
            <a:custGeom>
              <a:avLst/>
              <a:gdLst>
                <a:gd name="T0" fmla="*/ 163 w 175"/>
                <a:gd name="T1" fmla="*/ 153 h 153"/>
                <a:gd name="T2" fmla="*/ 67 w 175"/>
                <a:gd name="T3" fmla="*/ 153 h 153"/>
                <a:gd name="T4" fmla="*/ 20 w 175"/>
                <a:gd name="T5" fmla="*/ 114 h 153"/>
                <a:gd name="T6" fmla="*/ 1 w 175"/>
                <a:gd name="T7" fmla="*/ 15 h 153"/>
                <a:gd name="T8" fmla="*/ 10 w 175"/>
                <a:gd name="T9" fmla="*/ 1 h 153"/>
                <a:gd name="T10" fmla="*/ 24 w 175"/>
                <a:gd name="T11" fmla="*/ 11 h 153"/>
                <a:gd name="T12" fmla="*/ 43 w 175"/>
                <a:gd name="T13" fmla="*/ 110 h 153"/>
                <a:gd name="T14" fmla="*/ 67 w 175"/>
                <a:gd name="T15" fmla="*/ 129 h 153"/>
                <a:gd name="T16" fmla="*/ 163 w 175"/>
                <a:gd name="T17" fmla="*/ 129 h 153"/>
                <a:gd name="T18" fmla="*/ 175 w 175"/>
                <a:gd name="T19" fmla="*/ 141 h 153"/>
                <a:gd name="T20" fmla="*/ 163 w 175"/>
                <a:gd name="T21"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53">
                  <a:moveTo>
                    <a:pt x="163" y="153"/>
                  </a:moveTo>
                  <a:cubicBezTo>
                    <a:pt x="67" y="153"/>
                    <a:pt x="67" y="153"/>
                    <a:pt x="67" y="153"/>
                  </a:cubicBezTo>
                  <a:cubicBezTo>
                    <a:pt x="44" y="153"/>
                    <a:pt x="25" y="136"/>
                    <a:pt x="20" y="114"/>
                  </a:cubicBezTo>
                  <a:cubicBezTo>
                    <a:pt x="1" y="15"/>
                    <a:pt x="1" y="15"/>
                    <a:pt x="1" y="15"/>
                  </a:cubicBezTo>
                  <a:cubicBezTo>
                    <a:pt x="0" y="9"/>
                    <a:pt x="4" y="3"/>
                    <a:pt x="10" y="1"/>
                  </a:cubicBezTo>
                  <a:cubicBezTo>
                    <a:pt x="17" y="0"/>
                    <a:pt x="23" y="4"/>
                    <a:pt x="24" y="11"/>
                  </a:cubicBezTo>
                  <a:cubicBezTo>
                    <a:pt x="43" y="110"/>
                    <a:pt x="43" y="110"/>
                    <a:pt x="43" y="110"/>
                  </a:cubicBezTo>
                  <a:cubicBezTo>
                    <a:pt x="45" y="121"/>
                    <a:pt x="56" y="129"/>
                    <a:pt x="67" y="129"/>
                  </a:cubicBezTo>
                  <a:cubicBezTo>
                    <a:pt x="163" y="129"/>
                    <a:pt x="163" y="129"/>
                    <a:pt x="163" y="129"/>
                  </a:cubicBezTo>
                  <a:cubicBezTo>
                    <a:pt x="169" y="129"/>
                    <a:pt x="175" y="135"/>
                    <a:pt x="175" y="141"/>
                  </a:cubicBezTo>
                  <a:cubicBezTo>
                    <a:pt x="175" y="147"/>
                    <a:pt x="169" y="153"/>
                    <a:pt x="163" y="1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39">
              <a:extLst>
                <a:ext uri="{FF2B5EF4-FFF2-40B4-BE49-F238E27FC236}">
                  <a16:creationId xmlns:a16="http://schemas.microsoft.com/office/drawing/2014/main" id="{EB03F574-1DB7-4F30-8366-070F3EE455B5}"/>
                </a:ext>
              </a:extLst>
            </p:cNvPr>
            <p:cNvSpPr>
              <a:spLocks/>
            </p:cNvSpPr>
            <p:nvPr/>
          </p:nvSpPr>
          <p:spPr bwMode="auto">
            <a:xfrm>
              <a:off x="10693528" y="4757163"/>
              <a:ext cx="551919" cy="183407"/>
            </a:xfrm>
            <a:custGeom>
              <a:avLst/>
              <a:gdLst>
                <a:gd name="T0" fmla="*/ 23 w 163"/>
                <a:gd name="T1" fmla="*/ 54 h 54"/>
                <a:gd name="T2" fmla="*/ 119 w 163"/>
                <a:gd name="T3" fmla="*/ 54 h 54"/>
                <a:gd name="T4" fmla="*/ 163 w 163"/>
                <a:gd name="T5" fmla="*/ 27 h 54"/>
                <a:gd name="T6" fmla="*/ 64 w 163"/>
                <a:gd name="T7" fmla="*/ 0 h 54"/>
                <a:gd name="T8" fmla="*/ 0 w 163"/>
                <a:gd name="T9" fmla="*/ 37 h 54"/>
                <a:gd name="T10" fmla="*/ 23 w 163"/>
                <a:gd name="T11" fmla="*/ 54 h 54"/>
              </a:gdLst>
              <a:ahLst/>
              <a:cxnLst>
                <a:cxn ang="0">
                  <a:pos x="T0" y="T1"/>
                </a:cxn>
                <a:cxn ang="0">
                  <a:pos x="T2" y="T3"/>
                </a:cxn>
                <a:cxn ang="0">
                  <a:pos x="T4" y="T5"/>
                </a:cxn>
                <a:cxn ang="0">
                  <a:pos x="T6" y="T7"/>
                </a:cxn>
                <a:cxn ang="0">
                  <a:pos x="T8" y="T9"/>
                </a:cxn>
                <a:cxn ang="0">
                  <a:pos x="T10" y="T11"/>
                </a:cxn>
              </a:cxnLst>
              <a:rect l="0" t="0" r="r" b="b"/>
              <a:pathLst>
                <a:path w="163" h="54">
                  <a:moveTo>
                    <a:pt x="23" y="54"/>
                  </a:moveTo>
                  <a:cubicBezTo>
                    <a:pt x="119" y="54"/>
                    <a:pt x="119" y="54"/>
                    <a:pt x="119" y="54"/>
                  </a:cubicBezTo>
                  <a:cubicBezTo>
                    <a:pt x="163" y="27"/>
                    <a:pt x="163" y="27"/>
                    <a:pt x="163" y="27"/>
                  </a:cubicBezTo>
                  <a:cubicBezTo>
                    <a:pt x="64" y="0"/>
                    <a:pt x="64" y="0"/>
                    <a:pt x="64" y="0"/>
                  </a:cubicBezTo>
                  <a:cubicBezTo>
                    <a:pt x="0" y="37"/>
                    <a:pt x="0" y="37"/>
                    <a:pt x="0" y="37"/>
                  </a:cubicBezTo>
                  <a:cubicBezTo>
                    <a:pt x="3" y="47"/>
                    <a:pt x="12" y="54"/>
                    <a:pt x="23" y="54"/>
                  </a:cubicBez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40">
              <a:extLst>
                <a:ext uri="{FF2B5EF4-FFF2-40B4-BE49-F238E27FC236}">
                  <a16:creationId xmlns:a16="http://schemas.microsoft.com/office/drawing/2014/main" id="{1BFB8E33-1CE6-4187-9F43-741328E84E90}"/>
                </a:ext>
              </a:extLst>
            </p:cNvPr>
            <p:cNvSpPr>
              <a:spLocks/>
            </p:cNvSpPr>
            <p:nvPr/>
          </p:nvSpPr>
          <p:spPr bwMode="auto">
            <a:xfrm>
              <a:off x="11048454" y="5354933"/>
              <a:ext cx="149443" cy="118875"/>
            </a:xfrm>
            <a:custGeom>
              <a:avLst/>
              <a:gdLst>
                <a:gd name="T0" fmla="*/ 66 w 88"/>
                <a:gd name="T1" fmla="*/ 44 h 70"/>
                <a:gd name="T2" fmla="*/ 28 w 88"/>
                <a:gd name="T3" fmla="*/ 0 h 70"/>
                <a:gd name="T4" fmla="*/ 4 w 88"/>
                <a:gd name="T5" fmla="*/ 4 h 70"/>
                <a:gd name="T6" fmla="*/ 0 w 88"/>
                <a:gd name="T7" fmla="*/ 14 h 70"/>
                <a:gd name="T8" fmla="*/ 22 w 88"/>
                <a:gd name="T9" fmla="*/ 60 h 70"/>
                <a:gd name="T10" fmla="*/ 68 w 88"/>
                <a:gd name="T11" fmla="*/ 70 h 70"/>
                <a:gd name="T12" fmla="*/ 88 w 88"/>
                <a:gd name="T13" fmla="*/ 62 h 70"/>
                <a:gd name="T14" fmla="*/ 66 w 88"/>
                <a:gd name="T15" fmla="*/ 44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70">
                  <a:moveTo>
                    <a:pt x="66" y="44"/>
                  </a:moveTo>
                  <a:lnTo>
                    <a:pt x="28" y="0"/>
                  </a:lnTo>
                  <a:lnTo>
                    <a:pt x="4" y="4"/>
                  </a:lnTo>
                  <a:lnTo>
                    <a:pt x="0" y="14"/>
                  </a:lnTo>
                  <a:lnTo>
                    <a:pt x="22" y="60"/>
                  </a:lnTo>
                  <a:lnTo>
                    <a:pt x="68" y="70"/>
                  </a:lnTo>
                  <a:lnTo>
                    <a:pt x="88" y="62"/>
                  </a:lnTo>
                  <a:lnTo>
                    <a:pt x="66" y="44"/>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41">
              <a:extLst>
                <a:ext uri="{FF2B5EF4-FFF2-40B4-BE49-F238E27FC236}">
                  <a16:creationId xmlns:a16="http://schemas.microsoft.com/office/drawing/2014/main" id="{C5F8F544-A82C-44D6-B36D-5745A438352A}"/>
                </a:ext>
              </a:extLst>
            </p:cNvPr>
            <p:cNvSpPr>
              <a:spLocks/>
            </p:cNvSpPr>
            <p:nvPr/>
          </p:nvSpPr>
          <p:spPr bwMode="auto">
            <a:xfrm>
              <a:off x="11028076" y="4848866"/>
              <a:ext cx="292092" cy="550220"/>
            </a:xfrm>
            <a:custGeom>
              <a:avLst/>
              <a:gdLst>
                <a:gd name="T0" fmla="*/ 20 w 86"/>
                <a:gd name="T1" fmla="*/ 27 h 162"/>
                <a:gd name="T2" fmla="*/ 43 w 86"/>
                <a:gd name="T3" fmla="*/ 27 h 162"/>
                <a:gd name="T4" fmla="*/ 0 w 86"/>
                <a:gd name="T5" fmla="*/ 151 h 162"/>
                <a:gd name="T6" fmla="*/ 14 w 86"/>
                <a:gd name="T7" fmla="*/ 162 h 162"/>
                <a:gd name="T8" fmla="*/ 80 w 86"/>
                <a:gd name="T9" fmla="*/ 23 h 162"/>
                <a:gd name="T10" fmla="*/ 64 w 86"/>
                <a:gd name="T11" fmla="*/ 0 h 162"/>
                <a:gd name="T12" fmla="*/ 20 w 86"/>
                <a:gd name="T13" fmla="*/ 27 h 162"/>
              </a:gdLst>
              <a:ahLst/>
              <a:cxnLst>
                <a:cxn ang="0">
                  <a:pos x="T0" y="T1"/>
                </a:cxn>
                <a:cxn ang="0">
                  <a:pos x="T2" y="T3"/>
                </a:cxn>
                <a:cxn ang="0">
                  <a:pos x="T4" y="T5"/>
                </a:cxn>
                <a:cxn ang="0">
                  <a:pos x="T6" y="T7"/>
                </a:cxn>
                <a:cxn ang="0">
                  <a:pos x="T8" y="T9"/>
                </a:cxn>
                <a:cxn ang="0">
                  <a:pos x="T10" y="T11"/>
                </a:cxn>
                <a:cxn ang="0">
                  <a:pos x="T12" y="T13"/>
                </a:cxn>
              </a:cxnLst>
              <a:rect l="0" t="0" r="r" b="b"/>
              <a:pathLst>
                <a:path w="86" h="162">
                  <a:moveTo>
                    <a:pt x="20" y="27"/>
                  </a:moveTo>
                  <a:cubicBezTo>
                    <a:pt x="43" y="27"/>
                    <a:pt x="43" y="27"/>
                    <a:pt x="43" y="27"/>
                  </a:cubicBezTo>
                  <a:cubicBezTo>
                    <a:pt x="0" y="151"/>
                    <a:pt x="0" y="151"/>
                    <a:pt x="0" y="151"/>
                  </a:cubicBezTo>
                  <a:cubicBezTo>
                    <a:pt x="14" y="162"/>
                    <a:pt x="14" y="162"/>
                    <a:pt x="14" y="162"/>
                  </a:cubicBezTo>
                  <a:cubicBezTo>
                    <a:pt x="80" y="23"/>
                    <a:pt x="80" y="23"/>
                    <a:pt x="80" y="23"/>
                  </a:cubicBezTo>
                  <a:cubicBezTo>
                    <a:pt x="80" y="23"/>
                    <a:pt x="86" y="6"/>
                    <a:pt x="64" y="0"/>
                  </a:cubicBezTo>
                  <a:lnTo>
                    <a:pt x="20" y="27"/>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42">
              <a:extLst>
                <a:ext uri="{FF2B5EF4-FFF2-40B4-BE49-F238E27FC236}">
                  <a16:creationId xmlns:a16="http://schemas.microsoft.com/office/drawing/2014/main" id="{0F7FEA3A-FDE1-433B-8648-39426406264B}"/>
                </a:ext>
              </a:extLst>
            </p:cNvPr>
            <p:cNvSpPr>
              <a:spLocks/>
            </p:cNvSpPr>
            <p:nvPr/>
          </p:nvSpPr>
          <p:spPr bwMode="auto">
            <a:xfrm>
              <a:off x="11011094" y="5361726"/>
              <a:ext cx="241146" cy="129064"/>
            </a:xfrm>
            <a:custGeom>
              <a:avLst/>
              <a:gdLst>
                <a:gd name="T0" fmla="*/ 11 w 71"/>
                <a:gd name="T1" fmla="*/ 38 h 38"/>
                <a:gd name="T2" fmla="*/ 6 w 71"/>
                <a:gd name="T3" fmla="*/ 38 h 38"/>
                <a:gd name="T4" fmla="*/ 2 w 71"/>
                <a:gd name="T5" fmla="*/ 29 h 38"/>
                <a:gd name="T6" fmla="*/ 2 w 71"/>
                <a:gd name="T7" fmla="*/ 9 h 38"/>
                <a:gd name="T8" fmla="*/ 5 w 71"/>
                <a:gd name="T9" fmla="*/ 0 h 38"/>
                <a:gd name="T10" fmla="*/ 35 w 71"/>
                <a:gd name="T11" fmla="*/ 24 h 38"/>
                <a:gd name="T12" fmla="*/ 43 w 71"/>
                <a:gd name="T13" fmla="*/ 26 h 38"/>
                <a:gd name="T14" fmla="*/ 44 w 71"/>
                <a:gd name="T15" fmla="*/ 20 h 38"/>
                <a:gd name="T16" fmla="*/ 45 w 71"/>
                <a:gd name="T17" fmla="*/ 21 h 38"/>
                <a:gd name="T18" fmla="*/ 60 w 71"/>
                <a:gd name="T19" fmla="*/ 27 h 38"/>
                <a:gd name="T20" fmla="*/ 65 w 71"/>
                <a:gd name="T21" fmla="*/ 29 h 38"/>
                <a:gd name="T22" fmla="*/ 71 w 71"/>
                <a:gd name="T23" fmla="*/ 38 h 38"/>
                <a:gd name="T24" fmla="*/ 25 w 71"/>
                <a:gd name="T25" fmla="*/ 38 h 38"/>
                <a:gd name="T26" fmla="*/ 15 w 71"/>
                <a:gd name="T27" fmla="*/ 32 h 38"/>
                <a:gd name="T28" fmla="*/ 11 w 71"/>
                <a:gd name="T2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38">
                  <a:moveTo>
                    <a:pt x="11" y="38"/>
                  </a:moveTo>
                  <a:cubicBezTo>
                    <a:pt x="6" y="38"/>
                    <a:pt x="6" y="38"/>
                    <a:pt x="6" y="38"/>
                  </a:cubicBezTo>
                  <a:cubicBezTo>
                    <a:pt x="2" y="29"/>
                    <a:pt x="2" y="29"/>
                    <a:pt x="2" y="29"/>
                  </a:cubicBezTo>
                  <a:cubicBezTo>
                    <a:pt x="0" y="22"/>
                    <a:pt x="0" y="15"/>
                    <a:pt x="2" y="9"/>
                  </a:cubicBezTo>
                  <a:cubicBezTo>
                    <a:pt x="5" y="0"/>
                    <a:pt x="5" y="0"/>
                    <a:pt x="5" y="0"/>
                  </a:cubicBezTo>
                  <a:cubicBezTo>
                    <a:pt x="35" y="24"/>
                    <a:pt x="35" y="24"/>
                    <a:pt x="35" y="24"/>
                  </a:cubicBezTo>
                  <a:cubicBezTo>
                    <a:pt x="37" y="25"/>
                    <a:pt x="41" y="26"/>
                    <a:pt x="43" y="26"/>
                  </a:cubicBezTo>
                  <a:cubicBezTo>
                    <a:pt x="46" y="25"/>
                    <a:pt x="47" y="23"/>
                    <a:pt x="44" y="20"/>
                  </a:cubicBezTo>
                  <a:cubicBezTo>
                    <a:pt x="45" y="21"/>
                    <a:pt x="45" y="21"/>
                    <a:pt x="45" y="21"/>
                  </a:cubicBezTo>
                  <a:cubicBezTo>
                    <a:pt x="50" y="23"/>
                    <a:pt x="55" y="25"/>
                    <a:pt x="60" y="27"/>
                  </a:cubicBezTo>
                  <a:cubicBezTo>
                    <a:pt x="65" y="29"/>
                    <a:pt x="65" y="29"/>
                    <a:pt x="65" y="29"/>
                  </a:cubicBezTo>
                  <a:cubicBezTo>
                    <a:pt x="65" y="29"/>
                    <a:pt x="71" y="30"/>
                    <a:pt x="71" y="38"/>
                  </a:cubicBezTo>
                  <a:cubicBezTo>
                    <a:pt x="25" y="38"/>
                    <a:pt x="25" y="38"/>
                    <a:pt x="25" y="38"/>
                  </a:cubicBezTo>
                  <a:cubicBezTo>
                    <a:pt x="15" y="32"/>
                    <a:pt x="15" y="32"/>
                    <a:pt x="15" y="32"/>
                  </a:cubicBezTo>
                  <a:lnTo>
                    <a:pt x="11" y="38"/>
                  </a:ln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43">
              <a:extLst>
                <a:ext uri="{FF2B5EF4-FFF2-40B4-BE49-F238E27FC236}">
                  <a16:creationId xmlns:a16="http://schemas.microsoft.com/office/drawing/2014/main" id="{95C67D25-38C3-45C8-88A9-09636350CFBC}"/>
                </a:ext>
              </a:extLst>
            </p:cNvPr>
            <p:cNvSpPr>
              <a:spLocks/>
            </p:cNvSpPr>
            <p:nvPr/>
          </p:nvSpPr>
          <p:spPr bwMode="auto">
            <a:xfrm>
              <a:off x="11048454" y="4740181"/>
              <a:ext cx="129064" cy="88307"/>
            </a:xfrm>
            <a:custGeom>
              <a:avLst/>
              <a:gdLst>
                <a:gd name="T0" fmla="*/ 36 w 38"/>
                <a:gd name="T1" fmla="*/ 26 h 26"/>
                <a:gd name="T2" fmla="*/ 0 w 38"/>
                <a:gd name="T3" fmla="*/ 16 h 26"/>
                <a:gd name="T4" fmla="*/ 5 w 38"/>
                <a:gd name="T5" fmla="*/ 0 h 26"/>
                <a:gd name="T6" fmla="*/ 32 w 38"/>
                <a:gd name="T7" fmla="*/ 12 h 26"/>
                <a:gd name="T8" fmla="*/ 37 w 38"/>
                <a:gd name="T9" fmla="*/ 21 h 26"/>
                <a:gd name="T10" fmla="*/ 36 w 38"/>
                <a:gd name="T11" fmla="*/ 26 h 26"/>
              </a:gdLst>
              <a:ahLst/>
              <a:cxnLst>
                <a:cxn ang="0">
                  <a:pos x="T0" y="T1"/>
                </a:cxn>
                <a:cxn ang="0">
                  <a:pos x="T2" y="T3"/>
                </a:cxn>
                <a:cxn ang="0">
                  <a:pos x="T4" y="T5"/>
                </a:cxn>
                <a:cxn ang="0">
                  <a:pos x="T6" y="T7"/>
                </a:cxn>
                <a:cxn ang="0">
                  <a:pos x="T8" y="T9"/>
                </a:cxn>
                <a:cxn ang="0">
                  <a:pos x="T10" y="T11"/>
                </a:cxn>
              </a:cxnLst>
              <a:rect l="0" t="0" r="r" b="b"/>
              <a:pathLst>
                <a:path w="38" h="26">
                  <a:moveTo>
                    <a:pt x="36" y="26"/>
                  </a:moveTo>
                  <a:cubicBezTo>
                    <a:pt x="0" y="16"/>
                    <a:pt x="0" y="16"/>
                    <a:pt x="0" y="16"/>
                  </a:cubicBezTo>
                  <a:cubicBezTo>
                    <a:pt x="5" y="0"/>
                    <a:pt x="5" y="0"/>
                    <a:pt x="5" y="0"/>
                  </a:cubicBezTo>
                  <a:cubicBezTo>
                    <a:pt x="32" y="12"/>
                    <a:pt x="32" y="12"/>
                    <a:pt x="32" y="12"/>
                  </a:cubicBezTo>
                  <a:cubicBezTo>
                    <a:pt x="36" y="13"/>
                    <a:pt x="38" y="17"/>
                    <a:pt x="37" y="21"/>
                  </a:cubicBezTo>
                  <a:lnTo>
                    <a:pt x="36" y="26"/>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44">
              <a:extLst>
                <a:ext uri="{FF2B5EF4-FFF2-40B4-BE49-F238E27FC236}">
                  <a16:creationId xmlns:a16="http://schemas.microsoft.com/office/drawing/2014/main" id="{AD88B8AC-1991-458F-8415-1CBBF9726580}"/>
                </a:ext>
              </a:extLst>
            </p:cNvPr>
            <p:cNvSpPr>
              <a:spLocks/>
            </p:cNvSpPr>
            <p:nvPr/>
          </p:nvSpPr>
          <p:spPr bwMode="auto">
            <a:xfrm>
              <a:off x="10645978" y="4339403"/>
              <a:ext cx="422855" cy="543427"/>
            </a:xfrm>
            <a:custGeom>
              <a:avLst/>
              <a:gdLst>
                <a:gd name="T0" fmla="*/ 125 w 125"/>
                <a:gd name="T1" fmla="*/ 114 h 160"/>
                <a:gd name="T2" fmla="*/ 66 w 125"/>
                <a:gd name="T3" fmla="*/ 98 h 160"/>
                <a:gd name="T4" fmla="*/ 63 w 125"/>
                <a:gd name="T5" fmla="*/ 85 h 160"/>
                <a:gd name="T6" fmla="*/ 86 w 125"/>
                <a:gd name="T7" fmla="*/ 49 h 160"/>
                <a:gd name="T8" fmla="*/ 53 w 125"/>
                <a:gd name="T9" fmla="*/ 0 h 160"/>
                <a:gd name="T10" fmla="*/ 14 w 125"/>
                <a:gd name="T11" fmla="*/ 160 h 160"/>
                <a:gd name="T12" fmla="*/ 78 w 125"/>
                <a:gd name="T13" fmla="*/ 123 h 160"/>
                <a:gd name="T14" fmla="*/ 77 w 125"/>
                <a:gd name="T15" fmla="*/ 123 h 160"/>
                <a:gd name="T16" fmla="*/ 119 w 125"/>
                <a:gd name="T17" fmla="*/ 134 h 160"/>
                <a:gd name="T18" fmla="*/ 125 w 125"/>
                <a:gd name="T19" fmla="*/ 11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125" y="114"/>
                  </a:moveTo>
                  <a:cubicBezTo>
                    <a:pt x="66" y="98"/>
                    <a:pt x="66" y="98"/>
                    <a:pt x="66" y="98"/>
                  </a:cubicBezTo>
                  <a:cubicBezTo>
                    <a:pt x="63" y="85"/>
                    <a:pt x="63" y="85"/>
                    <a:pt x="63" y="85"/>
                  </a:cubicBezTo>
                  <a:cubicBezTo>
                    <a:pt x="70" y="69"/>
                    <a:pt x="86" y="62"/>
                    <a:pt x="86" y="49"/>
                  </a:cubicBezTo>
                  <a:cubicBezTo>
                    <a:pt x="86" y="39"/>
                    <a:pt x="75" y="0"/>
                    <a:pt x="53" y="0"/>
                  </a:cubicBezTo>
                  <a:cubicBezTo>
                    <a:pt x="32" y="0"/>
                    <a:pt x="0" y="18"/>
                    <a:pt x="14" y="160"/>
                  </a:cubicBezTo>
                  <a:cubicBezTo>
                    <a:pt x="78" y="123"/>
                    <a:pt x="78" y="123"/>
                    <a:pt x="78" y="123"/>
                  </a:cubicBezTo>
                  <a:cubicBezTo>
                    <a:pt x="78" y="123"/>
                    <a:pt x="78" y="123"/>
                    <a:pt x="77" y="123"/>
                  </a:cubicBezTo>
                  <a:cubicBezTo>
                    <a:pt x="119" y="134"/>
                    <a:pt x="119" y="134"/>
                    <a:pt x="119" y="134"/>
                  </a:cubicBezTo>
                  <a:lnTo>
                    <a:pt x="125" y="114"/>
                  </a:lnTo>
                  <a:close/>
                </a:path>
              </a:pathLst>
            </a:custGeom>
            <a:solidFill>
              <a:srgbClr val="FFC2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45">
              <a:extLst>
                <a:ext uri="{FF2B5EF4-FFF2-40B4-BE49-F238E27FC236}">
                  <a16:creationId xmlns:a16="http://schemas.microsoft.com/office/drawing/2014/main" id="{D14789C1-2385-42EF-8D1F-D33DA78F66CC}"/>
                </a:ext>
              </a:extLst>
            </p:cNvPr>
            <p:cNvSpPr>
              <a:spLocks/>
            </p:cNvSpPr>
            <p:nvPr/>
          </p:nvSpPr>
          <p:spPr bwMode="auto">
            <a:xfrm>
              <a:off x="10751267" y="4431106"/>
              <a:ext cx="317566" cy="363417"/>
            </a:xfrm>
            <a:custGeom>
              <a:avLst/>
              <a:gdLst>
                <a:gd name="T0" fmla="*/ 21 w 94"/>
                <a:gd name="T1" fmla="*/ 9 h 107"/>
                <a:gd name="T2" fmla="*/ 35 w 94"/>
                <a:gd name="T3" fmla="*/ 71 h 107"/>
                <a:gd name="T4" fmla="*/ 94 w 94"/>
                <a:gd name="T5" fmla="*/ 87 h 107"/>
                <a:gd name="T6" fmla="*/ 88 w 94"/>
                <a:gd name="T7" fmla="*/ 107 h 107"/>
                <a:gd name="T8" fmla="*/ 24 w 94"/>
                <a:gd name="T9" fmla="*/ 90 h 107"/>
                <a:gd name="T10" fmla="*/ 15 w 94"/>
                <a:gd name="T11" fmla="*/ 81 h 107"/>
                <a:gd name="T12" fmla="*/ 1 w 94"/>
                <a:gd name="T13" fmla="*/ 13 h 107"/>
                <a:gd name="T14" fmla="*/ 9 w 94"/>
                <a:gd name="T15" fmla="*/ 1 h 107"/>
                <a:gd name="T16" fmla="*/ 9 w 94"/>
                <a:gd name="T17" fmla="*/ 1 h 107"/>
                <a:gd name="T18" fmla="*/ 21 w 94"/>
                <a:gd name="T19" fmla="*/ 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07">
                  <a:moveTo>
                    <a:pt x="21" y="9"/>
                  </a:moveTo>
                  <a:cubicBezTo>
                    <a:pt x="35" y="71"/>
                    <a:pt x="35" y="71"/>
                    <a:pt x="35" y="71"/>
                  </a:cubicBezTo>
                  <a:cubicBezTo>
                    <a:pt x="94" y="87"/>
                    <a:pt x="94" y="87"/>
                    <a:pt x="94" y="87"/>
                  </a:cubicBezTo>
                  <a:cubicBezTo>
                    <a:pt x="88" y="107"/>
                    <a:pt x="88" y="107"/>
                    <a:pt x="88" y="107"/>
                  </a:cubicBezTo>
                  <a:cubicBezTo>
                    <a:pt x="24" y="90"/>
                    <a:pt x="24" y="90"/>
                    <a:pt x="24" y="90"/>
                  </a:cubicBezTo>
                  <a:cubicBezTo>
                    <a:pt x="20" y="89"/>
                    <a:pt x="16" y="85"/>
                    <a:pt x="15" y="81"/>
                  </a:cubicBezTo>
                  <a:cubicBezTo>
                    <a:pt x="1" y="13"/>
                    <a:pt x="1" y="13"/>
                    <a:pt x="1" y="13"/>
                  </a:cubicBezTo>
                  <a:cubicBezTo>
                    <a:pt x="0" y="8"/>
                    <a:pt x="3" y="2"/>
                    <a:pt x="9" y="1"/>
                  </a:cubicBezTo>
                  <a:cubicBezTo>
                    <a:pt x="9" y="1"/>
                    <a:pt x="9" y="1"/>
                    <a:pt x="9" y="1"/>
                  </a:cubicBezTo>
                  <a:cubicBezTo>
                    <a:pt x="15" y="0"/>
                    <a:pt x="20" y="3"/>
                    <a:pt x="21" y="9"/>
                  </a:cubicBez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46">
              <a:extLst>
                <a:ext uri="{FF2B5EF4-FFF2-40B4-BE49-F238E27FC236}">
                  <a16:creationId xmlns:a16="http://schemas.microsoft.com/office/drawing/2014/main" id="{803AE229-0371-4F82-A7AA-11BB7CA49DAD}"/>
                </a:ext>
              </a:extLst>
            </p:cNvPr>
            <p:cNvSpPr>
              <a:spLocks noEditPoints="1"/>
            </p:cNvSpPr>
            <p:nvPr/>
          </p:nvSpPr>
          <p:spPr bwMode="auto">
            <a:xfrm>
              <a:off x="10544085" y="4339403"/>
              <a:ext cx="776083" cy="1151387"/>
            </a:xfrm>
            <a:custGeom>
              <a:avLst/>
              <a:gdLst>
                <a:gd name="T0" fmla="*/ 155 w 229"/>
                <a:gd name="T1" fmla="*/ 267 h 339"/>
                <a:gd name="T2" fmla="*/ 132 w 229"/>
                <a:gd name="T3" fmla="*/ 201 h 339"/>
                <a:gd name="T4" fmla="*/ 95 w 229"/>
                <a:gd name="T5" fmla="*/ 201 h 339"/>
                <a:gd name="T6" fmla="*/ 67 w 229"/>
                <a:gd name="T7" fmla="*/ 201 h 339"/>
                <a:gd name="T8" fmla="*/ 26 w 229"/>
                <a:gd name="T9" fmla="*/ 323 h 339"/>
                <a:gd name="T10" fmla="*/ 37 w 229"/>
                <a:gd name="T11" fmla="*/ 339 h 339"/>
                <a:gd name="T12" fmla="*/ 95 w 229"/>
                <a:gd name="T13" fmla="*/ 339 h 339"/>
                <a:gd name="T14" fmla="*/ 144 w 229"/>
                <a:gd name="T15" fmla="*/ 339 h 339"/>
                <a:gd name="T16" fmla="*/ 86 w 229"/>
                <a:gd name="T17" fmla="*/ 51 h 339"/>
                <a:gd name="T18" fmla="*/ 96 w 229"/>
                <a:gd name="T19" fmla="*/ 98 h 339"/>
                <a:gd name="T20" fmla="*/ 155 w 229"/>
                <a:gd name="T21" fmla="*/ 114 h 339"/>
                <a:gd name="T22" fmla="*/ 151 w 229"/>
                <a:gd name="T23" fmla="*/ 127 h 339"/>
                <a:gd name="T24" fmla="*/ 44 w 229"/>
                <a:gd name="T25" fmla="*/ 160 h 339"/>
                <a:gd name="T26" fmla="*/ 88 w 229"/>
                <a:gd name="T27" fmla="*/ 135 h 339"/>
                <a:gd name="T28" fmla="*/ 207 w 229"/>
                <a:gd name="T29" fmla="*/ 150 h 339"/>
                <a:gd name="T30" fmla="*/ 186 w 229"/>
                <a:gd name="T31" fmla="*/ 163 h 339"/>
                <a:gd name="T32" fmla="*/ 24 w 229"/>
                <a:gd name="T33" fmla="*/ 59 h 339"/>
                <a:gd name="T34" fmla="*/ 10 w 229"/>
                <a:gd name="T35" fmla="*/ 49 h 339"/>
                <a:gd name="T36" fmla="*/ 1 w 229"/>
                <a:gd name="T37" fmla="*/ 63 h 339"/>
                <a:gd name="T38" fmla="*/ 20 w 229"/>
                <a:gd name="T39" fmla="*/ 162 h 339"/>
                <a:gd name="T40" fmla="*/ 67 w 229"/>
                <a:gd name="T41" fmla="*/ 201 h 339"/>
                <a:gd name="T42" fmla="*/ 163 w 229"/>
                <a:gd name="T43" fmla="*/ 201 h 339"/>
                <a:gd name="T44" fmla="*/ 175 w 229"/>
                <a:gd name="T45" fmla="*/ 189 h 339"/>
                <a:gd name="T46" fmla="*/ 163 w 229"/>
                <a:gd name="T47" fmla="*/ 177 h 339"/>
                <a:gd name="T48" fmla="*/ 67 w 229"/>
                <a:gd name="T49" fmla="*/ 177 h 339"/>
                <a:gd name="T50" fmla="*/ 93 w 229"/>
                <a:gd name="T51" fmla="*/ 85 h 339"/>
                <a:gd name="T52" fmla="*/ 116 w 229"/>
                <a:gd name="T53" fmla="*/ 49 h 339"/>
                <a:gd name="T54" fmla="*/ 83 w 229"/>
                <a:gd name="T55" fmla="*/ 0 h 339"/>
                <a:gd name="T56" fmla="*/ 71 w 229"/>
                <a:gd name="T57" fmla="*/ 3 h 339"/>
                <a:gd name="T58" fmla="*/ 44 w 229"/>
                <a:gd name="T59" fmla="*/ 160 h 339"/>
                <a:gd name="T60" fmla="*/ 44 w 229"/>
                <a:gd name="T61" fmla="*/ 160 h 339"/>
                <a:gd name="T62" fmla="*/ 67 w 229"/>
                <a:gd name="T63" fmla="*/ 177 h 339"/>
                <a:gd name="T64" fmla="*/ 163 w 229"/>
                <a:gd name="T65" fmla="*/ 177 h 339"/>
                <a:gd name="T66" fmla="*/ 163 w 229"/>
                <a:gd name="T67" fmla="*/ 177 h 339"/>
                <a:gd name="T68" fmla="*/ 186 w 229"/>
                <a:gd name="T69" fmla="*/ 177 h 339"/>
                <a:gd name="T70" fmla="*/ 143 w 229"/>
                <a:gd name="T71" fmla="*/ 301 h 339"/>
                <a:gd name="T72" fmla="*/ 140 w 229"/>
                <a:gd name="T73" fmla="*/ 310 h 339"/>
                <a:gd name="T74" fmla="*/ 140 w 229"/>
                <a:gd name="T75" fmla="*/ 330 h 339"/>
                <a:gd name="T76" fmla="*/ 144 w 229"/>
                <a:gd name="T77" fmla="*/ 339 h 339"/>
                <a:gd name="T78" fmla="*/ 149 w 229"/>
                <a:gd name="T79" fmla="*/ 339 h 339"/>
                <a:gd name="T80" fmla="*/ 153 w 229"/>
                <a:gd name="T81" fmla="*/ 333 h 339"/>
                <a:gd name="T82" fmla="*/ 163 w 229"/>
                <a:gd name="T83" fmla="*/ 339 h 339"/>
                <a:gd name="T84" fmla="*/ 209 w 229"/>
                <a:gd name="T85" fmla="*/ 339 h 339"/>
                <a:gd name="T86" fmla="*/ 203 w 229"/>
                <a:gd name="T87" fmla="*/ 330 h 339"/>
                <a:gd name="T88" fmla="*/ 198 w 229"/>
                <a:gd name="T89" fmla="*/ 328 h 339"/>
                <a:gd name="T90" fmla="*/ 183 w 229"/>
                <a:gd name="T91" fmla="*/ 322 h 339"/>
                <a:gd name="T92" fmla="*/ 182 w 229"/>
                <a:gd name="T93" fmla="*/ 321 h 339"/>
                <a:gd name="T94" fmla="*/ 163 w 229"/>
                <a:gd name="T95" fmla="*/ 299 h 339"/>
                <a:gd name="T96" fmla="*/ 223 w 229"/>
                <a:gd name="T97" fmla="*/ 173 h 339"/>
                <a:gd name="T98" fmla="*/ 207 w 229"/>
                <a:gd name="T99" fmla="*/ 150 h 339"/>
                <a:gd name="T100" fmla="*/ 108 w 229"/>
                <a:gd name="T101" fmla="*/ 123 h 339"/>
                <a:gd name="T102" fmla="*/ 108 w 229"/>
                <a:gd name="T103" fmla="*/ 123 h 339"/>
                <a:gd name="T104" fmla="*/ 108 w 229"/>
                <a:gd name="T105" fmla="*/ 123 h 339"/>
                <a:gd name="T106" fmla="*/ 154 w 229"/>
                <a:gd name="T107" fmla="*/ 118 h 339"/>
                <a:gd name="T108" fmla="*/ 181 w 229"/>
                <a:gd name="T109" fmla="*/ 130 h 339"/>
                <a:gd name="T110" fmla="*/ 186 w 229"/>
                <a:gd name="T111" fmla="*/ 139 h 339"/>
                <a:gd name="T112" fmla="*/ 185 w 229"/>
                <a:gd name="T113" fmla="*/ 144 h 339"/>
                <a:gd name="T114" fmla="*/ 149 w 229"/>
                <a:gd name="T115" fmla="*/ 134 h 339"/>
                <a:gd name="T116" fmla="*/ 85 w 229"/>
                <a:gd name="T117" fmla="*/ 117 h 339"/>
                <a:gd name="T118" fmla="*/ 76 w 229"/>
                <a:gd name="T119" fmla="*/ 108 h 339"/>
                <a:gd name="T120" fmla="*/ 64 w 229"/>
                <a:gd name="T121" fmla="*/ 49 h 339"/>
                <a:gd name="T122" fmla="*/ 62 w 229"/>
                <a:gd name="T123" fmla="*/ 40 h 339"/>
                <a:gd name="T124" fmla="*/ 70 w 229"/>
                <a:gd name="T125" fmla="*/ 28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 h="339">
                  <a:moveTo>
                    <a:pt x="155" y="267"/>
                  </a:moveTo>
                  <a:cubicBezTo>
                    <a:pt x="132" y="201"/>
                    <a:pt x="132" y="201"/>
                    <a:pt x="132" y="201"/>
                  </a:cubicBezTo>
                  <a:cubicBezTo>
                    <a:pt x="95" y="201"/>
                    <a:pt x="95" y="201"/>
                    <a:pt x="95" y="201"/>
                  </a:cubicBezTo>
                  <a:cubicBezTo>
                    <a:pt x="67" y="201"/>
                    <a:pt x="67" y="201"/>
                    <a:pt x="67" y="201"/>
                  </a:cubicBezTo>
                  <a:cubicBezTo>
                    <a:pt x="26" y="323"/>
                    <a:pt x="26" y="323"/>
                    <a:pt x="26" y="323"/>
                  </a:cubicBezTo>
                  <a:cubicBezTo>
                    <a:pt x="23" y="331"/>
                    <a:pt x="29" y="339"/>
                    <a:pt x="37" y="339"/>
                  </a:cubicBezTo>
                  <a:cubicBezTo>
                    <a:pt x="95" y="339"/>
                    <a:pt x="95" y="339"/>
                    <a:pt x="95" y="339"/>
                  </a:cubicBezTo>
                  <a:cubicBezTo>
                    <a:pt x="144" y="339"/>
                    <a:pt x="144" y="339"/>
                    <a:pt x="144" y="339"/>
                  </a:cubicBezTo>
                  <a:moveTo>
                    <a:pt x="86" y="51"/>
                  </a:moveTo>
                  <a:cubicBezTo>
                    <a:pt x="96" y="98"/>
                    <a:pt x="96" y="98"/>
                    <a:pt x="96" y="98"/>
                  </a:cubicBezTo>
                  <a:cubicBezTo>
                    <a:pt x="155" y="114"/>
                    <a:pt x="155" y="114"/>
                    <a:pt x="155" y="114"/>
                  </a:cubicBezTo>
                  <a:cubicBezTo>
                    <a:pt x="151" y="127"/>
                    <a:pt x="151" y="127"/>
                    <a:pt x="151" y="127"/>
                  </a:cubicBezTo>
                  <a:moveTo>
                    <a:pt x="44" y="160"/>
                  </a:moveTo>
                  <a:cubicBezTo>
                    <a:pt x="88" y="135"/>
                    <a:pt x="88" y="135"/>
                    <a:pt x="88" y="135"/>
                  </a:cubicBezTo>
                  <a:moveTo>
                    <a:pt x="207" y="150"/>
                  </a:moveTo>
                  <a:cubicBezTo>
                    <a:pt x="186" y="163"/>
                    <a:pt x="186" y="163"/>
                    <a:pt x="186" y="163"/>
                  </a:cubicBezTo>
                  <a:moveTo>
                    <a:pt x="24" y="59"/>
                  </a:moveTo>
                  <a:cubicBezTo>
                    <a:pt x="23" y="52"/>
                    <a:pt x="17" y="48"/>
                    <a:pt x="10" y="49"/>
                  </a:cubicBezTo>
                  <a:cubicBezTo>
                    <a:pt x="4" y="51"/>
                    <a:pt x="0" y="57"/>
                    <a:pt x="1" y="63"/>
                  </a:cubicBezTo>
                  <a:cubicBezTo>
                    <a:pt x="20" y="162"/>
                    <a:pt x="20" y="162"/>
                    <a:pt x="20" y="162"/>
                  </a:cubicBezTo>
                  <a:cubicBezTo>
                    <a:pt x="25" y="184"/>
                    <a:pt x="44" y="201"/>
                    <a:pt x="67" y="201"/>
                  </a:cubicBezTo>
                  <a:cubicBezTo>
                    <a:pt x="163" y="201"/>
                    <a:pt x="163" y="201"/>
                    <a:pt x="163" y="201"/>
                  </a:cubicBezTo>
                  <a:cubicBezTo>
                    <a:pt x="169" y="201"/>
                    <a:pt x="175" y="195"/>
                    <a:pt x="175" y="189"/>
                  </a:cubicBezTo>
                  <a:cubicBezTo>
                    <a:pt x="175" y="183"/>
                    <a:pt x="169" y="177"/>
                    <a:pt x="163" y="177"/>
                  </a:cubicBezTo>
                  <a:cubicBezTo>
                    <a:pt x="67" y="177"/>
                    <a:pt x="67" y="177"/>
                    <a:pt x="67" y="177"/>
                  </a:cubicBezTo>
                  <a:moveTo>
                    <a:pt x="93" y="85"/>
                  </a:moveTo>
                  <a:cubicBezTo>
                    <a:pt x="100" y="69"/>
                    <a:pt x="116" y="62"/>
                    <a:pt x="116" y="49"/>
                  </a:cubicBezTo>
                  <a:cubicBezTo>
                    <a:pt x="116" y="39"/>
                    <a:pt x="105" y="0"/>
                    <a:pt x="83" y="0"/>
                  </a:cubicBezTo>
                  <a:cubicBezTo>
                    <a:pt x="79" y="0"/>
                    <a:pt x="75" y="1"/>
                    <a:pt x="71" y="3"/>
                  </a:cubicBezTo>
                  <a:cubicBezTo>
                    <a:pt x="52" y="11"/>
                    <a:pt x="33" y="44"/>
                    <a:pt x="44" y="160"/>
                  </a:cubicBezTo>
                  <a:cubicBezTo>
                    <a:pt x="44" y="160"/>
                    <a:pt x="44" y="160"/>
                    <a:pt x="44" y="160"/>
                  </a:cubicBezTo>
                  <a:cubicBezTo>
                    <a:pt x="47" y="170"/>
                    <a:pt x="56" y="177"/>
                    <a:pt x="67" y="177"/>
                  </a:cubicBezTo>
                  <a:cubicBezTo>
                    <a:pt x="163" y="177"/>
                    <a:pt x="163" y="177"/>
                    <a:pt x="163" y="177"/>
                  </a:cubicBezTo>
                  <a:cubicBezTo>
                    <a:pt x="163" y="177"/>
                    <a:pt x="163" y="177"/>
                    <a:pt x="163" y="177"/>
                  </a:cubicBezTo>
                  <a:cubicBezTo>
                    <a:pt x="186" y="177"/>
                    <a:pt x="186" y="177"/>
                    <a:pt x="186" y="177"/>
                  </a:cubicBezTo>
                  <a:cubicBezTo>
                    <a:pt x="143" y="301"/>
                    <a:pt x="143" y="301"/>
                    <a:pt x="143" y="301"/>
                  </a:cubicBezTo>
                  <a:cubicBezTo>
                    <a:pt x="140" y="310"/>
                    <a:pt x="140" y="310"/>
                    <a:pt x="140" y="310"/>
                  </a:cubicBezTo>
                  <a:cubicBezTo>
                    <a:pt x="138" y="316"/>
                    <a:pt x="138" y="323"/>
                    <a:pt x="140" y="330"/>
                  </a:cubicBezTo>
                  <a:cubicBezTo>
                    <a:pt x="144" y="339"/>
                    <a:pt x="144" y="339"/>
                    <a:pt x="144" y="339"/>
                  </a:cubicBezTo>
                  <a:cubicBezTo>
                    <a:pt x="149" y="339"/>
                    <a:pt x="149" y="339"/>
                    <a:pt x="149" y="339"/>
                  </a:cubicBezTo>
                  <a:cubicBezTo>
                    <a:pt x="153" y="333"/>
                    <a:pt x="153" y="333"/>
                    <a:pt x="153" y="333"/>
                  </a:cubicBezTo>
                  <a:cubicBezTo>
                    <a:pt x="163" y="339"/>
                    <a:pt x="163" y="339"/>
                    <a:pt x="163" y="339"/>
                  </a:cubicBezTo>
                  <a:cubicBezTo>
                    <a:pt x="209" y="339"/>
                    <a:pt x="209" y="339"/>
                    <a:pt x="209" y="339"/>
                  </a:cubicBezTo>
                  <a:cubicBezTo>
                    <a:pt x="209" y="331"/>
                    <a:pt x="203" y="330"/>
                    <a:pt x="203" y="330"/>
                  </a:cubicBezTo>
                  <a:cubicBezTo>
                    <a:pt x="198" y="328"/>
                    <a:pt x="198" y="328"/>
                    <a:pt x="198" y="328"/>
                  </a:cubicBezTo>
                  <a:cubicBezTo>
                    <a:pt x="193" y="326"/>
                    <a:pt x="188" y="324"/>
                    <a:pt x="183" y="322"/>
                  </a:cubicBezTo>
                  <a:cubicBezTo>
                    <a:pt x="182" y="321"/>
                    <a:pt x="182" y="321"/>
                    <a:pt x="182" y="321"/>
                  </a:cubicBezTo>
                  <a:cubicBezTo>
                    <a:pt x="163" y="299"/>
                    <a:pt x="163" y="299"/>
                    <a:pt x="163" y="299"/>
                  </a:cubicBezTo>
                  <a:cubicBezTo>
                    <a:pt x="223" y="173"/>
                    <a:pt x="223" y="173"/>
                    <a:pt x="223" y="173"/>
                  </a:cubicBezTo>
                  <a:cubicBezTo>
                    <a:pt x="223" y="173"/>
                    <a:pt x="229" y="156"/>
                    <a:pt x="207" y="150"/>
                  </a:cubicBezTo>
                  <a:cubicBezTo>
                    <a:pt x="108" y="123"/>
                    <a:pt x="108" y="123"/>
                    <a:pt x="108" y="123"/>
                  </a:cubicBezTo>
                  <a:cubicBezTo>
                    <a:pt x="108" y="123"/>
                    <a:pt x="108" y="123"/>
                    <a:pt x="108" y="123"/>
                  </a:cubicBezTo>
                  <a:cubicBezTo>
                    <a:pt x="108" y="123"/>
                    <a:pt x="108" y="123"/>
                    <a:pt x="108" y="123"/>
                  </a:cubicBezTo>
                  <a:moveTo>
                    <a:pt x="154" y="118"/>
                  </a:moveTo>
                  <a:cubicBezTo>
                    <a:pt x="181" y="130"/>
                    <a:pt x="181" y="130"/>
                    <a:pt x="181" y="130"/>
                  </a:cubicBezTo>
                  <a:cubicBezTo>
                    <a:pt x="185" y="131"/>
                    <a:pt x="187" y="135"/>
                    <a:pt x="186" y="139"/>
                  </a:cubicBezTo>
                  <a:cubicBezTo>
                    <a:pt x="185" y="144"/>
                    <a:pt x="185" y="144"/>
                    <a:pt x="185" y="144"/>
                  </a:cubicBezTo>
                  <a:cubicBezTo>
                    <a:pt x="149" y="134"/>
                    <a:pt x="149" y="134"/>
                    <a:pt x="149" y="134"/>
                  </a:cubicBezTo>
                  <a:cubicBezTo>
                    <a:pt x="85" y="117"/>
                    <a:pt x="85" y="117"/>
                    <a:pt x="85" y="117"/>
                  </a:cubicBezTo>
                  <a:cubicBezTo>
                    <a:pt x="81" y="116"/>
                    <a:pt x="77" y="112"/>
                    <a:pt x="76" y="108"/>
                  </a:cubicBezTo>
                  <a:cubicBezTo>
                    <a:pt x="64" y="49"/>
                    <a:pt x="64" y="49"/>
                    <a:pt x="64" y="49"/>
                  </a:cubicBezTo>
                  <a:cubicBezTo>
                    <a:pt x="62" y="40"/>
                    <a:pt x="62" y="40"/>
                    <a:pt x="62" y="40"/>
                  </a:cubicBezTo>
                  <a:cubicBezTo>
                    <a:pt x="61" y="35"/>
                    <a:pt x="64" y="29"/>
                    <a:pt x="70" y="28"/>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6" name="Freeform 47">
              <a:extLst>
                <a:ext uri="{FF2B5EF4-FFF2-40B4-BE49-F238E27FC236}">
                  <a16:creationId xmlns:a16="http://schemas.microsoft.com/office/drawing/2014/main" id="{D0379EF4-2194-48A3-8791-AFD6D57BC27E}"/>
                </a:ext>
              </a:extLst>
            </p:cNvPr>
            <p:cNvSpPr>
              <a:spLocks/>
            </p:cNvSpPr>
            <p:nvPr/>
          </p:nvSpPr>
          <p:spPr bwMode="auto">
            <a:xfrm>
              <a:off x="10391246" y="3955607"/>
              <a:ext cx="309074" cy="224164"/>
            </a:xfrm>
            <a:custGeom>
              <a:avLst/>
              <a:gdLst>
                <a:gd name="T0" fmla="*/ 57 w 91"/>
                <a:gd name="T1" fmla="*/ 32 h 66"/>
                <a:gd name="T2" fmla="*/ 50 w 91"/>
                <a:gd name="T3" fmla="*/ 23 h 66"/>
                <a:gd name="T4" fmla="*/ 44 w 91"/>
                <a:gd name="T5" fmla="*/ 18 h 66"/>
                <a:gd name="T6" fmla="*/ 43 w 91"/>
                <a:gd name="T7" fmla="*/ 17 h 66"/>
                <a:gd name="T8" fmla="*/ 38 w 91"/>
                <a:gd name="T9" fmla="*/ 13 h 66"/>
                <a:gd name="T10" fmla="*/ 37 w 91"/>
                <a:gd name="T11" fmla="*/ 12 h 66"/>
                <a:gd name="T12" fmla="*/ 31 w 91"/>
                <a:gd name="T13" fmla="*/ 8 h 66"/>
                <a:gd name="T14" fmla="*/ 30 w 91"/>
                <a:gd name="T15" fmla="*/ 8 h 66"/>
                <a:gd name="T16" fmla="*/ 24 w 91"/>
                <a:gd name="T17" fmla="*/ 4 h 66"/>
                <a:gd name="T18" fmla="*/ 24 w 91"/>
                <a:gd name="T19" fmla="*/ 4 h 66"/>
                <a:gd name="T20" fmla="*/ 20 w 91"/>
                <a:gd name="T21" fmla="*/ 3 h 66"/>
                <a:gd name="T22" fmla="*/ 3 w 91"/>
                <a:gd name="T23" fmla="*/ 6 h 66"/>
                <a:gd name="T24" fmla="*/ 4 w 91"/>
                <a:gd name="T25" fmla="*/ 17 h 66"/>
                <a:gd name="T26" fmla="*/ 34 w 91"/>
                <a:gd name="T27" fmla="*/ 46 h 66"/>
                <a:gd name="T28" fmla="*/ 44 w 91"/>
                <a:gd name="T29" fmla="*/ 58 h 66"/>
                <a:gd name="T30" fmla="*/ 47 w 91"/>
                <a:gd name="T31" fmla="*/ 61 h 66"/>
                <a:gd name="T32" fmla="*/ 60 w 91"/>
                <a:gd name="T33" fmla="*/ 61 h 66"/>
                <a:gd name="T34" fmla="*/ 78 w 91"/>
                <a:gd name="T35" fmla="*/ 61 h 66"/>
                <a:gd name="T36" fmla="*/ 91 w 91"/>
                <a:gd name="T37" fmla="*/ 49 h 66"/>
                <a:gd name="T38" fmla="*/ 66 w 91"/>
                <a:gd name="T39" fmla="*/ 24 h 66"/>
                <a:gd name="T40" fmla="*/ 57 w 91"/>
                <a:gd name="T41" fmla="*/ 3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66">
                  <a:moveTo>
                    <a:pt x="57" y="32"/>
                  </a:moveTo>
                  <a:cubicBezTo>
                    <a:pt x="55" y="29"/>
                    <a:pt x="52" y="26"/>
                    <a:pt x="50" y="23"/>
                  </a:cubicBezTo>
                  <a:cubicBezTo>
                    <a:pt x="48" y="21"/>
                    <a:pt x="46" y="19"/>
                    <a:pt x="44" y="18"/>
                  </a:cubicBezTo>
                  <a:cubicBezTo>
                    <a:pt x="44" y="18"/>
                    <a:pt x="44" y="17"/>
                    <a:pt x="43" y="17"/>
                  </a:cubicBezTo>
                  <a:cubicBezTo>
                    <a:pt x="42" y="16"/>
                    <a:pt x="40" y="14"/>
                    <a:pt x="38" y="13"/>
                  </a:cubicBezTo>
                  <a:cubicBezTo>
                    <a:pt x="37" y="13"/>
                    <a:pt x="37" y="12"/>
                    <a:pt x="37" y="12"/>
                  </a:cubicBezTo>
                  <a:cubicBezTo>
                    <a:pt x="35" y="11"/>
                    <a:pt x="33" y="10"/>
                    <a:pt x="31" y="8"/>
                  </a:cubicBezTo>
                  <a:cubicBezTo>
                    <a:pt x="31" y="8"/>
                    <a:pt x="31" y="8"/>
                    <a:pt x="30" y="8"/>
                  </a:cubicBezTo>
                  <a:cubicBezTo>
                    <a:pt x="28" y="7"/>
                    <a:pt x="26" y="6"/>
                    <a:pt x="24" y="4"/>
                  </a:cubicBezTo>
                  <a:cubicBezTo>
                    <a:pt x="24" y="4"/>
                    <a:pt x="24" y="4"/>
                    <a:pt x="24" y="4"/>
                  </a:cubicBezTo>
                  <a:cubicBezTo>
                    <a:pt x="23" y="4"/>
                    <a:pt x="21" y="3"/>
                    <a:pt x="20" y="3"/>
                  </a:cubicBezTo>
                  <a:cubicBezTo>
                    <a:pt x="14" y="0"/>
                    <a:pt x="8" y="1"/>
                    <a:pt x="3" y="6"/>
                  </a:cubicBezTo>
                  <a:cubicBezTo>
                    <a:pt x="0" y="9"/>
                    <a:pt x="1" y="14"/>
                    <a:pt x="4" y="17"/>
                  </a:cubicBezTo>
                  <a:cubicBezTo>
                    <a:pt x="15" y="25"/>
                    <a:pt x="25" y="35"/>
                    <a:pt x="34" y="46"/>
                  </a:cubicBezTo>
                  <a:cubicBezTo>
                    <a:pt x="37" y="51"/>
                    <a:pt x="40" y="55"/>
                    <a:pt x="44" y="58"/>
                  </a:cubicBezTo>
                  <a:cubicBezTo>
                    <a:pt x="47" y="61"/>
                    <a:pt x="47" y="61"/>
                    <a:pt x="47" y="61"/>
                  </a:cubicBezTo>
                  <a:cubicBezTo>
                    <a:pt x="51" y="65"/>
                    <a:pt x="57" y="65"/>
                    <a:pt x="60" y="61"/>
                  </a:cubicBezTo>
                  <a:cubicBezTo>
                    <a:pt x="65" y="66"/>
                    <a:pt x="73" y="66"/>
                    <a:pt x="78" y="61"/>
                  </a:cubicBezTo>
                  <a:cubicBezTo>
                    <a:pt x="91" y="49"/>
                    <a:pt x="91" y="49"/>
                    <a:pt x="91" y="49"/>
                  </a:cubicBezTo>
                  <a:cubicBezTo>
                    <a:pt x="66" y="24"/>
                    <a:pt x="66" y="24"/>
                    <a:pt x="66" y="24"/>
                  </a:cubicBezTo>
                  <a:cubicBezTo>
                    <a:pt x="63" y="26"/>
                    <a:pt x="60" y="29"/>
                    <a:pt x="57" y="32"/>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48">
              <a:extLst>
                <a:ext uri="{FF2B5EF4-FFF2-40B4-BE49-F238E27FC236}">
                  <a16:creationId xmlns:a16="http://schemas.microsoft.com/office/drawing/2014/main" id="{21D0C1B4-D243-4494-813E-8895329BE683}"/>
                </a:ext>
              </a:extLst>
            </p:cNvPr>
            <p:cNvSpPr>
              <a:spLocks/>
            </p:cNvSpPr>
            <p:nvPr/>
          </p:nvSpPr>
          <p:spPr bwMode="auto">
            <a:xfrm>
              <a:off x="10472760" y="3928436"/>
              <a:ext cx="142650" cy="135857"/>
            </a:xfrm>
            <a:custGeom>
              <a:avLst/>
              <a:gdLst>
                <a:gd name="T0" fmla="*/ 7 w 42"/>
                <a:gd name="T1" fmla="*/ 16 h 40"/>
                <a:gd name="T2" fmla="*/ 13 w 42"/>
                <a:gd name="T3" fmla="*/ 20 h 40"/>
                <a:gd name="T4" fmla="*/ 14 w 42"/>
                <a:gd name="T5" fmla="*/ 21 h 40"/>
                <a:gd name="T6" fmla="*/ 19 w 42"/>
                <a:gd name="T7" fmla="*/ 25 h 40"/>
                <a:gd name="T8" fmla="*/ 20 w 42"/>
                <a:gd name="T9" fmla="*/ 26 h 40"/>
                <a:gd name="T10" fmla="*/ 26 w 42"/>
                <a:gd name="T11" fmla="*/ 31 h 40"/>
                <a:gd name="T12" fmla="*/ 33 w 42"/>
                <a:gd name="T13" fmla="*/ 40 h 40"/>
                <a:gd name="T14" fmla="*/ 42 w 42"/>
                <a:gd name="T15" fmla="*/ 32 h 40"/>
                <a:gd name="T16" fmla="*/ 10 w 42"/>
                <a:gd name="T17" fmla="*/ 0 h 40"/>
                <a:gd name="T18" fmla="*/ 2 w 42"/>
                <a:gd name="T19" fmla="*/ 8 h 40"/>
                <a:gd name="T20" fmla="*/ 0 w 42"/>
                <a:gd name="T21" fmla="*/ 12 h 40"/>
                <a:gd name="T22" fmla="*/ 6 w 42"/>
                <a:gd name="T23" fmla="*/ 16 h 40"/>
                <a:gd name="T24" fmla="*/ 7 w 42"/>
                <a:gd name="T25"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0">
                  <a:moveTo>
                    <a:pt x="7" y="16"/>
                  </a:moveTo>
                  <a:cubicBezTo>
                    <a:pt x="9" y="18"/>
                    <a:pt x="11" y="19"/>
                    <a:pt x="13" y="20"/>
                  </a:cubicBezTo>
                  <a:cubicBezTo>
                    <a:pt x="13" y="20"/>
                    <a:pt x="13" y="21"/>
                    <a:pt x="14" y="21"/>
                  </a:cubicBezTo>
                  <a:cubicBezTo>
                    <a:pt x="16" y="22"/>
                    <a:pt x="18" y="24"/>
                    <a:pt x="19" y="25"/>
                  </a:cubicBezTo>
                  <a:cubicBezTo>
                    <a:pt x="20" y="25"/>
                    <a:pt x="20" y="26"/>
                    <a:pt x="20" y="26"/>
                  </a:cubicBezTo>
                  <a:cubicBezTo>
                    <a:pt x="22" y="27"/>
                    <a:pt x="24" y="29"/>
                    <a:pt x="26" y="31"/>
                  </a:cubicBezTo>
                  <a:cubicBezTo>
                    <a:pt x="28" y="34"/>
                    <a:pt x="31" y="37"/>
                    <a:pt x="33" y="40"/>
                  </a:cubicBezTo>
                  <a:cubicBezTo>
                    <a:pt x="36" y="37"/>
                    <a:pt x="39" y="34"/>
                    <a:pt x="42" y="32"/>
                  </a:cubicBezTo>
                  <a:cubicBezTo>
                    <a:pt x="10" y="0"/>
                    <a:pt x="10" y="0"/>
                    <a:pt x="10" y="0"/>
                  </a:cubicBezTo>
                  <a:cubicBezTo>
                    <a:pt x="2" y="8"/>
                    <a:pt x="2" y="8"/>
                    <a:pt x="2" y="8"/>
                  </a:cubicBezTo>
                  <a:cubicBezTo>
                    <a:pt x="0" y="9"/>
                    <a:pt x="0" y="11"/>
                    <a:pt x="0" y="12"/>
                  </a:cubicBezTo>
                  <a:cubicBezTo>
                    <a:pt x="2" y="14"/>
                    <a:pt x="4" y="15"/>
                    <a:pt x="6" y="16"/>
                  </a:cubicBezTo>
                  <a:cubicBezTo>
                    <a:pt x="7" y="16"/>
                    <a:pt x="7" y="16"/>
                    <a:pt x="7" y="16"/>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49">
              <a:extLst>
                <a:ext uri="{FF2B5EF4-FFF2-40B4-BE49-F238E27FC236}">
                  <a16:creationId xmlns:a16="http://schemas.microsoft.com/office/drawing/2014/main" id="{6E2FC3DD-AB1D-4ECF-97B1-5DFC17F0A428}"/>
                </a:ext>
              </a:extLst>
            </p:cNvPr>
            <p:cNvSpPr>
              <a:spLocks/>
            </p:cNvSpPr>
            <p:nvPr/>
          </p:nvSpPr>
          <p:spPr bwMode="auto">
            <a:xfrm>
              <a:off x="10391246" y="3955607"/>
              <a:ext cx="309074" cy="224164"/>
            </a:xfrm>
            <a:custGeom>
              <a:avLst/>
              <a:gdLst>
                <a:gd name="T0" fmla="*/ 66 w 91"/>
                <a:gd name="T1" fmla="*/ 24 h 66"/>
                <a:gd name="T2" fmla="*/ 57 w 91"/>
                <a:gd name="T3" fmla="*/ 32 h 66"/>
                <a:gd name="T4" fmla="*/ 50 w 91"/>
                <a:gd name="T5" fmla="*/ 23 h 66"/>
                <a:gd name="T6" fmla="*/ 44 w 91"/>
                <a:gd name="T7" fmla="*/ 18 h 66"/>
                <a:gd name="T8" fmla="*/ 43 w 91"/>
                <a:gd name="T9" fmla="*/ 17 h 66"/>
                <a:gd name="T10" fmla="*/ 38 w 91"/>
                <a:gd name="T11" fmla="*/ 13 h 66"/>
                <a:gd name="T12" fmla="*/ 37 w 91"/>
                <a:gd name="T13" fmla="*/ 12 h 66"/>
                <a:gd name="T14" fmla="*/ 31 w 91"/>
                <a:gd name="T15" fmla="*/ 8 h 66"/>
                <a:gd name="T16" fmla="*/ 30 w 91"/>
                <a:gd name="T17" fmla="*/ 8 h 66"/>
                <a:gd name="T18" fmla="*/ 24 w 91"/>
                <a:gd name="T19" fmla="*/ 4 h 66"/>
                <a:gd name="T20" fmla="*/ 24 w 91"/>
                <a:gd name="T21" fmla="*/ 4 h 66"/>
                <a:gd name="T22" fmla="*/ 20 w 91"/>
                <a:gd name="T23" fmla="*/ 3 h 66"/>
                <a:gd name="T24" fmla="*/ 3 w 91"/>
                <a:gd name="T25" fmla="*/ 6 h 66"/>
                <a:gd name="T26" fmla="*/ 4 w 91"/>
                <a:gd name="T27" fmla="*/ 17 h 66"/>
                <a:gd name="T28" fmla="*/ 34 w 91"/>
                <a:gd name="T29" fmla="*/ 46 h 66"/>
                <a:gd name="T30" fmla="*/ 44 w 91"/>
                <a:gd name="T31" fmla="*/ 58 h 66"/>
                <a:gd name="T32" fmla="*/ 47 w 91"/>
                <a:gd name="T33" fmla="*/ 61 h 66"/>
                <a:gd name="T34" fmla="*/ 60 w 91"/>
                <a:gd name="T35" fmla="*/ 61 h 66"/>
                <a:gd name="T36" fmla="*/ 78 w 91"/>
                <a:gd name="T37" fmla="*/ 61 h 66"/>
                <a:gd name="T38" fmla="*/ 91 w 91"/>
                <a:gd name="T39"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 h="66">
                  <a:moveTo>
                    <a:pt x="66" y="24"/>
                  </a:moveTo>
                  <a:cubicBezTo>
                    <a:pt x="63" y="26"/>
                    <a:pt x="60" y="29"/>
                    <a:pt x="57" y="32"/>
                  </a:cubicBezTo>
                  <a:cubicBezTo>
                    <a:pt x="55" y="29"/>
                    <a:pt x="52" y="26"/>
                    <a:pt x="50" y="23"/>
                  </a:cubicBezTo>
                  <a:cubicBezTo>
                    <a:pt x="48" y="21"/>
                    <a:pt x="46" y="19"/>
                    <a:pt x="44" y="18"/>
                  </a:cubicBezTo>
                  <a:cubicBezTo>
                    <a:pt x="44" y="18"/>
                    <a:pt x="44" y="17"/>
                    <a:pt x="43" y="17"/>
                  </a:cubicBezTo>
                  <a:cubicBezTo>
                    <a:pt x="42" y="16"/>
                    <a:pt x="40" y="14"/>
                    <a:pt x="38" y="13"/>
                  </a:cubicBezTo>
                  <a:cubicBezTo>
                    <a:pt x="37" y="13"/>
                    <a:pt x="37" y="12"/>
                    <a:pt x="37" y="12"/>
                  </a:cubicBezTo>
                  <a:cubicBezTo>
                    <a:pt x="35" y="11"/>
                    <a:pt x="33" y="10"/>
                    <a:pt x="31" y="8"/>
                  </a:cubicBezTo>
                  <a:cubicBezTo>
                    <a:pt x="31" y="8"/>
                    <a:pt x="31" y="8"/>
                    <a:pt x="30" y="8"/>
                  </a:cubicBezTo>
                  <a:cubicBezTo>
                    <a:pt x="28" y="7"/>
                    <a:pt x="26" y="6"/>
                    <a:pt x="24" y="4"/>
                  </a:cubicBezTo>
                  <a:cubicBezTo>
                    <a:pt x="24" y="4"/>
                    <a:pt x="24" y="4"/>
                    <a:pt x="24" y="4"/>
                  </a:cubicBezTo>
                  <a:cubicBezTo>
                    <a:pt x="23" y="4"/>
                    <a:pt x="21" y="3"/>
                    <a:pt x="20" y="3"/>
                  </a:cubicBezTo>
                  <a:cubicBezTo>
                    <a:pt x="14" y="0"/>
                    <a:pt x="8" y="1"/>
                    <a:pt x="3" y="6"/>
                  </a:cubicBezTo>
                  <a:cubicBezTo>
                    <a:pt x="0" y="9"/>
                    <a:pt x="1" y="14"/>
                    <a:pt x="4" y="17"/>
                  </a:cubicBezTo>
                  <a:cubicBezTo>
                    <a:pt x="15" y="25"/>
                    <a:pt x="25" y="35"/>
                    <a:pt x="34" y="46"/>
                  </a:cubicBezTo>
                  <a:cubicBezTo>
                    <a:pt x="37" y="51"/>
                    <a:pt x="40" y="55"/>
                    <a:pt x="44" y="58"/>
                  </a:cubicBezTo>
                  <a:cubicBezTo>
                    <a:pt x="47" y="61"/>
                    <a:pt x="47" y="61"/>
                    <a:pt x="47" y="61"/>
                  </a:cubicBezTo>
                  <a:cubicBezTo>
                    <a:pt x="51" y="65"/>
                    <a:pt x="57" y="65"/>
                    <a:pt x="60" y="61"/>
                  </a:cubicBezTo>
                  <a:cubicBezTo>
                    <a:pt x="65" y="66"/>
                    <a:pt x="73" y="66"/>
                    <a:pt x="78" y="61"/>
                  </a:cubicBezTo>
                  <a:cubicBezTo>
                    <a:pt x="91" y="49"/>
                    <a:pt x="91" y="49"/>
                    <a:pt x="91" y="49"/>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9" name="Freeform 50">
              <a:extLst>
                <a:ext uri="{FF2B5EF4-FFF2-40B4-BE49-F238E27FC236}">
                  <a16:creationId xmlns:a16="http://schemas.microsoft.com/office/drawing/2014/main" id="{54ADB555-D8FA-44AF-8852-ADB6BEFE5F09}"/>
                </a:ext>
              </a:extLst>
            </p:cNvPr>
            <p:cNvSpPr>
              <a:spLocks/>
            </p:cNvSpPr>
            <p:nvPr/>
          </p:nvSpPr>
          <p:spPr bwMode="auto">
            <a:xfrm>
              <a:off x="10472760" y="3928436"/>
              <a:ext cx="196992" cy="163028"/>
            </a:xfrm>
            <a:custGeom>
              <a:avLst/>
              <a:gdLst>
                <a:gd name="T0" fmla="*/ 42 w 58"/>
                <a:gd name="T1" fmla="*/ 32 h 48"/>
                <a:gd name="T2" fmla="*/ 33 w 58"/>
                <a:gd name="T3" fmla="*/ 40 h 48"/>
                <a:gd name="T4" fmla="*/ 26 w 58"/>
                <a:gd name="T5" fmla="*/ 31 h 48"/>
                <a:gd name="T6" fmla="*/ 20 w 58"/>
                <a:gd name="T7" fmla="*/ 26 h 48"/>
                <a:gd name="T8" fmla="*/ 19 w 58"/>
                <a:gd name="T9" fmla="*/ 25 h 48"/>
                <a:gd name="T10" fmla="*/ 14 w 58"/>
                <a:gd name="T11" fmla="*/ 21 h 48"/>
                <a:gd name="T12" fmla="*/ 13 w 58"/>
                <a:gd name="T13" fmla="*/ 20 h 48"/>
                <a:gd name="T14" fmla="*/ 7 w 58"/>
                <a:gd name="T15" fmla="*/ 16 h 48"/>
                <a:gd name="T16" fmla="*/ 6 w 58"/>
                <a:gd name="T17" fmla="*/ 16 h 48"/>
                <a:gd name="T18" fmla="*/ 0 w 58"/>
                <a:gd name="T19" fmla="*/ 12 h 48"/>
                <a:gd name="T20" fmla="*/ 2 w 58"/>
                <a:gd name="T21" fmla="*/ 8 h 48"/>
                <a:gd name="T22" fmla="*/ 10 w 58"/>
                <a:gd name="T23" fmla="*/ 0 h 48"/>
                <a:gd name="T24" fmla="*/ 58 w 58"/>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48">
                  <a:moveTo>
                    <a:pt x="42" y="32"/>
                  </a:moveTo>
                  <a:cubicBezTo>
                    <a:pt x="39" y="34"/>
                    <a:pt x="36" y="37"/>
                    <a:pt x="33" y="40"/>
                  </a:cubicBezTo>
                  <a:cubicBezTo>
                    <a:pt x="31" y="37"/>
                    <a:pt x="28" y="34"/>
                    <a:pt x="26" y="31"/>
                  </a:cubicBezTo>
                  <a:cubicBezTo>
                    <a:pt x="24" y="29"/>
                    <a:pt x="22" y="27"/>
                    <a:pt x="20" y="26"/>
                  </a:cubicBezTo>
                  <a:cubicBezTo>
                    <a:pt x="20" y="26"/>
                    <a:pt x="20" y="25"/>
                    <a:pt x="19" y="25"/>
                  </a:cubicBezTo>
                  <a:cubicBezTo>
                    <a:pt x="18" y="24"/>
                    <a:pt x="16" y="22"/>
                    <a:pt x="14" y="21"/>
                  </a:cubicBezTo>
                  <a:cubicBezTo>
                    <a:pt x="13" y="21"/>
                    <a:pt x="13" y="20"/>
                    <a:pt x="13" y="20"/>
                  </a:cubicBezTo>
                  <a:cubicBezTo>
                    <a:pt x="11" y="19"/>
                    <a:pt x="9" y="18"/>
                    <a:pt x="7" y="16"/>
                  </a:cubicBezTo>
                  <a:cubicBezTo>
                    <a:pt x="7" y="16"/>
                    <a:pt x="7" y="16"/>
                    <a:pt x="6" y="16"/>
                  </a:cubicBezTo>
                  <a:cubicBezTo>
                    <a:pt x="4" y="15"/>
                    <a:pt x="2" y="14"/>
                    <a:pt x="0" y="12"/>
                  </a:cubicBezTo>
                  <a:cubicBezTo>
                    <a:pt x="0" y="11"/>
                    <a:pt x="0" y="9"/>
                    <a:pt x="2" y="8"/>
                  </a:cubicBezTo>
                  <a:cubicBezTo>
                    <a:pt x="10" y="0"/>
                    <a:pt x="10" y="0"/>
                    <a:pt x="10" y="0"/>
                  </a:cubicBezTo>
                  <a:cubicBezTo>
                    <a:pt x="58" y="48"/>
                    <a:pt x="58" y="48"/>
                    <a:pt x="58" y="48"/>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10" name="Group 9">
            <a:extLst>
              <a:ext uri="{FF2B5EF4-FFF2-40B4-BE49-F238E27FC236}">
                <a16:creationId xmlns:a16="http://schemas.microsoft.com/office/drawing/2014/main" id="{6BA099FA-B63F-450A-A674-07D06C5E7C8F}"/>
              </a:ext>
            </a:extLst>
          </p:cNvPr>
          <p:cNvGrpSpPr/>
          <p:nvPr userDrawn="1"/>
        </p:nvGrpSpPr>
        <p:grpSpPr>
          <a:xfrm>
            <a:off x="10581446" y="2525714"/>
            <a:ext cx="507766" cy="781177"/>
            <a:chOff x="10581446" y="2525714"/>
            <a:chExt cx="507766" cy="781177"/>
          </a:xfrm>
        </p:grpSpPr>
        <p:sp>
          <p:nvSpPr>
            <p:cNvPr id="200" name="Freeform 51">
              <a:extLst>
                <a:ext uri="{FF2B5EF4-FFF2-40B4-BE49-F238E27FC236}">
                  <a16:creationId xmlns:a16="http://schemas.microsoft.com/office/drawing/2014/main" id="{2FB07718-24F3-47EE-89C7-459946693522}"/>
                </a:ext>
              </a:extLst>
            </p:cNvPr>
            <p:cNvSpPr>
              <a:spLocks/>
            </p:cNvSpPr>
            <p:nvPr/>
          </p:nvSpPr>
          <p:spPr bwMode="auto">
            <a:xfrm>
              <a:off x="10618806" y="2590246"/>
              <a:ext cx="426251" cy="645320"/>
            </a:xfrm>
            <a:custGeom>
              <a:avLst/>
              <a:gdLst>
                <a:gd name="T0" fmla="*/ 126 w 126"/>
                <a:gd name="T1" fmla="*/ 190 h 190"/>
                <a:gd name="T2" fmla="*/ 123 w 126"/>
                <a:gd name="T3" fmla="*/ 155 h 190"/>
                <a:gd name="T4" fmla="*/ 123 w 126"/>
                <a:gd name="T5" fmla="*/ 0 h 190"/>
                <a:gd name="T6" fmla="*/ 3 w 126"/>
                <a:gd name="T7" fmla="*/ 0 h 190"/>
                <a:gd name="T8" fmla="*/ 3 w 126"/>
                <a:gd name="T9" fmla="*/ 155 h 190"/>
                <a:gd name="T10" fmla="*/ 0 w 126"/>
                <a:gd name="T11" fmla="*/ 190 h 190"/>
                <a:gd name="T12" fmla="*/ 126 w 126"/>
                <a:gd name="T13" fmla="*/ 190 h 190"/>
              </a:gdLst>
              <a:ahLst/>
              <a:cxnLst>
                <a:cxn ang="0">
                  <a:pos x="T0" y="T1"/>
                </a:cxn>
                <a:cxn ang="0">
                  <a:pos x="T2" y="T3"/>
                </a:cxn>
                <a:cxn ang="0">
                  <a:pos x="T4" y="T5"/>
                </a:cxn>
                <a:cxn ang="0">
                  <a:pos x="T6" y="T7"/>
                </a:cxn>
                <a:cxn ang="0">
                  <a:pos x="T8" y="T9"/>
                </a:cxn>
                <a:cxn ang="0">
                  <a:pos x="T10" y="T11"/>
                </a:cxn>
                <a:cxn ang="0">
                  <a:pos x="T12" y="T13"/>
                </a:cxn>
              </a:cxnLst>
              <a:rect l="0" t="0" r="r" b="b"/>
              <a:pathLst>
                <a:path w="126" h="190">
                  <a:moveTo>
                    <a:pt x="126" y="190"/>
                  </a:moveTo>
                  <a:cubicBezTo>
                    <a:pt x="126" y="190"/>
                    <a:pt x="123" y="166"/>
                    <a:pt x="123" y="155"/>
                  </a:cubicBezTo>
                  <a:cubicBezTo>
                    <a:pt x="123" y="0"/>
                    <a:pt x="123" y="0"/>
                    <a:pt x="123" y="0"/>
                  </a:cubicBezTo>
                  <a:cubicBezTo>
                    <a:pt x="3" y="0"/>
                    <a:pt x="3" y="0"/>
                    <a:pt x="3" y="0"/>
                  </a:cubicBezTo>
                  <a:cubicBezTo>
                    <a:pt x="3" y="155"/>
                    <a:pt x="3" y="155"/>
                    <a:pt x="3" y="155"/>
                  </a:cubicBezTo>
                  <a:cubicBezTo>
                    <a:pt x="3" y="166"/>
                    <a:pt x="0" y="190"/>
                    <a:pt x="0" y="190"/>
                  </a:cubicBezTo>
                  <a:lnTo>
                    <a:pt x="126" y="190"/>
                  </a:ln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52">
              <a:extLst>
                <a:ext uri="{FF2B5EF4-FFF2-40B4-BE49-F238E27FC236}">
                  <a16:creationId xmlns:a16="http://schemas.microsoft.com/office/drawing/2014/main" id="{15C7C6E5-DCE2-47CD-BDF5-C2104654C37F}"/>
                </a:ext>
              </a:extLst>
            </p:cNvPr>
            <p:cNvSpPr>
              <a:spLocks/>
            </p:cNvSpPr>
            <p:nvPr/>
          </p:nvSpPr>
          <p:spPr bwMode="auto">
            <a:xfrm>
              <a:off x="11034869" y="2641192"/>
              <a:ext cx="10189" cy="594374"/>
            </a:xfrm>
            <a:custGeom>
              <a:avLst/>
              <a:gdLst>
                <a:gd name="T0" fmla="*/ 3 w 3"/>
                <a:gd name="T1" fmla="*/ 175 h 175"/>
                <a:gd name="T2" fmla="*/ 0 w 3"/>
                <a:gd name="T3" fmla="*/ 140 h 175"/>
                <a:gd name="T4" fmla="*/ 0 w 3"/>
                <a:gd name="T5" fmla="*/ 0 h 175"/>
              </a:gdLst>
              <a:ahLst/>
              <a:cxnLst>
                <a:cxn ang="0">
                  <a:pos x="T0" y="T1"/>
                </a:cxn>
                <a:cxn ang="0">
                  <a:pos x="T2" y="T3"/>
                </a:cxn>
                <a:cxn ang="0">
                  <a:pos x="T4" y="T5"/>
                </a:cxn>
              </a:cxnLst>
              <a:rect l="0" t="0" r="r" b="b"/>
              <a:pathLst>
                <a:path w="3" h="175">
                  <a:moveTo>
                    <a:pt x="3" y="175"/>
                  </a:moveTo>
                  <a:cubicBezTo>
                    <a:pt x="3" y="175"/>
                    <a:pt x="0" y="151"/>
                    <a:pt x="0" y="140"/>
                  </a:cubicBezTo>
                  <a:cubicBezTo>
                    <a:pt x="0" y="0"/>
                    <a:pt x="0" y="0"/>
                    <a:pt x="0"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2" name="Freeform 53">
              <a:extLst>
                <a:ext uri="{FF2B5EF4-FFF2-40B4-BE49-F238E27FC236}">
                  <a16:creationId xmlns:a16="http://schemas.microsoft.com/office/drawing/2014/main" id="{F11C918B-8702-4D41-8D4C-38BA36D482CD}"/>
                </a:ext>
              </a:extLst>
            </p:cNvPr>
            <p:cNvSpPr>
              <a:spLocks/>
            </p:cNvSpPr>
            <p:nvPr/>
          </p:nvSpPr>
          <p:spPr bwMode="auto">
            <a:xfrm>
              <a:off x="10618806" y="2590246"/>
              <a:ext cx="10189" cy="645320"/>
            </a:xfrm>
            <a:custGeom>
              <a:avLst/>
              <a:gdLst>
                <a:gd name="T0" fmla="*/ 3 w 3"/>
                <a:gd name="T1" fmla="*/ 0 h 190"/>
                <a:gd name="T2" fmla="*/ 3 w 3"/>
                <a:gd name="T3" fmla="*/ 155 h 190"/>
                <a:gd name="T4" fmla="*/ 0 w 3"/>
                <a:gd name="T5" fmla="*/ 190 h 190"/>
              </a:gdLst>
              <a:ahLst/>
              <a:cxnLst>
                <a:cxn ang="0">
                  <a:pos x="T0" y="T1"/>
                </a:cxn>
                <a:cxn ang="0">
                  <a:pos x="T2" y="T3"/>
                </a:cxn>
                <a:cxn ang="0">
                  <a:pos x="T4" y="T5"/>
                </a:cxn>
              </a:cxnLst>
              <a:rect l="0" t="0" r="r" b="b"/>
              <a:pathLst>
                <a:path w="3" h="190">
                  <a:moveTo>
                    <a:pt x="3" y="0"/>
                  </a:moveTo>
                  <a:cubicBezTo>
                    <a:pt x="3" y="155"/>
                    <a:pt x="3" y="155"/>
                    <a:pt x="3" y="155"/>
                  </a:cubicBezTo>
                  <a:cubicBezTo>
                    <a:pt x="3" y="166"/>
                    <a:pt x="0" y="190"/>
                    <a:pt x="0" y="19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3" name="Line 54">
              <a:extLst>
                <a:ext uri="{FF2B5EF4-FFF2-40B4-BE49-F238E27FC236}">
                  <a16:creationId xmlns:a16="http://schemas.microsoft.com/office/drawing/2014/main" id="{B13BF375-2086-49B5-BE29-40B324B6265A}"/>
                </a:ext>
              </a:extLst>
            </p:cNvPr>
            <p:cNvSpPr>
              <a:spLocks noChangeShapeType="1"/>
            </p:cNvSpPr>
            <p:nvPr/>
          </p:nvSpPr>
          <p:spPr bwMode="auto">
            <a:xfrm>
              <a:off x="10628996" y="2590246"/>
              <a:ext cx="0"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5" name="Line 55">
              <a:extLst>
                <a:ext uri="{FF2B5EF4-FFF2-40B4-BE49-F238E27FC236}">
                  <a16:creationId xmlns:a16="http://schemas.microsoft.com/office/drawing/2014/main" id="{1A478E7E-51CD-4B56-9F85-7447E514FAEB}"/>
                </a:ext>
              </a:extLst>
            </p:cNvPr>
            <p:cNvSpPr>
              <a:spLocks noChangeShapeType="1"/>
            </p:cNvSpPr>
            <p:nvPr/>
          </p:nvSpPr>
          <p:spPr bwMode="auto">
            <a:xfrm>
              <a:off x="11034869" y="2851770"/>
              <a:ext cx="0"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6" name="Line 56">
              <a:extLst>
                <a:ext uri="{FF2B5EF4-FFF2-40B4-BE49-F238E27FC236}">
                  <a16:creationId xmlns:a16="http://schemas.microsoft.com/office/drawing/2014/main" id="{C84D8912-8A47-4576-9E06-FE5843203E77}"/>
                </a:ext>
              </a:extLst>
            </p:cNvPr>
            <p:cNvSpPr>
              <a:spLocks noChangeShapeType="1"/>
            </p:cNvSpPr>
            <p:nvPr/>
          </p:nvSpPr>
          <p:spPr bwMode="auto">
            <a:xfrm>
              <a:off x="10693528" y="2668364"/>
              <a:ext cx="273412"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7" name="Line 57">
              <a:extLst>
                <a:ext uri="{FF2B5EF4-FFF2-40B4-BE49-F238E27FC236}">
                  <a16:creationId xmlns:a16="http://schemas.microsoft.com/office/drawing/2014/main" id="{A2A20DA4-BFDB-435D-8CFE-0B9B878C1756}"/>
                </a:ext>
              </a:extLst>
            </p:cNvPr>
            <p:cNvSpPr>
              <a:spLocks noChangeShapeType="1"/>
            </p:cNvSpPr>
            <p:nvPr/>
          </p:nvSpPr>
          <p:spPr bwMode="auto">
            <a:xfrm>
              <a:off x="10693528" y="2712517"/>
              <a:ext cx="273412"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5" name="Line 58">
              <a:extLst>
                <a:ext uri="{FF2B5EF4-FFF2-40B4-BE49-F238E27FC236}">
                  <a16:creationId xmlns:a16="http://schemas.microsoft.com/office/drawing/2014/main" id="{5ADCD501-E2DA-43F7-8150-8C60DF0CC0A3}"/>
                </a:ext>
              </a:extLst>
            </p:cNvPr>
            <p:cNvSpPr>
              <a:spLocks noChangeShapeType="1"/>
            </p:cNvSpPr>
            <p:nvPr/>
          </p:nvSpPr>
          <p:spPr bwMode="auto">
            <a:xfrm>
              <a:off x="10693528" y="2756671"/>
              <a:ext cx="273412"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6" name="Line 59">
              <a:extLst>
                <a:ext uri="{FF2B5EF4-FFF2-40B4-BE49-F238E27FC236}">
                  <a16:creationId xmlns:a16="http://schemas.microsoft.com/office/drawing/2014/main" id="{E36AB77A-FAE7-41C9-AFF7-3C3482BDCFDC}"/>
                </a:ext>
              </a:extLst>
            </p:cNvPr>
            <p:cNvSpPr>
              <a:spLocks noChangeShapeType="1"/>
            </p:cNvSpPr>
            <p:nvPr/>
          </p:nvSpPr>
          <p:spPr bwMode="auto">
            <a:xfrm>
              <a:off x="10693528" y="2797428"/>
              <a:ext cx="273412"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7" name="Line 60">
              <a:extLst>
                <a:ext uri="{FF2B5EF4-FFF2-40B4-BE49-F238E27FC236}">
                  <a16:creationId xmlns:a16="http://schemas.microsoft.com/office/drawing/2014/main" id="{4130D39B-CB94-4436-BCF7-D83105ED4E59}"/>
                </a:ext>
              </a:extLst>
            </p:cNvPr>
            <p:cNvSpPr>
              <a:spLocks noChangeShapeType="1"/>
            </p:cNvSpPr>
            <p:nvPr/>
          </p:nvSpPr>
          <p:spPr bwMode="auto">
            <a:xfrm>
              <a:off x="10693528" y="2841581"/>
              <a:ext cx="273412"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8" name="Line 61">
              <a:extLst>
                <a:ext uri="{FF2B5EF4-FFF2-40B4-BE49-F238E27FC236}">
                  <a16:creationId xmlns:a16="http://schemas.microsoft.com/office/drawing/2014/main" id="{90620111-E990-49EF-8513-C7B0899DB00A}"/>
                </a:ext>
              </a:extLst>
            </p:cNvPr>
            <p:cNvSpPr>
              <a:spLocks noChangeShapeType="1"/>
            </p:cNvSpPr>
            <p:nvPr/>
          </p:nvSpPr>
          <p:spPr bwMode="auto">
            <a:xfrm>
              <a:off x="10693528" y="2974042"/>
              <a:ext cx="273412"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9" name="Line 62">
              <a:extLst>
                <a:ext uri="{FF2B5EF4-FFF2-40B4-BE49-F238E27FC236}">
                  <a16:creationId xmlns:a16="http://schemas.microsoft.com/office/drawing/2014/main" id="{B1D58B7B-8539-4AAD-81B6-F213CEFB8385}"/>
                </a:ext>
              </a:extLst>
            </p:cNvPr>
            <p:cNvSpPr>
              <a:spLocks noChangeShapeType="1"/>
            </p:cNvSpPr>
            <p:nvPr/>
          </p:nvSpPr>
          <p:spPr bwMode="auto">
            <a:xfrm>
              <a:off x="10693528" y="3018195"/>
              <a:ext cx="273412"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0" name="Line 63">
              <a:extLst>
                <a:ext uri="{FF2B5EF4-FFF2-40B4-BE49-F238E27FC236}">
                  <a16:creationId xmlns:a16="http://schemas.microsoft.com/office/drawing/2014/main" id="{AF797937-8EA7-4E70-996A-939602DC46C0}"/>
                </a:ext>
              </a:extLst>
            </p:cNvPr>
            <p:cNvSpPr>
              <a:spLocks noChangeShapeType="1"/>
            </p:cNvSpPr>
            <p:nvPr/>
          </p:nvSpPr>
          <p:spPr bwMode="auto">
            <a:xfrm>
              <a:off x="10693528" y="3058952"/>
              <a:ext cx="273412"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1" name="Line 64">
              <a:extLst>
                <a:ext uri="{FF2B5EF4-FFF2-40B4-BE49-F238E27FC236}">
                  <a16:creationId xmlns:a16="http://schemas.microsoft.com/office/drawing/2014/main" id="{4318E4F5-59C0-473B-B563-B70103C79426}"/>
                </a:ext>
              </a:extLst>
            </p:cNvPr>
            <p:cNvSpPr>
              <a:spLocks noChangeShapeType="1"/>
            </p:cNvSpPr>
            <p:nvPr/>
          </p:nvSpPr>
          <p:spPr bwMode="auto">
            <a:xfrm>
              <a:off x="10844669" y="3160845"/>
              <a:ext cx="122271"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2" name="Line 65">
              <a:extLst>
                <a:ext uri="{FF2B5EF4-FFF2-40B4-BE49-F238E27FC236}">
                  <a16:creationId xmlns:a16="http://schemas.microsoft.com/office/drawing/2014/main" id="{7DDB2290-EBC1-4173-AFA7-EA7F5C297E34}"/>
                </a:ext>
              </a:extLst>
            </p:cNvPr>
            <p:cNvSpPr>
              <a:spLocks noChangeShapeType="1"/>
            </p:cNvSpPr>
            <p:nvPr/>
          </p:nvSpPr>
          <p:spPr bwMode="auto">
            <a:xfrm>
              <a:off x="10771645" y="2885735"/>
              <a:ext cx="117177"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3" name="Line 66">
              <a:extLst>
                <a:ext uri="{FF2B5EF4-FFF2-40B4-BE49-F238E27FC236}">
                  <a16:creationId xmlns:a16="http://schemas.microsoft.com/office/drawing/2014/main" id="{56FA1F7E-7007-4C28-A3D5-2EF9FFEE91B6}"/>
                </a:ext>
              </a:extLst>
            </p:cNvPr>
            <p:cNvSpPr>
              <a:spLocks noChangeShapeType="1"/>
            </p:cNvSpPr>
            <p:nvPr/>
          </p:nvSpPr>
          <p:spPr bwMode="auto">
            <a:xfrm>
              <a:off x="10771645" y="2885735"/>
              <a:ext cx="0"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4" name="Line 67">
              <a:extLst>
                <a:ext uri="{FF2B5EF4-FFF2-40B4-BE49-F238E27FC236}">
                  <a16:creationId xmlns:a16="http://schemas.microsoft.com/office/drawing/2014/main" id="{EF4A98F3-1E8D-4706-914E-D64E9507FDB8}"/>
                </a:ext>
              </a:extLst>
            </p:cNvPr>
            <p:cNvSpPr>
              <a:spLocks noChangeShapeType="1"/>
            </p:cNvSpPr>
            <p:nvPr/>
          </p:nvSpPr>
          <p:spPr bwMode="auto">
            <a:xfrm>
              <a:off x="10737681" y="2885735"/>
              <a:ext cx="0"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5" name="Line 68">
              <a:extLst>
                <a:ext uri="{FF2B5EF4-FFF2-40B4-BE49-F238E27FC236}">
                  <a16:creationId xmlns:a16="http://schemas.microsoft.com/office/drawing/2014/main" id="{B0150378-ECB4-47D9-891F-F514FAD3DD2C}"/>
                </a:ext>
              </a:extLst>
            </p:cNvPr>
            <p:cNvSpPr>
              <a:spLocks noChangeShapeType="1"/>
            </p:cNvSpPr>
            <p:nvPr/>
          </p:nvSpPr>
          <p:spPr bwMode="auto">
            <a:xfrm>
              <a:off x="10693528" y="2885735"/>
              <a:ext cx="44153"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6" name="Freeform 69">
              <a:extLst>
                <a:ext uri="{FF2B5EF4-FFF2-40B4-BE49-F238E27FC236}">
                  <a16:creationId xmlns:a16="http://schemas.microsoft.com/office/drawing/2014/main" id="{0A4DB277-9ED4-4B92-BAD1-58F7B332B075}"/>
                </a:ext>
              </a:extLst>
            </p:cNvPr>
            <p:cNvSpPr>
              <a:spLocks/>
            </p:cNvSpPr>
            <p:nvPr/>
          </p:nvSpPr>
          <p:spPr bwMode="auto">
            <a:xfrm>
              <a:off x="10581446" y="3235566"/>
              <a:ext cx="507766" cy="71325"/>
            </a:xfrm>
            <a:custGeom>
              <a:avLst/>
              <a:gdLst>
                <a:gd name="T0" fmla="*/ 139 w 150"/>
                <a:gd name="T1" fmla="*/ 21 h 21"/>
                <a:gd name="T2" fmla="*/ 11 w 150"/>
                <a:gd name="T3" fmla="*/ 21 h 21"/>
                <a:gd name="T4" fmla="*/ 0 w 150"/>
                <a:gd name="T5" fmla="*/ 10 h 21"/>
                <a:gd name="T6" fmla="*/ 0 w 150"/>
                <a:gd name="T7" fmla="*/ 10 h 21"/>
                <a:gd name="T8" fmla="*/ 11 w 150"/>
                <a:gd name="T9" fmla="*/ 0 h 21"/>
                <a:gd name="T10" fmla="*/ 139 w 150"/>
                <a:gd name="T11" fmla="*/ 0 h 21"/>
                <a:gd name="T12" fmla="*/ 150 w 150"/>
                <a:gd name="T13" fmla="*/ 10 h 21"/>
                <a:gd name="T14" fmla="*/ 150 w 150"/>
                <a:gd name="T15" fmla="*/ 10 h 21"/>
                <a:gd name="T16" fmla="*/ 139 w 150"/>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1">
                  <a:moveTo>
                    <a:pt x="139" y="21"/>
                  </a:moveTo>
                  <a:cubicBezTo>
                    <a:pt x="11" y="21"/>
                    <a:pt x="11" y="21"/>
                    <a:pt x="11" y="21"/>
                  </a:cubicBezTo>
                  <a:cubicBezTo>
                    <a:pt x="5" y="21"/>
                    <a:pt x="0" y="16"/>
                    <a:pt x="0" y="10"/>
                  </a:cubicBezTo>
                  <a:cubicBezTo>
                    <a:pt x="0" y="10"/>
                    <a:pt x="0" y="10"/>
                    <a:pt x="0" y="10"/>
                  </a:cubicBezTo>
                  <a:cubicBezTo>
                    <a:pt x="0" y="4"/>
                    <a:pt x="5" y="0"/>
                    <a:pt x="11" y="0"/>
                  </a:cubicBezTo>
                  <a:cubicBezTo>
                    <a:pt x="139" y="0"/>
                    <a:pt x="139" y="0"/>
                    <a:pt x="139" y="0"/>
                  </a:cubicBezTo>
                  <a:cubicBezTo>
                    <a:pt x="145" y="0"/>
                    <a:pt x="150" y="4"/>
                    <a:pt x="150" y="10"/>
                  </a:cubicBezTo>
                  <a:cubicBezTo>
                    <a:pt x="150" y="10"/>
                    <a:pt x="150" y="10"/>
                    <a:pt x="150" y="10"/>
                  </a:cubicBezTo>
                  <a:cubicBezTo>
                    <a:pt x="150" y="16"/>
                    <a:pt x="145" y="21"/>
                    <a:pt x="139" y="21"/>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70">
              <a:extLst>
                <a:ext uri="{FF2B5EF4-FFF2-40B4-BE49-F238E27FC236}">
                  <a16:creationId xmlns:a16="http://schemas.microsoft.com/office/drawing/2014/main" id="{26F95971-CBD9-46E5-B0B6-F8DF6F2EC3D4}"/>
                </a:ext>
              </a:extLst>
            </p:cNvPr>
            <p:cNvSpPr>
              <a:spLocks/>
            </p:cNvSpPr>
            <p:nvPr/>
          </p:nvSpPr>
          <p:spPr bwMode="auto">
            <a:xfrm>
              <a:off x="10581446" y="3235566"/>
              <a:ext cx="507766" cy="71325"/>
            </a:xfrm>
            <a:custGeom>
              <a:avLst/>
              <a:gdLst>
                <a:gd name="T0" fmla="*/ 18 w 150"/>
                <a:gd name="T1" fmla="*/ 21 h 21"/>
                <a:gd name="T2" fmla="*/ 11 w 150"/>
                <a:gd name="T3" fmla="*/ 21 h 21"/>
                <a:gd name="T4" fmla="*/ 0 w 150"/>
                <a:gd name="T5" fmla="*/ 10 h 21"/>
                <a:gd name="T6" fmla="*/ 0 w 150"/>
                <a:gd name="T7" fmla="*/ 10 h 21"/>
                <a:gd name="T8" fmla="*/ 11 w 150"/>
                <a:gd name="T9" fmla="*/ 0 h 21"/>
                <a:gd name="T10" fmla="*/ 139 w 150"/>
                <a:gd name="T11" fmla="*/ 0 h 21"/>
                <a:gd name="T12" fmla="*/ 150 w 150"/>
                <a:gd name="T13" fmla="*/ 10 h 21"/>
                <a:gd name="T14" fmla="*/ 150 w 150"/>
                <a:gd name="T15" fmla="*/ 10 h 21"/>
                <a:gd name="T16" fmla="*/ 139 w 150"/>
                <a:gd name="T17" fmla="*/ 21 h 21"/>
                <a:gd name="T18" fmla="*/ 46 w 150"/>
                <a:gd name="T1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21">
                  <a:moveTo>
                    <a:pt x="18" y="21"/>
                  </a:moveTo>
                  <a:cubicBezTo>
                    <a:pt x="11" y="21"/>
                    <a:pt x="11" y="21"/>
                    <a:pt x="11" y="21"/>
                  </a:cubicBezTo>
                  <a:cubicBezTo>
                    <a:pt x="5" y="21"/>
                    <a:pt x="0" y="16"/>
                    <a:pt x="0" y="10"/>
                  </a:cubicBezTo>
                  <a:cubicBezTo>
                    <a:pt x="0" y="10"/>
                    <a:pt x="0" y="10"/>
                    <a:pt x="0" y="10"/>
                  </a:cubicBezTo>
                  <a:cubicBezTo>
                    <a:pt x="0" y="4"/>
                    <a:pt x="5" y="0"/>
                    <a:pt x="11" y="0"/>
                  </a:cubicBezTo>
                  <a:cubicBezTo>
                    <a:pt x="139" y="0"/>
                    <a:pt x="139" y="0"/>
                    <a:pt x="139" y="0"/>
                  </a:cubicBezTo>
                  <a:cubicBezTo>
                    <a:pt x="145" y="0"/>
                    <a:pt x="150" y="4"/>
                    <a:pt x="150" y="10"/>
                  </a:cubicBezTo>
                  <a:cubicBezTo>
                    <a:pt x="150" y="10"/>
                    <a:pt x="150" y="10"/>
                    <a:pt x="150" y="10"/>
                  </a:cubicBezTo>
                  <a:cubicBezTo>
                    <a:pt x="150" y="16"/>
                    <a:pt x="145" y="21"/>
                    <a:pt x="139" y="21"/>
                  </a:cubicBezTo>
                  <a:cubicBezTo>
                    <a:pt x="46" y="21"/>
                    <a:pt x="46" y="21"/>
                    <a:pt x="46" y="21"/>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8" name="Freeform 71">
              <a:extLst>
                <a:ext uri="{FF2B5EF4-FFF2-40B4-BE49-F238E27FC236}">
                  <a16:creationId xmlns:a16="http://schemas.microsoft.com/office/drawing/2014/main" id="{1FFEC453-F417-4B91-AA0E-6DEA4A9D0497}"/>
                </a:ext>
              </a:extLst>
            </p:cNvPr>
            <p:cNvSpPr>
              <a:spLocks/>
            </p:cNvSpPr>
            <p:nvPr/>
          </p:nvSpPr>
          <p:spPr bwMode="auto">
            <a:xfrm>
              <a:off x="10581446" y="2525714"/>
              <a:ext cx="507766" cy="71325"/>
            </a:xfrm>
            <a:custGeom>
              <a:avLst/>
              <a:gdLst>
                <a:gd name="T0" fmla="*/ 139 w 150"/>
                <a:gd name="T1" fmla="*/ 21 h 21"/>
                <a:gd name="T2" fmla="*/ 11 w 150"/>
                <a:gd name="T3" fmla="*/ 21 h 21"/>
                <a:gd name="T4" fmla="*/ 0 w 150"/>
                <a:gd name="T5" fmla="*/ 10 h 21"/>
                <a:gd name="T6" fmla="*/ 0 w 150"/>
                <a:gd name="T7" fmla="*/ 10 h 21"/>
                <a:gd name="T8" fmla="*/ 11 w 150"/>
                <a:gd name="T9" fmla="*/ 0 h 21"/>
                <a:gd name="T10" fmla="*/ 139 w 150"/>
                <a:gd name="T11" fmla="*/ 0 h 21"/>
                <a:gd name="T12" fmla="*/ 150 w 150"/>
                <a:gd name="T13" fmla="*/ 10 h 21"/>
                <a:gd name="T14" fmla="*/ 150 w 150"/>
                <a:gd name="T15" fmla="*/ 10 h 21"/>
                <a:gd name="T16" fmla="*/ 139 w 150"/>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1">
                  <a:moveTo>
                    <a:pt x="139" y="21"/>
                  </a:moveTo>
                  <a:cubicBezTo>
                    <a:pt x="11" y="21"/>
                    <a:pt x="11" y="21"/>
                    <a:pt x="11" y="21"/>
                  </a:cubicBezTo>
                  <a:cubicBezTo>
                    <a:pt x="5" y="21"/>
                    <a:pt x="0" y="16"/>
                    <a:pt x="0" y="10"/>
                  </a:cubicBezTo>
                  <a:cubicBezTo>
                    <a:pt x="0" y="10"/>
                    <a:pt x="0" y="10"/>
                    <a:pt x="0" y="10"/>
                  </a:cubicBezTo>
                  <a:cubicBezTo>
                    <a:pt x="0" y="4"/>
                    <a:pt x="5" y="0"/>
                    <a:pt x="11" y="0"/>
                  </a:cubicBezTo>
                  <a:cubicBezTo>
                    <a:pt x="139" y="0"/>
                    <a:pt x="139" y="0"/>
                    <a:pt x="139" y="0"/>
                  </a:cubicBezTo>
                  <a:cubicBezTo>
                    <a:pt x="145" y="0"/>
                    <a:pt x="150" y="4"/>
                    <a:pt x="150" y="10"/>
                  </a:cubicBezTo>
                  <a:cubicBezTo>
                    <a:pt x="150" y="10"/>
                    <a:pt x="150" y="10"/>
                    <a:pt x="150" y="10"/>
                  </a:cubicBezTo>
                  <a:cubicBezTo>
                    <a:pt x="150" y="16"/>
                    <a:pt x="145" y="21"/>
                    <a:pt x="139" y="21"/>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72">
              <a:extLst>
                <a:ext uri="{FF2B5EF4-FFF2-40B4-BE49-F238E27FC236}">
                  <a16:creationId xmlns:a16="http://schemas.microsoft.com/office/drawing/2014/main" id="{A8699AC1-B23E-4550-B2AF-AA40F07D0E5D}"/>
                </a:ext>
              </a:extLst>
            </p:cNvPr>
            <p:cNvSpPr>
              <a:spLocks/>
            </p:cNvSpPr>
            <p:nvPr/>
          </p:nvSpPr>
          <p:spPr bwMode="auto">
            <a:xfrm>
              <a:off x="10581446" y="2525714"/>
              <a:ext cx="507766" cy="71325"/>
            </a:xfrm>
            <a:custGeom>
              <a:avLst/>
              <a:gdLst>
                <a:gd name="T0" fmla="*/ 139 w 150"/>
                <a:gd name="T1" fmla="*/ 21 h 21"/>
                <a:gd name="T2" fmla="*/ 11 w 150"/>
                <a:gd name="T3" fmla="*/ 21 h 21"/>
                <a:gd name="T4" fmla="*/ 0 w 150"/>
                <a:gd name="T5" fmla="*/ 10 h 21"/>
                <a:gd name="T6" fmla="*/ 0 w 150"/>
                <a:gd name="T7" fmla="*/ 10 h 21"/>
                <a:gd name="T8" fmla="*/ 11 w 150"/>
                <a:gd name="T9" fmla="*/ 0 h 21"/>
                <a:gd name="T10" fmla="*/ 139 w 150"/>
                <a:gd name="T11" fmla="*/ 0 h 21"/>
                <a:gd name="T12" fmla="*/ 150 w 150"/>
                <a:gd name="T13" fmla="*/ 10 h 21"/>
                <a:gd name="T14" fmla="*/ 150 w 150"/>
                <a:gd name="T15" fmla="*/ 10 h 21"/>
                <a:gd name="T16" fmla="*/ 139 w 150"/>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1">
                  <a:moveTo>
                    <a:pt x="139" y="21"/>
                  </a:moveTo>
                  <a:cubicBezTo>
                    <a:pt x="11" y="21"/>
                    <a:pt x="11" y="21"/>
                    <a:pt x="11" y="21"/>
                  </a:cubicBezTo>
                  <a:cubicBezTo>
                    <a:pt x="5" y="21"/>
                    <a:pt x="0" y="16"/>
                    <a:pt x="0" y="10"/>
                  </a:cubicBezTo>
                  <a:cubicBezTo>
                    <a:pt x="0" y="10"/>
                    <a:pt x="0" y="10"/>
                    <a:pt x="0" y="10"/>
                  </a:cubicBezTo>
                  <a:cubicBezTo>
                    <a:pt x="0" y="4"/>
                    <a:pt x="5" y="0"/>
                    <a:pt x="11" y="0"/>
                  </a:cubicBezTo>
                  <a:cubicBezTo>
                    <a:pt x="139" y="0"/>
                    <a:pt x="139" y="0"/>
                    <a:pt x="139" y="0"/>
                  </a:cubicBezTo>
                  <a:cubicBezTo>
                    <a:pt x="145" y="0"/>
                    <a:pt x="150" y="4"/>
                    <a:pt x="150" y="10"/>
                  </a:cubicBezTo>
                  <a:cubicBezTo>
                    <a:pt x="150" y="10"/>
                    <a:pt x="150" y="10"/>
                    <a:pt x="150" y="10"/>
                  </a:cubicBezTo>
                  <a:cubicBezTo>
                    <a:pt x="150" y="16"/>
                    <a:pt x="145" y="21"/>
                    <a:pt x="139" y="21"/>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8" name="Group 7">
            <a:extLst>
              <a:ext uri="{FF2B5EF4-FFF2-40B4-BE49-F238E27FC236}">
                <a16:creationId xmlns:a16="http://schemas.microsoft.com/office/drawing/2014/main" id="{253075FE-379E-4CA5-9A67-41D6A67F56BE}"/>
              </a:ext>
            </a:extLst>
          </p:cNvPr>
          <p:cNvGrpSpPr/>
          <p:nvPr/>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6">
            <a:extLst>
              <a:ext uri="{FF2B5EF4-FFF2-40B4-BE49-F238E27FC236}">
                <a16:creationId xmlns:a16="http://schemas.microsoft.com/office/drawing/2014/main" id="{DBD44CD5-C815-4295-97B2-5698B951DAD9}"/>
              </a:ext>
            </a:extLst>
          </p:cNvPr>
          <p:cNvGrpSpPr/>
          <p:nvPr/>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3" name="Group 12">
            <a:extLst>
              <a:ext uri="{FF2B5EF4-FFF2-40B4-BE49-F238E27FC236}">
                <a16:creationId xmlns:a16="http://schemas.microsoft.com/office/drawing/2014/main" id="{DA36744D-706D-4A6D-B8A1-FC4DECFF9D0E}"/>
              </a:ext>
            </a:extLst>
          </p:cNvPr>
          <p:cNvGrpSpPr/>
          <p:nvPr userDrawn="1"/>
        </p:nvGrpSpPr>
        <p:grpSpPr>
          <a:xfrm>
            <a:off x="9895369" y="3276386"/>
            <a:ext cx="557013" cy="570536"/>
            <a:chOff x="9895369" y="3276386"/>
            <a:chExt cx="557013" cy="570536"/>
          </a:xfrm>
        </p:grpSpPr>
        <p:sp>
          <p:nvSpPr>
            <p:cNvPr id="152" name="Freeform 26">
              <a:extLst>
                <a:ext uri="{FF2B5EF4-FFF2-40B4-BE49-F238E27FC236}">
                  <a16:creationId xmlns:a16="http://schemas.microsoft.com/office/drawing/2014/main" id="{658EF1B0-7262-4AE4-B242-CA1CC6A59022}"/>
                </a:ext>
              </a:extLst>
            </p:cNvPr>
            <p:cNvSpPr>
              <a:spLocks/>
            </p:cNvSpPr>
            <p:nvPr/>
          </p:nvSpPr>
          <p:spPr bwMode="auto">
            <a:xfrm>
              <a:off x="9895369" y="3276386"/>
              <a:ext cx="557013" cy="482230"/>
            </a:xfrm>
            <a:custGeom>
              <a:avLst/>
              <a:gdLst>
                <a:gd name="T0" fmla="*/ 0 w 164"/>
                <a:gd name="T1" fmla="*/ 257 h 257"/>
                <a:gd name="T2" fmla="*/ 0 w 164"/>
                <a:gd name="T3" fmla="*/ 233 h 257"/>
                <a:gd name="T4" fmla="*/ 37 w 164"/>
                <a:gd name="T5" fmla="*/ 197 h 257"/>
                <a:gd name="T6" fmla="*/ 62 w 164"/>
                <a:gd name="T7" fmla="*/ 197 h 257"/>
                <a:gd name="T8" fmla="*/ 82 w 164"/>
                <a:gd name="T9" fmla="*/ 176 h 257"/>
                <a:gd name="T10" fmla="*/ 82 w 164"/>
                <a:gd name="T11" fmla="*/ 176 h 257"/>
                <a:gd name="T12" fmla="*/ 103 w 164"/>
                <a:gd name="T13" fmla="*/ 156 h 257"/>
                <a:gd name="T14" fmla="*/ 127 w 164"/>
                <a:gd name="T15" fmla="*/ 156 h 257"/>
                <a:gd name="T16" fmla="*/ 164 w 164"/>
                <a:gd name="T17" fmla="*/ 119 h 257"/>
                <a:gd name="T18" fmla="*/ 164 w 164"/>
                <a:gd name="T19" fmla="*/ 115 h 257"/>
                <a:gd name="T20" fmla="*/ 164 w 164"/>
                <a:gd name="T21" fmla="*/ 110 h 257"/>
                <a:gd name="T22" fmla="*/ 127 w 164"/>
                <a:gd name="T23" fmla="*/ 74 h 257"/>
                <a:gd name="T24" fmla="*/ 45 w 164"/>
                <a:gd name="T25" fmla="*/ 74 h 257"/>
                <a:gd name="T26" fmla="*/ 9 w 164"/>
                <a:gd name="T27" fmla="*/ 37 h 257"/>
                <a:gd name="T28" fmla="*/ 9 w 164"/>
                <a:gd name="T29" fmla="*/ 37 h 257"/>
                <a:gd name="T30" fmla="*/ 45 w 164"/>
                <a:gd name="T31" fmla="*/ 0 h 257"/>
                <a:gd name="T32" fmla="*/ 53 w 164"/>
                <a:gd name="T33" fmla="*/ 0 h 257"/>
                <a:gd name="connsiteX0" fmla="*/ 0 w 10000"/>
                <a:gd name="connsiteY0" fmla="*/ 10000 h 10000"/>
                <a:gd name="connsiteX1" fmla="*/ 0 w 10000"/>
                <a:gd name="connsiteY1" fmla="*/ 9066 h 10000"/>
                <a:gd name="connsiteX2" fmla="*/ 2256 w 10000"/>
                <a:gd name="connsiteY2" fmla="*/ 7665 h 10000"/>
                <a:gd name="connsiteX3" fmla="*/ 3780 w 10000"/>
                <a:gd name="connsiteY3" fmla="*/ 7665 h 10000"/>
                <a:gd name="connsiteX4" fmla="*/ 5000 w 10000"/>
                <a:gd name="connsiteY4" fmla="*/ 6848 h 10000"/>
                <a:gd name="connsiteX5" fmla="*/ 5000 w 10000"/>
                <a:gd name="connsiteY5" fmla="*/ 6848 h 10000"/>
                <a:gd name="connsiteX6" fmla="*/ 6280 w 10000"/>
                <a:gd name="connsiteY6" fmla="*/ 6070 h 10000"/>
                <a:gd name="connsiteX7" fmla="*/ 7744 w 10000"/>
                <a:gd name="connsiteY7" fmla="*/ 6070 h 10000"/>
                <a:gd name="connsiteX8" fmla="*/ 10000 w 10000"/>
                <a:gd name="connsiteY8" fmla="*/ 4630 h 10000"/>
                <a:gd name="connsiteX9" fmla="*/ 10000 w 10000"/>
                <a:gd name="connsiteY9" fmla="*/ 4475 h 10000"/>
                <a:gd name="connsiteX10" fmla="*/ 10000 w 10000"/>
                <a:gd name="connsiteY10" fmla="*/ 4280 h 10000"/>
                <a:gd name="connsiteX11" fmla="*/ 7744 w 10000"/>
                <a:gd name="connsiteY11" fmla="*/ 2879 h 10000"/>
                <a:gd name="connsiteX12" fmla="*/ 2744 w 10000"/>
                <a:gd name="connsiteY12" fmla="*/ 2879 h 10000"/>
                <a:gd name="connsiteX13" fmla="*/ 549 w 10000"/>
                <a:gd name="connsiteY13" fmla="*/ 1440 h 10000"/>
                <a:gd name="connsiteX14" fmla="*/ 549 w 10000"/>
                <a:gd name="connsiteY14" fmla="*/ 1440 h 10000"/>
                <a:gd name="connsiteX15" fmla="*/ 2744 w 10000"/>
                <a:gd name="connsiteY15" fmla="*/ 0 h 10000"/>
                <a:gd name="connsiteX0" fmla="*/ 0 w 10000"/>
                <a:gd name="connsiteY0" fmla="*/ 8560 h 8560"/>
                <a:gd name="connsiteX1" fmla="*/ 0 w 10000"/>
                <a:gd name="connsiteY1" fmla="*/ 7626 h 8560"/>
                <a:gd name="connsiteX2" fmla="*/ 2256 w 10000"/>
                <a:gd name="connsiteY2" fmla="*/ 6225 h 8560"/>
                <a:gd name="connsiteX3" fmla="*/ 3780 w 10000"/>
                <a:gd name="connsiteY3" fmla="*/ 6225 h 8560"/>
                <a:gd name="connsiteX4" fmla="*/ 5000 w 10000"/>
                <a:gd name="connsiteY4" fmla="*/ 5408 h 8560"/>
                <a:gd name="connsiteX5" fmla="*/ 5000 w 10000"/>
                <a:gd name="connsiteY5" fmla="*/ 5408 h 8560"/>
                <a:gd name="connsiteX6" fmla="*/ 6280 w 10000"/>
                <a:gd name="connsiteY6" fmla="*/ 4630 h 8560"/>
                <a:gd name="connsiteX7" fmla="*/ 7744 w 10000"/>
                <a:gd name="connsiteY7" fmla="*/ 4630 h 8560"/>
                <a:gd name="connsiteX8" fmla="*/ 10000 w 10000"/>
                <a:gd name="connsiteY8" fmla="*/ 3190 h 8560"/>
                <a:gd name="connsiteX9" fmla="*/ 10000 w 10000"/>
                <a:gd name="connsiteY9" fmla="*/ 3035 h 8560"/>
                <a:gd name="connsiteX10" fmla="*/ 10000 w 10000"/>
                <a:gd name="connsiteY10" fmla="*/ 2840 h 8560"/>
                <a:gd name="connsiteX11" fmla="*/ 7744 w 10000"/>
                <a:gd name="connsiteY11" fmla="*/ 1439 h 8560"/>
                <a:gd name="connsiteX12" fmla="*/ 2744 w 10000"/>
                <a:gd name="connsiteY12" fmla="*/ 1439 h 8560"/>
                <a:gd name="connsiteX13" fmla="*/ 549 w 10000"/>
                <a:gd name="connsiteY13" fmla="*/ 0 h 8560"/>
                <a:gd name="connsiteX14" fmla="*/ 549 w 10000"/>
                <a:gd name="connsiteY14" fmla="*/ 0 h 8560"/>
                <a:gd name="connsiteX0" fmla="*/ 0 w 10000"/>
                <a:gd name="connsiteY0" fmla="*/ 10000 h 10000"/>
                <a:gd name="connsiteX1" fmla="*/ 0 w 10000"/>
                <a:gd name="connsiteY1" fmla="*/ 8909 h 10000"/>
                <a:gd name="connsiteX2" fmla="*/ 2256 w 10000"/>
                <a:gd name="connsiteY2" fmla="*/ 7272 h 10000"/>
                <a:gd name="connsiteX3" fmla="*/ 3780 w 10000"/>
                <a:gd name="connsiteY3" fmla="*/ 7272 h 10000"/>
                <a:gd name="connsiteX4" fmla="*/ 5000 w 10000"/>
                <a:gd name="connsiteY4" fmla="*/ 6318 h 10000"/>
                <a:gd name="connsiteX5" fmla="*/ 5000 w 10000"/>
                <a:gd name="connsiteY5" fmla="*/ 6318 h 10000"/>
                <a:gd name="connsiteX6" fmla="*/ 6280 w 10000"/>
                <a:gd name="connsiteY6" fmla="*/ 5409 h 10000"/>
                <a:gd name="connsiteX7" fmla="*/ 7744 w 10000"/>
                <a:gd name="connsiteY7" fmla="*/ 5409 h 10000"/>
                <a:gd name="connsiteX8" fmla="*/ 10000 w 10000"/>
                <a:gd name="connsiteY8" fmla="*/ 3727 h 10000"/>
                <a:gd name="connsiteX9" fmla="*/ 10000 w 10000"/>
                <a:gd name="connsiteY9" fmla="*/ 3546 h 10000"/>
                <a:gd name="connsiteX10" fmla="*/ 10000 w 10000"/>
                <a:gd name="connsiteY10" fmla="*/ 3318 h 10000"/>
                <a:gd name="connsiteX11" fmla="*/ 7744 w 10000"/>
                <a:gd name="connsiteY11" fmla="*/ 1681 h 10000"/>
                <a:gd name="connsiteX12" fmla="*/ 2744 w 10000"/>
                <a:gd name="connsiteY12" fmla="*/ 1681 h 10000"/>
                <a:gd name="connsiteX13" fmla="*/ 549 w 10000"/>
                <a:gd name="connsiteY13" fmla="*/ 0 h 10000"/>
                <a:gd name="connsiteX0" fmla="*/ 0 w 10000"/>
                <a:gd name="connsiteY0" fmla="*/ 8319 h 8319"/>
                <a:gd name="connsiteX1" fmla="*/ 0 w 10000"/>
                <a:gd name="connsiteY1" fmla="*/ 7228 h 8319"/>
                <a:gd name="connsiteX2" fmla="*/ 2256 w 10000"/>
                <a:gd name="connsiteY2" fmla="*/ 5591 h 8319"/>
                <a:gd name="connsiteX3" fmla="*/ 3780 w 10000"/>
                <a:gd name="connsiteY3" fmla="*/ 5591 h 8319"/>
                <a:gd name="connsiteX4" fmla="*/ 5000 w 10000"/>
                <a:gd name="connsiteY4" fmla="*/ 4637 h 8319"/>
                <a:gd name="connsiteX5" fmla="*/ 5000 w 10000"/>
                <a:gd name="connsiteY5" fmla="*/ 4637 h 8319"/>
                <a:gd name="connsiteX6" fmla="*/ 6280 w 10000"/>
                <a:gd name="connsiteY6" fmla="*/ 3728 h 8319"/>
                <a:gd name="connsiteX7" fmla="*/ 7744 w 10000"/>
                <a:gd name="connsiteY7" fmla="*/ 3728 h 8319"/>
                <a:gd name="connsiteX8" fmla="*/ 10000 w 10000"/>
                <a:gd name="connsiteY8" fmla="*/ 2046 h 8319"/>
                <a:gd name="connsiteX9" fmla="*/ 10000 w 10000"/>
                <a:gd name="connsiteY9" fmla="*/ 1865 h 8319"/>
                <a:gd name="connsiteX10" fmla="*/ 10000 w 10000"/>
                <a:gd name="connsiteY10" fmla="*/ 1637 h 8319"/>
                <a:gd name="connsiteX11" fmla="*/ 7744 w 10000"/>
                <a:gd name="connsiteY11" fmla="*/ 0 h 8319"/>
                <a:gd name="connsiteX12" fmla="*/ 2744 w 10000"/>
                <a:gd name="connsiteY12" fmla="*/ 0 h 8319"/>
                <a:gd name="connsiteX0" fmla="*/ 0 w 10000"/>
                <a:gd name="connsiteY0" fmla="*/ 10000 h 10000"/>
                <a:gd name="connsiteX1" fmla="*/ 0 w 10000"/>
                <a:gd name="connsiteY1" fmla="*/ 8689 h 10000"/>
                <a:gd name="connsiteX2" fmla="*/ 2256 w 10000"/>
                <a:gd name="connsiteY2" fmla="*/ 6721 h 10000"/>
                <a:gd name="connsiteX3" fmla="*/ 3780 w 10000"/>
                <a:gd name="connsiteY3" fmla="*/ 6721 h 10000"/>
                <a:gd name="connsiteX4" fmla="*/ 5000 w 10000"/>
                <a:gd name="connsiteY4" fmla="*/ 5574 h 10000"/>
                <a:gd name="connsiteX5" fmla="*/ 5000 w 10000"/>
                <a:gd name="connsiteY5" fmla="*/ 5574 h 10000"/>
                <a:gd name="connsiteX6" fmla="*/ 6280 w 10000"/>
                <a:gd name="connsiteY6" fmla="*/ 4481 h 10000"/>
                <a:gd name="connsiteX7" fmla="*/ 7744 w 10000"/>
                <a:gd name="connsiteY7" fmla="*/ 4481 h 10000"/>
                <a:gd name="connsiteX8" fmla="*/ 10000 w 10000"/>
                <a:gd name="connsiteY8" fmla="*/ 2459 h 10000"/>
                <a:gd name="connsiteX9" fmla="*/ 10000 w 10000"/>
                <a:gd name="connsiteY9" fmla="*/ 2242 h 10000"/>
                <a:gd name="connsiteX10" fmla="*/ 10000 w 10000"/>
                <a:gd name="connsiteY10" fmla="*/ 1968 h 10000"/>
                <a:gd name="connsiteX11" fmla="*/ 7744 w 10000"/>
                <a:gd name="connsiteY11" fmla="*/ 0 h 10000"/>
                <a:gd name="connsiteX0" fmla="*/ 0 w 10000"/>
                <a:gd name="connsiteY0" fmla="*/ 8032 h 8032"/>
                <a:gd name="connsiteX1" fmla="*/ 0 w 10000"/>
                <a:gd name="connsiteY1" fmla="*/ 6721 h 8032"/>
                <a:gd name="connsiteX2" fmla="*/ 2256 w 10000"/>
                <a:gd name="connsiteY2" fmla="*/ 4753 h 8032"/>
                <a:gd name="connsiteX3" fmla="*/ 3780 w 10000"/>
                <a:gd name="connsiteY3" fmla="*/ 4753 h 8032"/>
                <a:gd name="connsiteX4" fmla="*/ 5000 w 10000"/>
                <a:gd name="connsiteY4" fmla="*/ 3606 h 8032"/>
                <a:gd name="connsiteX5" fmla="*/ 5000 w 10000"/>
                <a:gd name="connsiteY5" fmla="*/ 3606 h 8032"/>
                <a:gd name="connsiteX6" fmla="*/ 6280 w 10000"/>
                <a:gd name="connsiteY6" fmla="*/ 2513 h 8032"/>
                <a:gd name="connsiteX7" fmla="*/ 7744 w 10000"/>
                <a:gd name="connsiteY7" fmla="*/ 2513 h 8032"/>
                <a:gd name="connsiteX8" fmla="*/ 10000 w 10000"/>
                <a:gd name="connsiteY8" fmla="*/ 491 h 8032"/>
                <a:gd name="connsiteX9" fmla="*/ 10000 w 10000"/>
                <a:gd name="connsiteY9" fmla="*/ 274 h 8032"/>
                <a:gd name="connsiteX10" fmla="*/ 10000 w 10000"/>
                <a:gd name="connsiteY10" fmla="*/ 0 h 8032"/>
                <a:gd name="connsiteX0" fmla="*/ 0 w 10000"/>
                <a:gd name="connsiteY0" fmla="*/ 9659 h 9659"/>
                <a:gd name="connsiteX1" fmla="*/ 0 w 10000"/>
                <a:gd name="connsiteY1" fmla="*/ 8027 h 9659"/>
                <a:gd name="connsiteX2" fmla="*/ 2256 w 10000"/>
                <a:gd name="connsiteY2" fmla="*/ 5577 h 9659"/>
                <a:gd name="connsiteX3" fmla="*/ 3780 w 10000"/>
                <a:gd name="connsiteY3" fmla="*/ 5577 h 9659"/>
                <a:gd name="connsiteX4" fmla="*/ 5000 w 10000"/>
                <a:gd name="connsiteY4" fmla="*/ 4149 h 9659"/>
                <a:gd name="connsiteX5" fmla="*/ 5000 w 10000"/>
                <a:gd name="connsiteY5" fmla="*/ 4149 h 9659"/>
                <a:gd name="connsiteX6" fmla="*/ 6280 w 10000"/>
                <a:gd name="connsiteY6" fmla="*/ 2788 h 9659"/>
                <a:gd name="connsiteX7" fmla="*/ 7744 w 10000"/>
                <a:gd name="connsiteY7" fmla="*/ 2788 h 9659"/>
                <a:gd name="connsiteX8" fmla="*/ 10000 w 10000"/>
                <a:gd name="connsiteY8" fmla="*/ 270 h 9659"/>
                <a:gd name="connsiteX9" fmla="*/ 10000 w 10000"/>
                <a:gd name="connsiteY9" fmla="*/ 0 h 9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9659">
                  <a:moveTo>
                    <a:pt x="0" y="9659"/>
                  </a:moveTo>
                  <a:lnTo>
                    <a:pt x="0" y="8027"/>
                  </a:lnTo>
                  <a:cubicBezTo>
                    <a:pt x="0" y="6666"/>
                    <a:pt x="1037" y="5577"/>
                    <a:pt x="2256" y="5577"/>
                  </a:cubicBezTo>
                  <a:lnTo>
                    <a:pt x="3780" y="5577"/>
                  </a:lnTo>
                  <a:cubicBezTo>
                    <a:pt x="4451" y="5577"/>
                    <a:pt x="5000" y="4897"/>
                    <a:pt x="5000" y="4149"/>
                  </a:cubicBezTo>
                  <a:lnTo>
                    <a:pt x="5000" y="4149"/>
                  </a:lnTo>
                  <a:cubicBezTo>
                    <a:pt x="5000" y="3400"/>
                    <a:pt x="5549" y="2788"/>
                    <a:pt x="6280" y="2788"/>
                  </a:cubicBezTo>
                  <a:lnTo>
                    <a:pt x="7744" y="2788"/>
                  </a:lnTo>
                  <a:cubicBezTo>
                    <a:pt x="9024" y="2788"/>
                    <a:pt x="10000" y="1632"/>
                    <a:pt x="10000" y="270"/>
                  </a:cubicBezTo>
                  <a:lnTo>
                    <a:pt x="10000" y="0"/>
                  </a:lnTo>
                </a:path>
              </a:pathLst>
            </a:custGeom>
            <a:noFill/>
            <a:ln w="1905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0" name="Line 27">
              <a:extLst>
                <a:ext uri="{FF2B5EF4-FFF2-40B4-BE49-F238E27FC236}">
                  <a16:creationId xmlns:a16="http://schemas.microsoft.com/office/drawing/2014/main" id="{10F95D25-C94A-4C30-AE74-BA9C10611235}"/>
                </a:ext>
              </a:extLst>
            </p:cNvPr>
            <p:cNvSpPr>
              <a:spLocks noChangeShapeType="1"/>
            </p:cNvSpPr>
            <p:nvPr/>
          </p:nvSpPr>
          <p:spPr bwMode="auto">
            <a:xfrm flipV="1">
              <a:off x="9895369" y="3785786"/>
              <a:ext cx="0" cy="61136"/>
            </a:xfrm>
            <a:prstGeom prst="line">
              <a:avLst/>
            </a:prstGeom>
            <a:noFill/>
            <a:ln w="190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232" name="Freeform 26">
            <a:extLst>
              <a:ext uri="{FF2B5EF4-FFF2-40B4-BE49-F238E27FC236}">
                <a16:creationId xmlns:a16="http://schemas.microsoft.com/office/drawing/2014/main" id="{60FF33A2-FC4D-4C6A-8FA1-283C10525F0A}"/>
              </a:ext>
            </a:extLst>
          </p:cNvPr>
          <p:cNvSpPr>
            <a:spLocks/>
          </p:cNvSpPr>
          <p:nvPr userDrawn="1"/>
        </p:nvSpPr>
        <p:spPr bwMode="auto">
          <a:xfrm>
            <a:off x="9925949" y="3011362"/>
            <a:ext cx="526433" cy="278450"/>
          </a:xfrm>
          <a:custGeom>
            <a:avLst/>
            <a:gdLst>
              <a:gd name="T0" fmla="*/ 0 w 164"/>
              <a:gd name="T1" fmla="*/ 257 h 257"/>
              <a:gd name="T2" fmla="*/ 0 w 164"/>
              <a:gd name="T3" fmla="*/ 233 h 257"/>
              <a:gd name="T4" fmla="*/ 37 w 164"/>
              <a:gd name="T5" fmla="*/ 197 h 257"/>
              <a:gd name="T6" fmla="*/ 62 w 164"/>
              <a:gd name="T7" fmla="*/ 197 h 257"/>
              <a:gd name="T8" fmla="*/ 82 w 164"/>
              <a:gd name="T9" fmla="*/ 176 h 257"/>
              <a:gd name="T10" fmla="*/ 82 w 164"/>
              <a:gd name="T11" fmla="*/ 176 h 257"/>
              <a:gd name="T12" fmla="*/ 103 w 164"/>
              <a:gd name="T13" fmla="*/ 156 h 257"/>
              <a:gd name="T14" fmla="*/ 127 w 164"/>
              <a:gd name="T15" fmla="*/ 156 h 257"/>
              <a:gd name="T16" fmla="*/ 164 w 164"/>
              <a:gd name="T17" fmla="*/ 119 h 257"/>
              <a:gd name="T18" fmla="*/ 164 w 164"/>
              <a:gd name="T19" fmla="*/ 115 h 257"/>
              <a:gd name="T20" fmla="*/ 164 w 164"/>
              <a:gd name="T21" fmla="*/ 110 h 257"/>
              <a:gd name="T22" fmla="*/ 127 w 164"/>
              <a:gd name="T23" fmla="*/ 74 h 257"/>
              <a:gd name="T24" fmla="*/ 45 w 164"/>
              <a:gd name="T25" fmla="*/ 74 h 257"/>
              <a:gd name="T26" fmla="*/ 9 w 164"/>
              <a:gd name="T27" fmla="*/ 37 h 257"/>
              <a:gd name="T28" fmla="*/ 9 w 164"/>
              <a:gd name="T29" fmla="*/ 37 h 257"/>
              <a:gd name="T30" fmla="*/ 45 w 164"/>
              <a:gd name="T31" fmla="*/ 0 h 257"/>
              <a:gd name="T32" fmla="*/ 53 w 164"/>
              <a:gd name="T33" fmla="*/ 0 h 257"/>
              <a:gd name="connsiteX0" fmla="*/ 0 w 10000"/>
              <a:gd name="connsiteY0" fmla="*/ 9066 h 9066"/>
              <a:gd name="connsiteX1" fmla="*/ 2256 w 10000"/>
              <a:gd name="connsiteY1" fmla="*/ 7665 h 9066"/>
              <a:gd name="connsiteX2" fmla="*/ 3780 w 10000"/>
              <a:gd name="connsiteY2" fmla="*/ 7665 h 9066"/>
              <a:gd name="connsiteX3" fmla="*/ 5000 w 10000"/>
              <a:gd name="connsiteY3" fmla="*/ 6848 h 9066"/>
              <a:gd name="connsiteX4" fmla="*/ 5000 w 10000"/>
              <a:gd name="connsiteY4" fmla="*/ 6848 h 9066"/>
              <a:gd name="connsiteX5" fmla="*/ 6280 w 10000"/>
              <a:gd name="connsiteY5" fmla="*/ 6070 h 9066"/>
              <a:gd name="connsiteX6" fmla="*/ 7744 w 10000"/>
              <a:gd name="connsiteY6" fmla="*/ 6070 h 9066"/>
              <a:gd name="connsiteX7" fmla="*/ 10000 w 10000"/>
              <a:gd name="connsiteY7" fmla="*/ 4630 h 9066"/>
              <a:gd name="connsiteX8" fmla="*/ 10000 w 10000"/>
              <a:gd name="connsiteY8" fmla="*/ 4475 h 9066"/>
              <a:gd name="connsiteX9" fmla="*/ 10000 w 10000"/>
              <a:gd name="connsiteY9" fmla="*/ 4280 h 9066"/>
              <a:gd name="connsiteX10" fmla="*/ 7744 w 10000"/>
              <a:gd name="connsiteY10" fmla="*/ 2879 h 9066"/>
              <a:gd name="connsiteX11" fmla="*/ 2744 w 10000"/>
              <a:gd name="connsiteY11" fmla="*/ 2879 h 9066"/>
              <a:gd name="connsiteX12" fmla="*/ 549 w 10000"/>
              <a:gd name="connsiteY12" fmla="*/ 1440 h 9066"/>
              <a:gd name="connsiteX13" fmla="*/ 549 w 10000"/>
              <a:gd name="connsiteY13" fmla="*/ 1440 h 9066"/>
              <a:gd name="connsiteX14" fmla="*/ 2744 w 10000"/>
              <a:gd name="connsiteY14" fmla="*/ 0 h 9066"/>
              <a:gd name="connsiteX15" fmla="*/ 3232 w 10000"/>
              <a:gd name="connsiteY15" fmla="*/ 0 h 9066"/>
              <a:gd name="connsiteX0" fmla="*/ 1707 w 9451"/>
              <a:gd name="connsiteY0" fmla="*/ 8455 h 8455"/>
              <a:gd name="connsiteX1" fmla="*/ 3231 w 9451"/>
              <a:gd name="connsiteY1" fmla="*/ 8455 h 8455"/>
              <a:gd name="connsiteX2" fmla="*/ 4451 w 9451"/>
              <a:gd name="connsiteY2" fmla="*/ 7553 h 8455"/>
              <a:gd name="connsiteX3" fmla="*/ 4451 w 9451"/>
              <a:gd name="connsiteY3" fmla="*/ 7553 h 8455"/>
              <a:gd name="connsiteX4" fmla="*/ 5731 w 9451"/>
              <a:gd name="connsiteY4" fmla="*/ 6695 h 8455"/>
              <a:gd name="connsiteX5" fmla="*/ 7195 w 9451"/>
              <a:gd name="connsiteY5" fmla="*/ 6695 h 8455"/>
              <a:gd name="connsiteX6" fmla="*/ 9451 w 9451"/>
              <a:gd name="connsiteY6" fmla="*/ 5107 h 8455"/>
              <a:gd name="connsiteX7" fmla="*/ 9451 w 9451"/>
              <a:gd name="connsiteY7" fmla="*/ 4936 h 8455"/>
              <a:gd name="connsiteX8" fmla="*/ 9451 w 9451"/>
              <a:gd name="connsiteY8" fmla="*/ 4721 h 8455"/>
              <a:gd name="connsiteX9" fmla="*/ 7195 w 9451"/>
              <a:gd name="connsiteY9" fmla="*/ 3176 h 8455"/>
              <a:gd name="connsiteX10" fmla="*/ 2195 w 9451"/>
              <a:gd name="connsiteY10" fmla="*/ 3176 h 8455"/>
              <a:gd name="connsiteX11" fmla="*/ 0 w 9451"/>
              <a:gd name="connsiteY11" fmla="*/ 1588 h 8455"/>
              <a:gd name="connsiteX12" fmla="*/ 0 w 9451"/>
              <a:gd name="connsiteY12" fmla="*/ 1588 h 8455"/>
              <a:gd name="connsiteX13" fmla="*/ 2195 w 9451"/>
              <a:gd name="connsiteY13" fmla="*/ 0 h 8455"/>
              <a:gd name="connsiteX14" fmla="*/ 2683 w 9451"/>
              <a:gd name="connsiteY14" fmla="*/ 0 h 8455"/>
              <a:gd name="connsiteX0" fmla="*/ 3419 w 10000"/>
              <a:gd name="connsiteY0" fmla="*/ 10000 h 10000"/>
              <a:gd name="connsiteX1" fmla="*/ 4710 w 10000"/>
              <a:gd name="connsiteY1" fmla="*/ 8933 h 10000"/>
              <a:gd name="connsiteX2" fmla="*/ 4710 w 10000"/>
              <a:gd name="connsiteY2" fmla="*/ 8933 h 10000"/>
              <a:gd name="connsiteX3" fmla="*/ 6064 w 10000"/>
              <a:gd name="connsiteY3" fmla="*/ 7918 h 10000"/>
              <a:gd name="connsiteX4" fmla="*/ 7613 w 10000"/>
              <a:gd name="connsiteY4" fmla="*/ 7918 h 10000"/>
              <a:gd name="connsiteX5" fmla="*/ 10000 w 10000"/>
              <a:gd name="connsiteY5" fmla="*/ 6040 h 10000"/>
              <a:gd name="connsiteX6" fmla="*/ 10000 w 10000"/>
              <a:gd name="connsiteY6" fmla="*/ 5838 h 10000"/>
              <a:gd name="connsiteX7" fmla="*/ 10000 w 10000"/>
              <a:gd name="connsiteY7" fmla="*/ 5584 h 10000"/>
              <a:gd name="connsiteX8" fmla="*/ 7613 w 10000"/>
              <a:gd name="connsiteY8" fmla="*/ 3756 h 10000"/>
              <a:gd name="connsiteX9" fmla="*/ 2323 w 10000"/>
              <a:gd name="connsiteY9" fmla="*/ 3756 h 10000"/>
              <a:gd name="connsiteX10" fmla="*/ 0 w 10000"/>
              <a:gd name="connsiteY10" fmla="*/ 1878 h 10000"/>
              <a:gd name="connsiteX11" fmla="*/ 0 w 10000"/>
              <a:gd name="connsiteY11" fmla="*/ 1878 h 10000"/>
              <a:gd name="connsiteX12" fmla="*/ 2323 w 10000"/>
              <a:gd name="connsiteY12" fmla="*/ 0 h 10000"/>
              <a:gd name="connsiteX13" fmla="*/ 2839 w 10000"/>
              <a:gd name="connsiteY13" fmla="*/ 0 h 10000"/>
              <a:gd name="connsiteX0" fmla="*/ 4710 w 10000"/>
              <a:gd name="connsiteY0" fmla="*/ 8933 h 8933"/>
              <a:gd name="connsiteX1" fmla="*/ 4710 w 10000"/>
              <a:gd name="connsiteY1" fmla="*/ 8933 h 8933"/>
              <a:gd name="connsiteX2" fmla="*/ 6064 w 10000"/>
              <a:gd name="connsiteY2" fmla="*/ 7918 h 8933"/>
              <a:gd name="connsiteX3" fmla="*/ 7613 w 10000"/>
              <a:gd name="connsiteY3" fmla="*/ 7918 h 8933"/>
              <a:gd name="connsiteX4" fmla="*/ 10000 w 10000"/>
              <a:gd name="connsiteY4" fmla="*/ 6040 h 8933"/>
              <a:gd name="connsiteX5" fmla="*/ 10000 w 10000"/>
              <a:gd name="connsiteY5" fmla="*/ 5838 h 8933"/>
              <a:gd name="connsiteX6" fmla="*/ 10000 w 10000"/>
              <a:gd name="connsiteY6" fmla="*/ 5584 h 8933"/>
              <a:gd name="connsiteX7" fmla="*/ 7613 w 10000"/>
              <a:gd name="connsiteY7" fmla="*/ 3756 h 8933"/>
              <a:gd name="connsiteX8" fmla="*/ 2323 w 10000"/>
              <a:gd name="connsiteY8" fmla="*/ 3756 h 8933"/>
              <a:gd name="connsiteX9" fmla="*/ 0 w 10000"/>
              <a:gd name="connsiteY9" fmla="*/ 1878 h 8933"/>
              <a:gd name="connsiteX10" fmla="*/ 0 w 10000"/>
              <a:gd name="connsiteY10" fmla="*/ 1878 h 8933"/>
              <a:gd name="connsiteX11" fmla="*/ 2323 w 10000"/>
              <a:gd name="connsiteY11" fmla="*/ 0 h 8933"/>
              <a:gd name="connsiteX12" fmla="*/ 2839 w 10000"/>
              <a:gd name="connsiteY12" fmla="*/ 0 h 8933"/>
              <a:gd name="connsiteX0" fmla="*/ 4710 w 10000"/>
              <a:gd name="connsiteY0" fmla="*/ 10000 h 10000"/>
              <a:gd name="connsiteX1" fmla="*/ 6064 w 10000"/>
              <a:gd name="connsiteY1" fmla="*/ 8864 h 10000"/>
              <a:gd name="connsiteX2" fmla="*/ 7613 w 10000"/>
              <a:gd name="connsiteY2" fmla="*/ 8864 h 10000"/>
              <a:gd name="connsiteX3" fmla="*/ 10000 w 10000"/>
              <a:gd name="connsiteY3" fmla="*/ 6761 h 10000"/>
              <a:gd name="connsiteX4" fmla="*/ 10000 w 10000"/>
              <a:gd name="connsiteY4" fmla="*/ 6535 h 10000"/>
              <a:gd name="connsiteX5" fmla="*/ 10000 w 10000"/>
              <a:gd name="connsiteY5" fmla="*/ 6251 h 10000"/>
              <a:gd name="connsiteX6" fmla="*/ 7613 w 10000"/>
              <a:gd name="connsiteY6" fmla="*/ 4205 h 10000"/>
              <a:gd name="connsiteX7" fmla="*/ 2323 w 10000"/>
              <a:gd name="connsiteY7" fmla="*/ 4205 h 10000"/>
              <a:gd name="connsiteX8" fmla="*/ 0 w 10000"/>
              <a:gd name="connsiteY8" fmla="*/ 2102 h 10000"/>
              <a:gd name="connsiteX9" fmla="*/ 0 w 10000"/>
              <a:gd name="connsiteY9" fmla="*/ 2102 h 10000"/>
              <a:gd name="connsiteX10" fmla="*/ 2323 w 10000"/>
              <a:gd name="connsiteY10" fmla="*/ 0 h 10000"/>
              <a:gd name="connsiteX11" fmla="*/ 2839 w 10000"/>
              <a:gd name="connsiteY11" fmla="*/ 0 h 10000"/>
              <a:gd name="connsiteX0" fmla="*/ 6064 w 10000"/>
              <a:gd name="connsiteY0" fmla="*/ 8864 h 8864"/>
              <a:gd name="connsiteX1" fmla="*/ 7613 w 10000"/>
              <a:gd name="connsiteY1" fmla="*/ 8864 h 8864"/>
              <a:gd name="connsiteX2" fmla="*/ 10000 w 10000"/>
              <a:gd name="connsiteY2" fmla="*/ 6761 h 8864"/>
              <a:gd name="connsiteX3" fmla="*/ 10000 w 10000"/>
              <a:gd name="connsiteY3" fmla="*/ 6535 h 8864"/>
              <a:gd name="connsiteX4" fmla="*/ 10000 w 10000"/>
              <a:gd name="connsiteY4" fmla="*/ 6251 h 8864"/>
              <a:gd name="connsiteX5" fmla="*/ 7613 w 10000"/>
              <a:gd name="connsiteY5" fmla="*/ 4205 h 8864"/>
              <a:gd name="connsiteX6" fmla="*/ 2323 w 10000"/>
              <a:gd name="connsiteY6" fmla="*/ 4205 h 8864"/>
              <a:gd name="connsiteX7" fmla="*/ 0 w 10000"/>
              <a:gd name="connsiteY7" fmla="*/ 2102 h 8864"/>
              <a:gd name="connsiteX8" fmla="*/ 0 w 10000"/>
              <a:gd name="connsiteY8" fmla="*/ 2102 h 8864"/>
              <a:gd name="connsiteX9" fmla="*/ 2323 w 10000"/>
              <a:gd name="connsiteY9" fmla="*/ 0 h 8864"/>
              <a:gd name="connsiteX10" fmla="*/ 2839 w 10000"/>
              <a:gd name="connsiteY10" fmla="*/ 0 h 8864"/>
              <a:gd name="connsiteX0" fmla="*/ 7613 w 10000"/>
              <a:gd name="connsiteY0" fmla="*/ 10000 h 10000"/>
              <a:gd name="connsiteX1" fmla="*/ 10000 w 10000"/>
              <a:gd name="connsiteY1" fmla="*/ 7627 h 10000"/>
              <a:gd name="connsiteX2" fmla="*/ 10000 w 10000"/>
              <a:gd name="connsiteY2" fmla="*/ 7373 h 10000"/>
              <a:gd name="connsiteX3" fmla="*/ 10000 w 10000"/>
              <a:gd name="connsiteY3" fmla="*/ 7052 h 10000"/>
              <a:gd name="connsiteX4" fmla="*/ 7613 w 10000"/>
              <a:gd name="connsiteY4" fmla="*/ 4744 h 10000"/>
              <a:gd name="connsiteX5" fmla="*/ 2323 w 10000"/>
              <a:gd name="connsiteY5" fmla="*/ 4744 h 10000"/>
              <a:gd name="connsiteX6" fmla="*/ 0 w 10000"/>
              <a:gd name="connsiteY6" fmla="*/ 2371 h 10000"/>
              <a:gd name="connsiteX7" fmla="*/ 0 w 10000"/>
              <a:gd name="connsiteY7" fmla="*/ 2371 h 10000"/>
              <a:gd name="connsiteX8" fmla="*/ 2323 w 10000"/>
              <a:gd name="connsiteY8" fmla="*/ 0 h 10000"/>
              <a:gd name="connsiteX9" fmla="*/ 2839 w 10000"/>
              <a:gd name="connsiteY9" fmla="*/ 0 h 10000"/>
              <a:gd name="connsiteX0" fmla="*/ 10000 w 10000"/>
              <a:gd name="connsiteY0" fmla="*/ 7627 h 7627"/>
              <a:gd name="connsiteX1" fmla="*/ 10000 w 10000"/>
              <a:gd name="connsiteY1" fmla="*/ 7373 h 7627"/>
              <a:gd name="connsiteX2" fmla="*/ 10000 w 10000"/>
              <a:gd name="connsiteY2" fmla="*/ 7052 h 7627"/>
              <a:gd name="connsiteX3" fmla="*/ 7613 w 10000"/>
              <a:gd name="connsiteY3" fmla="*/ 4744 h 7627"/>
              <a:gd name="connsiteX4" fmla="*/ 2323 w 10000"/>
              <a:gd name="connsiteY4" fmla="*/ 4744 h 7627"/>
              <a:gd name="connsiteX5" fmla="*/ 0 w 10000"/>
              <a:gd name="connsiteY5" fmla="*/ 2371 h 7627"/>
              <a:gd name="connsiteX6" fmla="*/ 0 w 10000"/>
              <a:gd name="connsiteY6" fmla="*/ 2371 h 7627"/>
              <a:gd name="connsiteX7" fmla="*/ 2323 w 10000"/>
              <a:gd name="connsiteY7" fmla="*/ 0 h 7627"/>
              <a:gd name="connsiteX8" fmla="*/ 2839 w 10000"/>
              <a:gd name="connsiteY8" fmla="*/ 0 h 7627"/>
              <a:gd name="connsiteX0" fmla="*/ 10000 w 10000"/>
              <a:gd name="connsiteY0" fmla="*/ 10000 h 10000"/>
              <a:gd name="connsiteX1" fmla="*/ 10000 w 10000"/>
              <a:gd name="connsiteY1" fmla="*/ 9667 h 10000"/>
              <a:gd name="connsiteX2" fmla="*/ 10000 w 10000"/>
              <a:gd name="connsiteY2" fmla="*/ 9246 h 10000"/>
              <a:gd name="connsiteX3" fmla="*/ 7613 w 10000"/>
              <a:gd name="connsiteY3" fmla="*/ 6220 h 10000"/>
              <a:gd name="connsiteX4" fmla="*/ 2323 w 10000"/>
              <a:gd name="connsiteY4" fmla="*/ 6220 h 10000"/>
              <a:gd name="connsiteX5" fmla="*/ 0 w 10000"/>
              <a:gd name="connsiteY5" fmla="*/ 3109 h 10000"/>
              <a:gd name="connsiteX6" fmla="*/ 0 w 10000"/>
              <a:gd name="connsiteY6" fmla="*/ 3109 h 10000"/>
              <a:gd name="connsiteX7" fmla="*/ 2323 w 10000"/>
              <a:gd name="connsiteY7" fmla="*/ 0 h 10000"/>
              <a:gd name="connsiteX0" fmla="*/ 10000 w 10000"/>
              <a:gd name="connsiteY0" fmla="*/ 6891 h 6891"/>
              <a:gd name="connsiteX1" fmla="*/ 10000 w 10000"/>
              <a:gd name="connsiteY1" fmla="*/ 6558 h 6891"/>
              <a:gd name="connsiteX2" fmla="*/ 10000 w 10000"/>
              <a:gd name="connsiteY2" fmla="*/ 6137 h 6891"/>
              <a:gd name="connsiteX3" fmla="*/ 7613 w 10000"/>
              <a:gd name="connsiteY3" fmla="*/ 3111 h 6891"/>
              <a:gd name="connsiteX4" fmla="*/ 2323 w 10000"/>
              <a:gd name="connsiteY4" fmla="*/ 3111 h 6891"/>
              <a:gd name="connsiteX5" fmla="*/ 0 w 10000"/>
              <a:gd name="connsiteY5" fmla="*/ 0 h 6891"/>
              <a:gd name="connsiteX6" fmla="*/ 0 w 10000"/>
              <a:gd name="connsiteY6" fmla="*/ 0 h 6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6891">
                <a:moveTo>
                  <a:pt x="10000" y="6891"/>
                </a:moveTo>
                <a:lnTo>
                  <a:pt x="10000" y="6558"/>
                </a:lnTo>
                <a:lnTo>
                  <a:pt x="10000" y="6137"/>
                </a:lnTo>
                <a:cubicBezTo>
                  <a:pt x="10000" y="4458"/>
                  <a:pt x="8967" y="3111"/>
                  <a:pt x="7613" y="3111"/>
                </a:cubicBezTo>
                <a:lnTo>
                  <a:pt x="2323" y="3111"/>
                </a:lnTo>
                <a:cubicBezTo>
                  <a:pt x="1032" y="3111"/>
                  <a:pt x="0" y="1683"/>
                  <a:pt x="0" y="0"/>
                </a:cubicBezTo>
                <a:lnTo>
                  <a:pt x="0" y="0"/>
                </a:lnTo>
              </a:path>
            </a:pathLst>
          </a:custGeom>
          <a:noFill/>
          <a:ln w="1905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16" name="Group 15">
            <a:extLst>
              <a:ext uri="{FF2B5EF4-FFF2-40B4-BE49-F238E27FC236}">
                <a16:creationId xmlns:a16="http://schemas.microsoft.com/office/drawing/2014/main" id="{F1BD01D3-5908-40FD-BFC6-84EFAB9CBC00}"/>
              </a:ext>
            </a:extLst>
          </p:cNvPr>
          <p:cNvGrpSpPr/>
          <p:nvPr userDrawn="1"/>
        </p:nvGrpSpPr>
        <p:grpSpPr>
          <a:xfrm>
            <a:off x="9925949" y="2885733"/>
            <a:ext cx="519640" cy="125632"/>
            <a:chOff x="9925949" y="2885733"/>
            <a:chExt cx="519640" cy="125632"/>
          </a:xfrm>
        </p:grpSpPr>
        <p:sp>
          <p:nvSpPr>
            <p:cNvPr id="150" name="Line 24">
              <a:extLst>
                <a:ext uri="{FF2B5EF4-FFF2-40B4-BE49-F238E27FC236}">
                  <a16:creationId xmlns:a16="http://schemas.microsoft.com/office/drawing/2014/main" id="{1A7B6124-15C6-4C88-8F66-D392131D5CF1}"/>
                </a:ext>
              </a:extLst>
            </p:cNvPr>
            <p:cNvSpPr>
              <a:spLocks noChangeShapeType="1"/>
            </p:cNvSpPr>
            <p:nvPr/>
          </p:nvSpPr>
          <p:spPr bwMode="auto">
            <a:xfrm>
              <a:off x="10153497" y="2885735"/>
              <a:ext cx="292092" cy="0"/>
            </a:xfrm>
            <a:prstGeom prst="line">
              <a:avLst/>
            </a:prstGeom>
            <a:noFill/>
            <a:ln w="190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1" name="Line 25">
              <a:extLst>
                <a:ext uri="{FF2B5EF4-FFF2-40B4-BE49-F238E27FC236}">
                  <a16:creationId xmlns:a16="http://schemas.microsoft.com/office/drawing/2014/main" id="{5BCCB68A-9C5E-4613-94CA-A4F7F49AB0E8}"/>
                </a:ext>
              </a:extLst>
            </p:cNvPr>
            <p:cNvSpPr>
              <a:spLocks noChangeShapeType="1"/>
            </p:cNvSpPr>
            <p:nvPr/>
          </p:nvSpPr>
          <p:spPr bwMode="auto">
            <a:xfrm>
              <a:off x="10099154" y="2885735"/>
              <a:ext cx="33964" cy="0"/>
            </a:xfrm>
            <a:prstGeom prst="line">
              <a:avLst/>
            </a:prstGeom>
            <a:noFill/>
            <a:ln w="190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3" name="Freeform 26">
              <a:extLst>
                <a:ext uri="{FF2B5EF4-FFF2-40B4-BE49-F238E27FC236}">
                  <a16:creationId xmlns:a16="http://schemas.microsoft.com/office/drawing/2014/main" id="{62DE5D31-3241-4317-B29B-D8747E9C3C1F}"/>
                </a:ext>
              </a:extLst>
            </p:cNvPr>
            <p:cNvSpPr>
              <a:spLocks/>
            </p:cNvSpPr>
            <p:nvPr/>
          </p:nvSpPr>
          <p:spPr bwMode="auto">
            <a:xfrm>
              <a:off x="9925949" y="2885733"/>
              <a:ext cx="149448" cy="125632"/>
            </a:xfrm>
            <a:custGeom>
              <a:avLst/>
              <a:gdLst>
                <a:gd name="T0" fmla="*/ 0 w 164"/>
                <a:gd name="T1" fmla="*/ 257 h 257"/>
                <a:gd name="T2" fmla="*/ 0 w 164"/>
                <a:gd name="T3" fmla="*/ 233 h 257"/>
                <a:gd name="T4" fmla="*/ 37 w 164"/>
                <a:gd name="T5" fmla="*/ 197 h 257"/>
                <a:gd name="T6" fmla="*/ 62 w 164"/>
                <a:gd name="T7" fmla="*/ 197 h 257"/>
                <a:gd name="T8" fmla="*/ 82 w 164"/>
                <a:gd name="T9" fmla="*/ 176 h 257"/>
                <a:gd name="T10" fmla="*/ 82 w 164"/>
                <a:gd name="T11" fmla="*/ 176 h 257"/>
                <a:gd name="T12" fmla="*/ 103 w 164"/>
                <a:gd name="T13" fmla="*/ 156 h 257"/>
                <a:gd name="T14" fmla="*/ 127 w 164"/>
                <a:gd name="T15" fmla="*/ 156 h 257"/>
                <a:gd name="T16" fmla="*/ 164 w 164"/>
                <a:gd name="T17" fmla="*/ 119 h 257"/>
                <a:gd name="T18" fmla="*/ 164 w 164"/>
                <a:gd name="T19" fmla="*/ 115 h 257"/>
                <a:gd name="T20" fmla="*/ 164 w 164"/>
                <a:gd name="T21" fmla="*/ 110 h 257"/>
                <a:gd name="T22" fmla="*/ 127 w 164"/>
                <a:gd name="T23" fmla="*/ 74 h 257"/>
                <a:gd name="T24" fmla="*/ 45 w 164"/>
                <a:gd name="T25" fmla="*/ 74 h 257"/>
                <a:gd name="T26" fmla="*/ 9 w 164"/>
                <a:gd name="T27" fmla="*/ 37 h 257"/>
                <a:gd name="T28" fmla="*/ 9 w 164"/>
                <a:gd name="T29" fmla="*/ 37 h 257"/>
                <a:gd name="T30" fmla="*/ 45 w 164"/>
                <a:gd name="T31" fmla="*/ 0 h 257"/>
                <a:gd name="T32" fmla="*/ 53 w 164"/>
                <a:gd name="T33" fmla="*/ 0 h 257"/>
                <a:gd name="connsiteX0" fmla="*/ 0 w 10000"/>
                <a:gd name="connsiteY0" fmla="*/ 9066 h 9066"/>
                <a:gd name="connsiteX1" fmla="*/ 2256 w 10000"/>
                <a:gd name="connsiteY1" fmla="*/ 7665 h 9066"/>
                <a:gd name="connsiteX2" fmla="*/ 3780 w 10000"/>
                <a:gd name="connsiteY2" fmla="*/ 7665 h 9066"/>
                <a:gd name="connsiteX3" fmla="*/ 5000 w 10000"/>
                <a:gd name="connsiteY3" fmla="*/ 6848 h 9066"/>
                <a:gd name="connsiteX4" fmla="*/ 5000 w 10000"/>
                <a:gd name="connsiteY4" fmla="*/ 6848 h 9066"/>
                <a:gd name="connsiteX5" fmla="*/ 6280 w 10000"/>
                <a:gd name="connsiteY5" fmla="*/ 6070 h 9066"/>
                <a:gd name="connsiteX6" fmla="*/ 7744 w 10000"/>
                <a:gd name="connsiteY6" fmla="*/ 6070 h 9066"/>
                <a:gd name="connsiteX7" fmla="*/ 10000 w 10000"/>
                <a:gd name="connsiteY7" fmla="*/ 4630 h 9066"/>
                <a:gd name="connsiteX8" fmla="*/ 10000 w 10000"/>
                <a:gd name="connsiteY8" fmla="*/ 4475 h 9066"/>
                <a:gd name="connsiteX9" fmla="*/ 10000 w 10000"/>
                <a:gd name="connsiteY9" fmla="*/ 4280 h 9066"/>
                <a:gd name="connsiteX10" fmla="*/ 7744 w 10000"/>
                <a:gd name="connsiteY10" fmla="*/ 2879 h 9066"/>
                <a:gd name="connsiteX11" fmla="*/ 2744 w 10000"/>
                <a:gd name="connsiteY11" fmla="*/ 2879 h 9066"/>
                <a:gd name="connsiteX12" fmla="*/ 549 w 10000"/>
                <a:gd name="connsiteY12" fmla="*/ 1440 h 9066"/>
                <a:gd name="connsiteX13" fmla="*/ 549 w 10000"/>
                <a:gd name="connsiteY13" fmla="*/ 1440 h 9066"/>
                <a:gd name="connsiteX14" fmla="*/ 2744 w 10000"/>
                <a:gd name="connsiteY14" fmla="*/ 0 h 9066"/>
                <a:gd name="connsiteX15" fmla="*/ 3232 w 10000"/>
                <a:gd name="connsiteY15" fmla="*/ 0 h 9066"/>
                <a:gd name="connsiteX0" fmla="*/ 1707 w 9451"/>
                <a:gd name="connsiteY0" fmla="*/ 8455 h 8455"/>
                <a:gd name="connsiteX1" fmla="*/ 3231 w 9451"/>
                <a:gd name="connsiteY1" fmla="*/ 8455 h 8455"/>
                <a:gd name="connsiteX2" fmla="*/ 4451 w 9451"/>
                <a:gd name="connsiteY2" fmla="*/ 7553 h 8455"/>
                <a:gd name="connsiteX3" fmla="*/ 4451 w 9451"/>
                <a:gd name="connsiteY3" fmla="*/ 7553 h 8455"/>
                <a:gd name="connsiteX4" fmla="*/ 5731 w 9451"/>
                <a:gd name="connsiteY4" fmla="*/ 6695 h 8455"/>
                <a:gd name="connsiteX5" fmla="*/ 7195 w 9451"/>
                <a:gd name="connsiteY5" fmla="*/ 6695 h 8455"/>
                <a:gd name="connsiteX6" fmla="*/ 9451 w 9451"/>
                <a:gd name="connsiteY6" fmla="*/ 5107 h 8455"/>
                <a:gd name="connsiteX7" fmla="*/ 9451 w 9451"/>
                <a:gd name="connsiteY7" fmla="*/ 4936 h 8455"/>
                <a:gd name="connsiteX8" fmla="*/ 9451 w 9451"/>
                <a:gd name="connsiteY8" fmla="*/ 4721 h 8455"/>
                <a:gd name="connsiteX9" fmla="*/ 7195 w 9451"/>
                <a:gd name="connsiteY9" fmla="*/ 3176 h 8455"/>
                <a:gd name="connsiteX10" fmla="*/ 2195 w 9451"/>
                <a:gd name="connsiteY10" fmla="*/ 3176 h 8455"/>
                <a:gd name="connsiteX11" fmla="*/ 0 w 9451"/>
                <a:gd name="connsiteY11" fmla="*/ 1588 h 8455"/>
                <a:gd name="connsiteX12" fmla="*/ 0 w 9451"/>
                <a:gd name="connsiteY12" fmla="*/ 1588 h 8455"/>
                <a:gd name="connsiteX13" fmla="*/ 2195 w 9451"/>
                <a:gd name="connsiteY13" fmla="*/ 0 h 8455"/>
                <a:gd name="connsiteX14" fmla="*/ 2683 w 9451"/>
                <a:gd name="connsiteY14" fmla="*/ 0 h 8455"/>
                <a:gd name="connsiteX0" fmla="*/ 3419 w 10000"/>
                <a:gd name="connsiteY0" fmla="*/ 10000 h 10000"/>
                <a:gd name="connsiteX1" fmla="*/ 4710 w 10000"/>
                <a:gd name="connsiteY1" fmla="*/ 8933 h 10000"/>
                <a:gd name="connsiteX2" fmla="*/ 4710 w 10000"/>
                <a:gd name="connsiteY2" fmla="*/ 8933 h 10000"/>
                <a:gd name="connsiteX3" fmla="*/ 6064 w 10000"/>
                <a:gd name="connsiteY3" fmla="*/ 7918 h 10000"/>
                <a:gd name="connsiteX4" fmla="*/ 7613 w 10000"/>
                <a:gd name="connsiteY4" fmla="*/ 7918 h 10000"/>
                <a:gd name="connsiteX5" fmla="*/ 10000 w 10000"/>
                <a:gd name="connsiteY5" fmla="*/ 6040 h 10000"/>
                <a:gd name="connsiteX6" fmla="*/ 10000 w 10000"/>
                <a:gd name="connsiteY6" fmla="*/ 5838 h 10000"/>
                <a:gd name="connsiteX7" fmla="*/ 10000 w 10000"/>
                <a:gd name="connsiteY7" fmla="*/ 5584 h 10000"/>
                <a:gd name="connsiteX8" fmla="*/ 7613 w 10000"/>
                <a:gd name="connsiteY8" fmla="*/ 3756 h 10000"/>
                <a:gd name="connsiteX9" fmla="*/ 2323 w 10000"/>
                <a:gd name="connsiteY9" fmla="*/ 3756 h 10000"/>
                <a:gd name="connsiteX10" fmla="*/ 0 w 10000"/>
                <a:gd name="connsiteY10" fmla="*/ 1878 h 10000"/>
                <a:gd name="connsiteX11" fmla="*/ 0 w 10000"/>
                <a:gd name="connsiteY11" fmla="*/ 1878 h 10000"/>
                <a:gd name="connsiteX12" fmla="*/ 2323 w 10000"/>
                <a:gd name="connsiteY12" fmla="*/ 0 h 10000"/>
                <a:gd name="connsiteX13" fmla="*/ 2839 w 10000"/>
                <a:gd name="connsiteY13" fmla="*/ 0 h 10000"/>
                <a:gd name="connsiteX0" fmla="*/ 4710 w 10000"/>
                <a:gd name="connsiteY0" fmla="*/ 8933 h 8933"/>
                <a:gd name="connsiteX1" fmla="*/ 4710 w 10000"/>
                <a:gd name="connsiteY1" fmla="*/ 8933 h 8933"/>
                <a:gd name="connsiteX2" fmla="*/ 6064 w 10000"/>
                <a:gd name="connsiteY2" fmla="*/ 7918 h 8933"/>
                <a:gd name="connsiteX3" fmla="*/ 7613 w 10000"/>
                <a:gd name="connsiteY3" fmla="*/ 7918 h 8933"/>
                <a:gd name="connsiteX4" fmla="*/ 10000 w 10000"/>
                <a:gd name="connsiteY4" fmla="*/ 6040 h 8933"/>
                <a:gd name="connsiteX5" fmla="*/ 10000 w 10000"/>
                <a:gd name="connsiteY5" fmla="*/ 5838 h 8933"/>
                <a:gd name="connsiteX6" fmla="*/ 10000 w 10000"/>
                <a:gd name="connsiteY6" fmla="*/ 5584 h 8933"/>
                <a:gd name="connsiteX7" fmla="*/ 7613 w 10000"/>
                <a:gd name="connsiteY7" fmla="*/ 3756 h 8933"/>
                <a:gd name="connsiteX8" fmla="*/ 2323 w 10000"/>
                <a:gd name="connsiteY8" fmla="*/ 3756 h 8933"/>
                <a:gd name="connsiteX9" fmla="*/ 0 w 10000"/>
                <a:gd name="connsiteY9" fmla="*/ 1878 h 8933"/>
                <a:gd name="connsiteX10" fmla="*/ 0 w 10000"/>
                <a:gd name="connsiteY10" fmla="*/ 1878 h 8933"/>
                <a:gd name="connsiteX11" fmla="*/ 2323 w 10000"/>
                <a:gd name="connsiteY11" fmla="*/ 0 h 8933"/>
                <a:gd name="connsiteX12" fmla="*/ 2839 w 10000"/>
                <a:gd name="connsiteY12" fmla="*/ 0 h 8933"/>
                <a:gd name="connsiteX0" fmla="*/ 4710 w 10000"/>
                <a:gd name="connsiteY0" fmla="*/ 10000 h 10000"/>
                <a:gd name="connsiteX1" fmla="*/ 6064 w 10000"/>
                <a:gd name="connsiteY1" fmla="*/ 8864 h 10000"/>
                <a:gd name="connsiteX2" fmla="*/ 7613 w 10000"/>
                <a:gd name="connsiteY2" fmla="*/ 8864 h 10000"/>
                <a:gd name="connsiteX3" fmla="*/ 10000 w 10000"/>
                <a:gd name="connsiteY3" fmla="*/ 6761 h 10000"/>
                <a:gd name="connsiteX4" fmla="*/ 10000 w 10000"/>
                <a:gd name="connsiteY4" fmla="*/ 6535 h 10000"/>
                <a:gd name="connsiteX5" fmla="*/ 10000 w 10000"/>
                <a:gd name="connsiteY5" fmla="*/ 6251 h 10000"/>
                <a:gd name="connsiteX6" fmla="*/ 7613 w 10000"/>
                <a:gd name="connsiteY6" fmla="*/ 4205 h 10000"/>
                <a:gd name="connsiteX7" fmla="*/ 2323 w 10000"/>
                <a:gd name="connsiteY7" fmla="*/ 4205 h 10000"/>
                <a:gd name="connsiteX8" fmla="*/ 0 w 10000"/>
                <a:gd name="connsiteY8" fmla="*/ 2102 h 10000"/>
                <a:gd name="connsiteX9" fmla="*/ 0 w 10000"/>
                <a:gd name="connsiteY9" fmla="*/ 2102 h 10000"/>
                <a:gd name="connsiteX10" fmla="*/ 2323 w 10000"/>
                <a:gd name="connsiteY10" fmla="*/ 0 h 10000"/>
                <a:gd name="connsiteX11" fmla="*/ 2839 w 10000"/>
                <a:gd name="connsiteY11" fmla="*/ 0 h 10000"/>
                <a:gd name="connsiteX0" fmla="*/ 6064 w 10000"/>
                <a:gd name="connsiteY0" fmla="*/ 8864 h 8864"/>
                <a:gd name="connsiteX1" fmla="*/ 7613 w 10000"/>
                <a:gd name="connsiteY1" fmla="*/ 8864 h 8864"/>
                <a:gd name="connsiteX2" fmla="*/ 10000 w 10000"/>
                <a:gd name="connsiteY2" fmla="*/ 6761 h 8864"/>
                <a:gd name="connsiteX3" fmla="*/ 10000 w 10000"/>
                <a:gd name="connsiteY3" fmla="*/ 6535 h 8864"/>
                <a:gd name="connsiteX4" fmla="*/ 10000 w 10000"/>
                <a:gd name="connsiteY4" fmla="*/ 6251 h 8864"/>
                <a:gd name="connsiteX5" fmla="*/ 7613 w 10000"/>
                <a:gd name="connsiteY5" fmla="*/ 4205 h 8864"/>
                <a:gd name="connsiteX6" fmla="*/ 2323 w 10000"/>
                <a:gd name="connsiteY6" fmla="*/ 4205 h 8864"/>
                <a:gd name="connsiteX7" fmla="*/ 0 w 10000"/>
                <a:gd name="connsiteY7" fmla="*/ 2102 h 8864"/>
                <a:gd name="connsiteX8" fmla="*/ 0 w 10000"/>
                <a:gd name="connsiteY8" fmla="*/ 2102 h 8864"/>
                <a:gd name="connsiteX9" fmla="*/ 2323 w 10000"/>
                <a:gd name="connsiteY9" fmla="*/ 0 h 8864"/>
                <a:gd name="connsiteX10" fmla="*/ 2839 w 10000"/>
                <a:gd name="connsiteY10" fmla="*/ 0 h 8864"/>
                <a:gd name="connsiteX0" fmla="*/ 7613 w 10000"/>
                <a:gd name="connsiteY0" fmla="*/ 10000 h 10000"/>
                <a:gd name="connsiteX1" fmla="*/ 10000 w 10000"/>
                <a:gd name="connsiteY1" fmla="*/ 7627 h 10000"/>
                <a:gd name="connsiteX2" fmla="*/ 10000 w 10000"/>
                <a:gd name="connsiteY2" fmla="*/ 7373 h 10000"/>
                <a:gd name="connsiteX3" fmla="*/ 10000 w 10000"/>
                <a:gd name="connsiteY3" fmla="*/ 7052 h 10000"/>
                <a:gd name="connsiteX4" fmla="*/ 7613 w 10000"/>
                <a:gd name="connsiteY4" fmla="*/ 4744 h 10000"/>
                <a:gd name="connsiteX5" fmla="*/ 2323 w 10000"/>
                <a:gd name="connsiteY5" fmla="*/ 4744 h 10000"/>
                <a:gd name="connsiteX6" fmla="*/ 0 w 10000"/>
                <a:gd name="connsiteY6" fmla="*/ 2371 h 10000"/>
                <a:gd name="connsiteX7" fmla="*/ 0 w 10000"/>
                <a:gd name="connsiteY7" fmla="*/ 2371 h 10000"/>
                <a:gd name="connsiteX8" fmla="*/ 2323 w 10000"/>
                <a:gd name="connsiteY8" fmla="*/ 0 h 10000"/>
                <a:gd name="connsiteX9" fmla="*/ 2839 w 10000"/>
                <a:gd name="connsiteY9" fmla="*/ 0 h 10000"/>
                <a:gd name="connsiteX0" fmla="*/ 10000 w 10000"/>
                <a:gd name="connsiteY0" fmla="*/ 7627 h 7627"/>
                <a:gd name="connsiteX1" fmla="*/ 10000 w 10000"/>
                <a:gd name="connsiteY1" fmla="*/ 7373 h 7627"/>
                <a:gd name="connsiteX2" fmla="*/ 10000 w 10000"/>
                <a:gd name="connsiteY2" fmla="*/ 7052 h 7627"/>
                <a:gd name="connsiteX3" fmla="*/ 7613 w 10000"/>
                <a:gd name="connsiteY3" fmla="*/ 4744 h 7627"/>
                <a:gd name="connsiteX4" fmla="*/ 2323 w 10000"/>
                <a:gd name="connsiteY4" fmla="*/ 4744 h 7627"/>
                <a:gd name="connsiteX5" fmla="*/ 0 w 10000"/>
                <a:gd name="connsiteY5" fmla="*/ 2371 h 7627"/>
                <a:gd name="connsiteX6" fmla="*/ 0 w 10000"/>
                <a:gd name="connsiteY6" fmla="*/ 2371 h 7627"/>
                <a:gd name="connsiteX7" fmla="*/ 2323 w 10000"/>
                <a:gd name="connsiteY7" fmla="*/ 0 h 7627"/>
                <a:gd name="connsiteX8" fmla="*/ 2839 w 10000"/>
                <a:gd name="connsiteY8" fmla="*/ 0 h 7627"/>
                <a:gd name="connsiteX0" fmla="*/ 10000 w 10000"/>
                <a:gd name="connsiteY0" fmla="*/ 9667 h 9667"/>
                <a:gd name="connsiteX1" fmla="*/ 10000 w 10000"/>
                <a:gd name="connsiteY1" fmla="*/ 9246 h 9667"/>
                <a:gd name="connsiteX2" fmla="*/ 7613 w 10000"/>
                <a:gd name="connsiteY2" fmla="*/ 6220 h 9667"/>
                <a:gd name="connsiteX3" fmla="*/ 2323 w 10000"/>
                <a:gd name="connsiteY3" fmla="*/ 6220 h 9667"/>
                <a:gd name="connsiteX4" fmla="*/ 0 w 10000"/>
                <a:gd name="connsiteY4" fmla="*/ 3109 h 9667"/>
                <a:gd name="connsiteX5" fmla="*/ 0 w 10000"/>
                <a:gd name="connsiteY5" fmla="*/ 3109 h 9667"/>
                <a:gd name="connsiteX6" fmla="*/ 2323 w 10000"/>
                <a:gd name="connsiteY6" fmla="*/ 0 h 9667"/>
                <a:gd name="connsiteX7" fmla="*/ 2839 w 10000"/>
                <a:gd name="connsiteY7" fmla="*/ 0 h 9667"/>
                <a:gd name="connsiteX0" fmla="*/ 10000 w 10000"/>
                <a:gd name="connsiteY0" fmla="*/ 9564 h 9564"/>
                <a:gd name="connsiteX1" fmla="*/ 7613 w 10000"/>
                <a:gd name="connsiteY1" fmla="*/ 6434 h 9564"/>
                <a:gd name="connsiteX2" fmla="*/ 2323 w 10000"/>
                <a:gd name="connsiteY2" fmla="*/ 6434 h 9564"/>
                <a:gd name="connsiteX3" fmla="*/ 0 w 10000"/>
                <a:gd name="connsiteY3" fmla="*/ 3216 h 9564"/>
                <a:gd name="connsiteX4" fmla="*/ 0 w 10000"/>
                <a:gd name="connsiteY4" fmla="*/ 3216 h 9564"/>
                <a:gd name="connsiteX5" fmla="*/ 2323 w 10000"/>
                <a:gd name="connsiteY5" fmla="*/ 0 h 9564"/>
                <a:gd name="connsiteX6" fmla="*/ 2839 w 10000"/>
                <a:gd name="connsiteY6" fmla="*/ 0 h 9564"/>
                <a:gd name="connsiteX0" fmla="*/ 7613 w 7613"/>
                <a:gd name="connsiteY0" fmla="*/ 6727 h 6727"/>
                <a:gd name="connsiteX1" fmla="*/ 2323 w 7613"/>
                <a:gd name="connsiteY1" fmla="*/ 6727 h 6727"/>
                <a:gd name="connsiteX2" fmla="*/ 0 w 7613"/>
                <a:gd name="connsiteY2" fmla="*/ 3363 h 6727"/>
                <a:gd name="connsiteX3" fmla="*/ 0 w 7613"/>
                <a:gd name="connsiteY3" fmla="*/ 3363 h 6727"/>
                <a:gd name="connsiteX4" fmla="*/ 2323 w 7613"/>
                <a:gd name="connsiteY4" fmla="*/ 0 h 6727"/>
                <a:gd name="connsiteX5" fmla="*/ 2839 w 7613"/>
                <a:gd name="connsiteY5" fmla="*/ 0 h 6727"/>
                <a:gd name="connsiteX0" fmla="*/ 3051 w 3729"/>
                <a:gd name="connsiteY0" fmla="*/ 10000 h 10000"/>
                <a:gd name="connsiteX1" fmla="*/ 0 w 3729"/>
                <a:gd name="connsiteY1" fmla="*/ 4999 h 10000"/>
                <a:gd name="connsiteX2" fmla="*/ 0 w 3729"/>
                <a:gd name="connsiteY2" fmla="*/ 4999 h 10000"/>
                <a:gd name="connsiteX3" fmla="*/ 3051 w 3729"/>
                <a:gd name="connsiteY3" fmla="*/ 0 h 10000"/>
                <a:gd name="connsiteX4" fmla="*/ 3729 w 3729"/>
                <a:gd name="connsiteY4" fmla="*/ 0 h 10000"/>
                <a:gd name="connsiteX0" fmla="*/ 0 w 10000"/>
                <a:gd name="connsiteY0" fmla="*/ 4999 h 4999"/>
                <a:gd name="connsiteX1" fmla="*/ 0 w 10000"/>
                <a:gd name="connsiteY1" fmla="*/ 4999 h 4999"/>
                <a:gd name="connsiteX2" fmla="*/ 8182 w 10000"/>
                <a:gd name="connsiteY2" fmla="*/ 0 h 4999"/>
                <a:gd name="connsiteX3" fmla="*/ 10000 w 10000"/>
                <a:gd name="connsiteY3" fmla="*/ 0 h 4999"/>
              </a:gdLst>
              <a:ahLst/>
              <a:cxnLst>
                <a:cxn ang="0">
                  <a:pos x="connsiteX0" y="connsiteY0"/>
                </a:cxn>
                <a:cxn ang="0">
                  <a:pos x="connsiteX1" y="connsiteY1"/>
                </a:cxn>
                <a:cxn ang="0">
                  <a:pos x="connsiteX2" y="connsiteY2"/>
                </a:cxn>
                <a:cxn ang="0">
                  <a:pos x="connsiteX3" y="connsiteY3"/>
                </a:cxn>
              </a:cxnLst>
              <a:rect l="l" t="t" r="r" b="b"/>
              <a:pathLst>
                <a:path w="10000" h="4999">
                  <a:moveTo>
                    <a:pt x="0" y="4999"/>
                  </a:moveTo>
                  <a:lnTo>
                    <a:pt x="0" y="4999"/>
                  </a:lnTo>
                  <a:cubicBezTo>
                    <a:pt x="0" y="2295"/>
                    <a:pt x="3636" y="0"/>
                    <a:pt x="8182" y="0"/>
                  </a:cubicBezTo>
                  <a:lnTo>
                    <a:pt x="10000" y="0"/>
                  </a:lnTo>
                </a:path>
              </a:pathLst>
            </a:custGeom>
            <a:noFill/>
            <a:ln w="1905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234" name="Group 4">
            <a:extLst>
              <a:ext uri="{FF2B5EF4-FFF2-40B4-BE49-F238E27FC236}">
                <a16:creationId xmlns:a16="http://schemas.microsoft.com/office/drawing/2014/main" id="{4AEFB162-A453-4869-8DD0-60E098919CBC}"/>
              </a:ext>
            </a:extLst>
          </p:cNvPr>
          <p:cNvGrpSpPr>
            <a:grpSpLocks noChangeAspect="1"/>
          </p:cNvGrpSpPr>
          <p:nvPr userDrawn="1"/>
        </p:nvGrpSpPr>
        <p:grpSpPr bwMode="auto">
          <a:xfrm rot="9844550">
            <a:off x="10747620" y="3865353"/>
            <a:ext cx="309576" cy="323975"/>
            <a:chOff x="3754" y="2071"/>
            <a:chExt cx="172" cy="180"/>
          </a:xfrm>
        </p:grpSpPr>
        <p:sp>
          <p:nvSpPr>
            <p:cNvPr id="235" name="Line 5">
              <a:extLst>
                <a:ext uri="{FF2B5EF4-FFF2-40B4-BE49-F238E27FC236}">
                  <a16:creationId xmlns:a16="http://schemas.microsoft.com/office/drawing/2014/main" id="{1C73C0FD-9282-417C-9A9E-411AA5C75D11}"/>
                </a:ext>
              </a:extLst>
            </p:cNvPr>
            <p:cNvSpPr>
              <a:spLocks noChangeShapeType="1"/>
            </p:cNvSpPr>
            <p:nvPr/>
          </p:nvSpPr>
          <p:spPr bwMode="auto">
            <a:xfrm>
              <a:off x="3841" y="2071"/>
              <a:ext cx="0" cy="32"/>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6" name="Line 6">
              <a:extLst>
                <a:ext uri="{FF2B5EF4-FFF2-40B4-BE49-F238E27FC236}">
                  <a16:creationId xmlns:a16="http://schemas.microsoft.com/office/drawing/2014/main" id="{19942CA9-6FD8-4D4D-B6D0-863583D2A247}"/>
                </a:ext>
              </a:extLst>
            </p:cNvPr>
            <p:cNvSpPr>
              <a:spLocks noChangeShapeType="1"/>
            </p:cNvSpPr>
            <p:nvPr/>
          </p:nvSpPr>
          <p:spPr bwMode="auto">
            <a:xfrm>
              <a:off x="3841" y="2221"/>
              <a:ext cx="0" cy="30"/>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7" name="Line 7">
              <a:extLst>
                <a:ext uri="{FF2B5EF4-FFF2-40B4-BE49-F238E27FC236}">
                  <a16:creationId xmlns:a16="http://schemas.microsoft.com/office/drawing/2014/main" id="{FB059241-C217-4155-BDEB-5275924E5B55}"/>
                </a:ext>
              </a:extLst>
            </p:cNvPr>
            <p:cNvSpPr>
              <a:spLocks noChangeShapeType="1"/>
            </p:cNvSpPr>
            <p:nvPr/>
          </p:nvSpPr>
          <p:spPr bwMode="auto">
            <a:xfrm flipH="1">
              <a:off x="3896" y="2134"/>
              <a:ext cx="30" cy="9"/>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8" name="Line 8">
              <a:extLst>
                <a:ext uri="{FF2B5EF4-FFF2-40B4-BE49-F238E27FC236}">
                  <a16:creationId xmlns:a16="http://schemas.microsoft.com/office/drawing/2014/main" id="{1EDAD58D-E53E-4457-8323-AFF8F1707F16}"/>
                </a:ext>
              </a:extLst>
            </p:cNvPr>
            <p:cNvSpPr>
              <a:spLocks noChangeShapeType="1"/>
            </p:cNvSpPr>
            <p:nvPr/>
          </p:nvSpPr>
          <p:spPr bwMode="auto">
            <a:xfrm flipH="1">
              <a:off x="3754" y="2181"/>
              <a:ext cx="30" cy="9"/>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9" name="Line 9">
              <a:extLst>
                <a:ext uri="{FF2B5EF4-FFF2-40B4-BE49-F238E27FC236}">
                  <a16:creationId xmlns:a16="http://schemas.microsoft.com/office/drawing/2014/main" id="{A841DD92-2FA9-41B7-9BDC-9418E7C1493B}"/>
                </a:ext>
              </a:extLst>
            </p:cNvPr>
            <p:cNvSpPr>
              <a:spLocks noChangeShapeType="1"/>
            </p:cNvSpPr>
            <p:nvPr/>
          </p:nvSpPr>
          <p:spPr bwMode="auto">
            <a:xfrm flipH="1" flipV="1">
              <a:off x="3875" y="2211"/>
              <a:ext cx="19" cy="23"/>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0" name="Line 10">
              <a:extLst>
                <a:ext uri="{FF2B5EF4-FFF2-40B4-BE49-F238E27FC236}">
                  <a16:creationId xmlns:a16="http://schemas.microsoft.com/office/drawing/2014/main" id="{E02C55C0-0F3F-4E59-95E1-39D9B4D8512B}"/>
                </a:ext>
              </a:extLst>
            </p:cNvPr>
            <p:cNvSpPr>
              <a:spLocks noChangeShapeType="1"/>
            </p:cNvSpPr>
            <p:nvPr/>
          </p:nvSpPr>
          <p:spPr bwMode="auto">
            <a:xfrm flipH="1" flipV="1">
              <a:off x="3788" y="2088"/>
              <a:ext cx="17" cy="25"/>
            </a:xfrm>
            <a:prstGeom prst="line">
              <a:avLst/>
            </a:prstGeom>
            <a:noFill/>
            <a:ln w="12700"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1" name="Line 11">
              <a:extLst>
                <a:ext uri="{FF2B5EF4-FFF2-40B4-BE49-F238E27FC236}">
                  <a16:creationId xmlns:a16="http://schemas.microsoft.com/office/drawing/2014/main" id="{C257F56D-50F7-4616-A91B-0D7685971519}"/>
                </a:ext>
              </a:extLst>
            </p:cNvPr>
            <p:cNvSpPr>
              <a:spLocks noChangeShapeType="1"/>
            </p:cNvSpPr>
            <p:nvPr/>
          </p:nvSpPr>
          <p:spPr bwMode="auto">
            <a:xfrm flipV="1">
              <a:off x="3788" y="2211"/>
              <a:ext cx="17" cy="23"/>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2" name="Line 12">
              <a:extLst>
                <a:ext uri="{FF2B5EF4-FFF2-40B4-BE49-F238E27FC236}">
                  <a16:creationId xmlns:a16="http://schemas.microsoft.com/office/drawing/2014/main" id="{E749D33E-756F-458E-8480-C0C5B1CC5375}"/>
                </a:ext>
              </a:extLst>
            </p:cNvPr>
            <p:cNvSpPr>
              <a:spLocks noChangeShapeType="1"/>
            </p:cNvSpPr>
            <p:nvPr/>
          </p:nvSpPr>
          <p:spPr bwMode="auto">
            <a:xfrm flipV="1">
              <a:off x="3875" y="2088"/>
              <a:ext cx="19" cy="25"/>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3" name="Line 13">
              <a:extLst>
                <a:ext uri="{FF2B5EF4-FFF2-40B4-BE49-F238E27FC236}">
                  <a16:creationId xmlns:a16="http://schemas.microsoft.com/office/drawing/2014/main" id="{91907DAD-F6F8-4D38-816E-904FAE76B68B}"/>
                </a:ext>
              </a:extLst>
            </p:cNvPr>
            <p:cNvSpPr>
              <a:spLocks noChangeShapeType="1"/>
            </p:cNvSpPr>
            <p:nvPr/>
          </p:nvSpPr>
          <p:spPr bwMode="auto">
            <a:xfrm>
              <a:off x="3754" y="2134"/>
              <a:ext cx="30" cy="9"/>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4" name="Line 14">
              <a:extLst>
                <a:ext uri="{FF2B5EF4-FFF2-40B4-BE49-F238E27FC236}">
                  <a16:creationId xmlns:a16="http://schemas.microsoft.com/office/drawing/2014/main" id="{71E70629-B04A-4B1A-8E7F-60A96EFC13C8}"/>
                </a:ext>
              </a:extLst>
            </p:cNvPr>
            <p:cNvSpPr>
              <a:spLocks noChangeShapeType="1"/>
            </p:cNvSpPr>
            <p:nvPr/>
          </p:nvSpPr>
          <p:spPr bwMode="auto">
            <a:xfrm>
              <a:off x="3896" y="2181"/>
              <a:ext cx="30" cy="9"/>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292" name="Rectangle 291">
            <a:extLst>
              <a:ext uri="{FF2B5EF4-FFF2-40B4-BE49-F238E27FC236}">
                <a16:creationId xmlns:a16="http://schemas.microsoft.com/office/drawing/2014/main" id="{88BF6616-41FF-45A6-B8A6-33F0D72C01E2}"/>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294" name="Title 1">
            <a:extLst>
              <a:ext uri="{FF2B5EF4-FFF2-40B4-BE49-F238E27FC236}">
                <a16:creationId xmlns:a16="http://schemas.microsoft.com/office/drawing/2014/main" id="{269E4E0E-F73A-4942-9E89-116D9CEB46E3}"/>
              </a:ext>
            </a:extLst>
          </p:cNvPr>
          <p:cNvSpPr>
            <a:spLocks noGrp="1"/>
          </p:cNvSpPr>
          <p:nvPr>
            <p:ph type="ctrTitle"/>
          </p:nvPr>
        </p:nvSpPr>
        <p:spPr>
          <a:xfrm>
            <a:off x="542925"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295" name="Subtitle 2">
            <a:extLst>
              <a:ext uri="{FF2B5EF4-FFF2-40B4-BE49-F238E27FC236}">
                <a16:creationId xmlns:a16="http://schemas.microsoft.com/office/drawing/2014/main" id="{7657C1A9-2701-4CF5-9D73-54E557CE341B}"/>
              </a:ext>
            </a:extLst>
          </p:cNvPr>
          <p:cNvSpPr>
            <a:spLocks noGrp="1"/>
          </p:cNvSpPr>
          <p:nvPr>
            <p:ph type="subTitle" idx="1"/>
          </p:nvPr>
        </p:nvSpPr>
        <p:spPr>
          <a:xfrm>
            <a:off x="542925"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278" name="Animate Illustration Here">
            <a:extLst>
              <a:ext uri="{FF2B5EF4-FFF2-40B4-BE49-F238E27FC236}">
                <a16:creationId xmlns:a16="http://schemas.microsoft.com/office/drawing/2014/main" id="{4EC21042-E127-4568-B86C-EECF6FD545B9}"/>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2" name="Title Section Line">
            <a:extLst>
              <a:ext uri="{FF2B5EF4-FFF2-40B4-BE49-F238E27FC236}">
                <a16:creationId xmlns:a16="http://schemas.microsoft.com/office/drawing/2014/main" id="{7736CFAB-03E7-1129-3769-8E193BB6CD2C}"/>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11" name="Website/Email">
            <a:extLst>
              <a:ext uri="{FF2B5EF4-FFF2-40B4-BE49-F238E27FC236}">
                <a16:creationId xmlns:a16="http://schemas.microsoft.com/office/drawing/2014/main" id="{A1D8C294-7E10-5074-470E-E353AD297598}"/>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14" name="Info Section Line">
            <a:extLst>
              <a:ext uri="{FF2B5EF4-FFF2-40B4-BE49-F238E27FC236}">
                <a16:creationId xmlns:a16="http://schemas.microsoft.com/office/drawing/2014/main" id="{131FA5AE-4A16-8289-DA2B-82DC6448059E}"/>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359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278"/>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3" presetClass="entr" presetSubtype="16" fill="hold" nodeType="withEffect">
                                      <p:stCondLst>
                                        <p:cond delay="600"/>
                                      </p:stCondLst>
                                      <p:childTnLst>
                                        <p:set>
                                          <p:cBhvr>
                                            <p:cTn id="22" dur="1" fill="hold">
                                              <p:stCondLst>
                                                <p:cond delay="0"/>
                                              </p:stCondLst>
                                            </p:cTn>
                                            <p:tgtEl>
                                              <p:spTgt spid="9"/>
                                            </p:tgtEl>
                                            <p:attrNameLst>
                                              <p:attrName>style.visibility</p:attrName>
                                            </p:attrNameLst>
                                          </p:cBhvr>
                                          <p:to>
                                            <p:strVal val="visible"/>
                                          </p:to>
                                        </p:set>
                                        <p:anim calcmode="lin" valueType="num">
                                          <p:cBhvr>
                                            <p:cTn id="23" dur="200" fill="hold"/>
                                            <p:tgtEl>
                                              <p:spTgt spid="9"/>
                                            </p:tgtEl>
                                            <p:attrNameLst>
                                              <p:attrName>ppt_w</p:attrName>
                                            </p:attrNameLst>
                                          </p:cBhvr>
                                          <p:tavLst>
                                            <p:tav tm="0">
                                              <p:val>
                                                <p:fltVal val="0"/>
                                              </p:val>
                                            </p:tav>
                                            <p:tav tm="100000">
                                              <p:val>
                                                <p:strVal val="#ppt_w"/>
                                              </p:val>
                                            </p:tav>
                                          </p:tavLst>
                                        </p:anim>
                                        <p:anim calcmode="lin" valueType="num">
                                          <p:cBhvr>
                                            <p:cTn id="24" dur="200" fill="hold"/>
                                            <p:tgtEl>
                                              <p:spTgt spid="9"/>
                                            </p:tgtEl>
                                            <p:attrNameLst>
                                              <p:attrName>ppt_h</p:attrName>
                                            </p:attrNameLst>
                                          </p:cBhvr>
                                          <p:tavLst>
                                            <p:tav tm="0">
                                              <p:val>
                                                <p:fltVal val="0"/>
                                              </p:val>
                                            </p:tav>
                                            <p:tav tm="100000">
                                              <p:val>
                                                <p:strVal val="#ppt_h"/>
                                              </p:val>
                                            </p:tav>
                                          </p:tavLst>
                                        </p:anim>
                                      </p:childTnLst>
                                    </p:cTn>
                                  </p:par>
                                  <p:par>
                                    <p:cTn id="25" presetID="6" presetClass="emph" presetSubtype="0" fill="hold" nodeType="withEffect" p14:presetBounceEnd="99000">
                                      <p:stCondLst>
                                        <p:cond delay="600"/>
                                      </p:stCondLst>
                                      <p:childTnLst>
                                        <p:animScale p14:bounceEnd="99000">
                                          <p:cBhvr>
                                            <p:cTn id="26" dur="1000" fill="hold"/>
                                            <p:tgtEl>
                                              <p:spTgt spid="9"/>
                                            </p:tgtEl>
                                          </p:cBhvr>
                                          <p:by x="110000" y="110000"/>
                                        </p:animScale>
                                      </p:childTnLst>
                                    </p:cTn>
                                  </p:par>
                                  <p:par>
                                    <p:cTn id="27" presetID="64" presetClass="path" presetSubtype="0" decel="100000" fill="hold" nodeType="withEffect">
                                      <p:stCondLst>
                                        <p:cond delay="600"/>
                                      </p:stCondLst>
                                      <p:childTnLst>
                                        <p:animMotion origin="layout" path="M 2.08333E-6 0.43657 L 2.08333E-6 3.7037E-6 " pathEditMode="relative" rAng="0" ptsTypes="AA">
                                          <p:cBhvr>
                                            <p:cTn id="28" dur="250" fill="hold"/>
                                            <p:tgtEl>
                                              <p:spTgt spid="9"/>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9"/>
                                            </p:tgtEl>
                                          </p:cBhvr>
                                          <p:by x="91000" y="91000"/>
                                        </p:animScale>
                                      </p:childTnLst>
                                    </p:cTn>
                                  </p:par>
                                  <p:par>
                                    <p:cTn id="31" presetID="23" presetClass="entr" presetSubtype="16" fill="hold" grpId="0" nodeType="withEffect">
                                      <p:stCondLst>
                                        <p:cond delay="750"/>
                                      </p:stCondLst>
                                      <p:childTnLst>
                                        <p:set>
                                          <p:cBhvr>
                                            <p:cTn id="32" dur="1" fill="hold">
                                              <p:stCondLst>
                                                <p:cond delay="0"/>
                                              </p:stCondLst>
                                            </p:cTn>
                                            <p:tgtEl>
                                              <p:spTgt spid="132"/>
                                            </p:tgtEl>
                                            <p:attrNameLst>
                                              <p:attrName>style.visibility</p:attrName>
                                            </p:attrNameLst>
                                          </p:cBhvr>
                                          <p:to>
                                            <p:strVal val="visible"/>
                                          </p:to>
                                        </p:set>
                                        <p:anim calcmode="lin" valueType="num">
                                          <p:cBhvr>
                                            <p:cTn id="33" dur="250" fill="hold"/>
                                            <p:tgtEl>
                                              <p:spTgt spid="132"/>
                                            </p:tgtEl>
                                            <p:attrNameLst>
                                              <p:attrName>ppt_w</p:attrName>
                                            </p:attrNameLst>
                                          </p:cBhvr>
                                          <p:tavLst>
                                            <p:tav tm="0">
                                              <p:val>
                                                <p:fltVal val="0"/>
                                              </p:val>
                                            </p:tav>
                                            <p:tav tm="100000">
                                              <p:val>
                                                <p:strVal val="#ppt_w"/>
                                              </p:val>
                                            </p:tav>
                                          </p:tavLst>
                                        </p:anim>
                                        <p:anim calcmode="lin" valueType="num">
                                          <p:cBhvr>
                                            <p:cTn id="34" dur="250" fill="hold"/>
                                            <p:tgtEl>
                                              <p:spTgt spid="132"/>
                                            </p:tgtEl>
                                            <p:attrNameLst>
                                              <p:attrName>ppt_h</p:attrName>
                                            </p:attrNameLst>
                                          </p:cBhvr>
                                          <p:tavLst>
                                            <p:tav tm="0">
                                              <p:val>
                                                <p:fltVal val="0"/>
                                              </p:val>
                                            </p:tav>
                                            <p:tav tm="100000">
                                              <p:val>
                                                <p:strVal val="#ppt_h"/>
                                              </p:val>
                                            </p:tav>
                                          </p:tavLst>
                                        </p:anim>
                                      </p:childTnLst>
                                    </p:cTn>
                                  </p:par>
                                  <p:par>
                                    <p:cTn id="35" presetID="6" presetClass="emph" presetSubtype="0" fill="hold" grpId="1" nodeType="withEffect" p14:presetBounceEnd="99000">
                                      <p:stCondLst>
                                        <p:cond delay="750"/>
                                      </p:stCondLst>
                                      <p:childTnLst>
                                        <p:animScale p14:bounceEnd="99000">
                                          <p:cBhvr>
                                            <p:cTn id="36" dur="1000" fill="hold"/>
                                            <p:tgtEl>
                                              <p:spTgt spid="132"/>
                                            </p:tgtEl>
                                          </p:cBhvr>
                                          <p:by x="110000" y="110000"/>
                                        </p:animScale>
                                      </p:childTnLst>
                                    </p:cTn>
                                  </p:par>
                                  <p:par>
                                    <p:cTn id="37" presetID="6" presetClass="emph" presetSubtype="0" fill="hold" grpId="2" nodeType="withEffect">
                                      <p:stCondLst>
                                        <p:cond delay="750"/>
                                      </p:stCondLst>
                                      <p:childTnLst>
                                        <p:animScale>
                                          <p:cBhvr>
                                            <p:cTn id="38" dur="250" fill="hold"/>
                                            <p:tgtEl>
                                              <p:spTgt spid="132"/>
                                            </p:tgtEl>
                                          </p:cBhvr>
                                          <p:by x="91000" y="91000"/>
                                        </p:animScale>
                                      </p:childTnLst>
                                    </p:cTn>
                                  </p:par>
                                  <p:par>
                                    <p:cTn id="39" presetID="18" presetClass="entr" presetSubtype="3" fill="hold" nodeType="withEffect">
                                      <p:stCondLst>
                                        <p:cond delay="850"/>
                                      </p:stCondLst>
                                      <p:childTnLst>
                                        <p:set>
                                          <p:cBhvr>
                                            <p:cTn id="40" dur="1" fill="hold">
                                              <p:stCondLst>
                                                <p:cond delay="0"/>
                                              </p:stCondLst>
                                            </p:cTn>
                                            <p:tgtEl>
                                              <p:spTgt spid="13"/>
                                            </p:tgtEl>
                                            <p:attrNameLst>
                                              <p:attrName>style.visibility</p:attrName>
                                            </p:attrNameLst>
                                          </p:cBhvr>
                                          <p:to>
                                            <p:strVal val="visible"/>
                                          </p:to>
                                        </p:set>
                                        <p:animEffect transition="in" filter="strips(upRight)">
                                          <p:cBhvr>
                                            <p:cTn id="41" dur="250"/>
                                            <p:tgtEl>
                                              <p:spTgt spid="13"/>
                                            </p:tgtEl>
                                          </p:cBhvr>
                                        </p:animEffect>
                                      </p:childTnLst>
                                    </p:cTn>
                                  </p:par>
                                  <p:par>
                                    <p:cTn id="42" presetID="18" presetClass="entr" presetSubtype="9" fill="hold" grpId="0" nodeType="withEffect">
                                      <p:stCondLst>
                                        <p:cond delay="1100"/>
                                      </p:stCondLst>
                                      <p:childTnLst>
                                        <p:set>
                                          <p:cBhvr>
                                            <p:cTn id="43" dur="1" fill="hold">
                                              <p:stCondLst>
                                                <p:cond delay="0"/>
                                              </p:stCondLst>
                                            </p:cTn>
                                            <p:tgtEl>
                                              <p:spTgt spid="232"/>
                                            </p:tgtEl>
                                            <p:attrNameLst>
                                              <p:attrName>style.visibility</p:attrName>
                                            </p:attrNameLst>
                                          </p:cBhvr>
                                          <p:to>
                                            <p:strVal val="visible"/>
                                          </p:to>
                                        </p:set>
                                        <p:animEffect transition="in" filter="strips(upLeft)">
                                          <p:cBhvr>
                                            <p:cTn id="44" dur="250"/>
                                            <p:tgtEl>
                                              <p:spTgt spid="232"/>
                                            </p:tgtEl>
                                          </p:cBhvr>
                                        </p:animEffect>
                                      </p:childTnLst>
                                    </p:cTn>
                                  </p:par>
                                  <p:par>
                                    <p:cTn id="45" presetID="18" presetClass="entr" presetSubtype="3" fill="hold" nodeType="withEffect">
                                      <p:stCondLst>
                                        <p:cond delay="1350"/>
                                      </p:stCondLst>
                                      <p:childTnLst>
                                        <p:set>
                                          <p:cBhvr>
                                            <p:cTn id="46" dur="1" fill="hold">
                                              <p:stCondLst>
                                                <p:cond delay="0"/>
                                              </p:stCondLst>
                                            </p:cTn>
                                            <p:tgtEl>
                                              <p:spTgt spid="16"/>
                                            </p:tgtEl>
                                            <p:attrNameLst>
                                              <p:attrName>style.visibility</p:attrName>
                                            </p:attrNameLst>
                                          </p:cBhvr>
                                          <p:to>
                                            <p:strVal val="visible"/>
                                          </p:to>
                                        </p:set>
                                        <p:animEffect transition="in" filter="strips(upRight)">
                                          <p:cBhvr>
                                            <p:cTn id="47" dur="250"/>
                                            <p:tgtEl>
                                              <p:spTgt spid="16"/>
                                            </p:tgtEl>
                                          </p:cBhvr>
                                        </p:animEffect>
                                      </p:childTnLst>
                                    </p:cTn>
                                  </p:par>
                                  <p:par>
                                    <p:cTn id="48" presetID="23" presetClass="entr" presetSubtype="16" fill="hold" nodeType="withEffect">
                                      <p:stCondLst>
                                        <p:cond delay="1350"/>
                                      </p:stCondLst>
                                      <p:childTnLst>
                                        <p:set>
                                          <p:cBhvr>
                                            <p:cTn id="49" dur="1" fill="hold">
                                              <p:stCondLst>
                                                <p:cond delay="0"/>
                                              </p:stCondLst>
                                            </p:cTn>
                                            <p:tgtEl>
                                              <p:spTgt spid="10"/>
                                            </p:tgtEl>
                                            <p:attrNameLst>
                                              <p:attrName>style.visibility</p:attrName>
                                            </p:attrNameLst>
                                          </p:cBhvr>
                                          <p:to>
                                            <p:strVal val="visible"/>
                                          </p:to>
                                        </p:set>
                                        <p:anim calcmode="lin" valueType="num">
                                          <p:cBhvr>
                                            <p:cTn id="50" dur="250" fill="hold"/>
                                            <p:tgtEl>
                                              <p:spTgt spid="10"/>
                                            </p:tgtEl>
                                            <p:attrNameLst>
                                              <p:attrName>ppt_w</p:attrName>
                                            </p:attrNameLst>
                                          </p:cBhvr>
                                          <p:tavLst>
                                            <p:tav tm="0">
                                              <p:val>
                                                <p:fltVal val="0"/>
                                              </p:val>
                                            </p:tav>
                                            <p:tav tm="100000">
                                              <p:val>
                                                <p:strVal val="#ppt_w"/>
                                              </p:val>
                                            </p:tav>
                                          </p:tavLst>
                                        </p:anim>
                                        <p:anim calcmode="lin" valueType="num">
                                          <p:cBhvr>
                                            <p:cTn id="51" dur="250" fill="hold"/>
                                            <p:tgtEl>
                                              <p:spTgt spid="10"/>
                                            </p:tgtEl>
                                            <p:attrNameLst>
                                              <p:attrName>ppt_h</p:attrName>
                                            </p:attrNameLst>
                                          </p:cBhvr>
                                          <p:tavLst>
                                            <p:tav tm="0">
                                              <p:val>
                                                <p:fltVal val="0"/>
                                              </p:val>
                                            </p:tav>
                                            <p:tav tm="100000">
                                              <p:val>
                                                <p:strVal val="#ppt_h"/>
                                              </p:val>
                                            </p:tav>
                                          </p:tavLst>
                                        </p:anim>
                                      </p:childTnLst>
                                    </p:cTn>
                                  </p:par>
                                  <p:par>
                                    <p:cTn id="52" presetID="6" presetClass="emph" presetSubtype="0" fill="hold" nodeType="withEffect" p14:presetBounceEnd="49500">
                                      <p:stCondLst>
                                        <p:cond delay="1350"/>
                                      </p:stCondLst>
                                      <p:childTnLst>
                                        <p:animScale p14:bounceEnd="49500">
                                          <p:cBhvr>
                                            <p:cTn id="53" dur="1000" fill="hold"/>
                                            <p:tgtEl>
                                              <p:spTgt spid="10"/>
                                            </p:tgtEl>
                                          </p:cBhvr>
                                          <p:by x="110000" y="110000"/>
                                        </p:animScale>
                                      </p:childTnLst>
                                    </p:cTn>
                                  </p:par>
                                  <p:par>
                                    <p:cTn id="54" presetID="8" presetClass="emph" presetSubtype="0" decel="100000" fill="hold" nodeType="withEffect">
                                      <p:stCondLst>
                                        <p:cond delay="1350"/>
                                      </p:stCondLst>
                                      <p:childTnLst>
                                        <p:animRot by="21600000">
                                          <p:cBhvr>
                                            <p:cTn id="55" dur="500" fill="hold"/>
                                            <p:tgtEl>
                                              <p:spTgt spid="10"/>
                                            </p:tgtEl>
                                            <p:attrNameLst>
                                              <p:attrName>r</p:attrName>
                                            </p:attrNameLst>
                                          </p:cBhvr>
                                        </p:animRot>
                                      </p:childTnLst>
                                    </p:cTn>
                                  </p:par>
                                  <p:par>
                                    <p:cTn id="56" presetID="6" presetClass="emph" presetSubtype="0" fill="hold" nodeType="withEffect">
                                      <p:stCondLst>
                                        <p:cond delay="1350"/>
                                      </p:stCondLst>
                                      <p:childTnLst>
                                        <p:animScale>
                                          <p:cBhvr>
                                            <p:cTn id="57" dur="250" fill="hold"/>
                                            <p:tgtEl>
                                              <p:spTgt spid="10"/>
                                            </p:tgtEl>
                                          </p:cBhvr>
                                          <p:by x="91000" y="91000"/>
                                        </p:animScale>
                                      </p:childTnLst>
                                    </p:cTn>
                                  </p:par>
                                  <p:par>
                                    <p:cTn id="58" presetID="18" presetClass="entr" presetSubtype="6" fill="hold" grpId="0" nodeType="withEffect">
                                      <p:stCondLst>
                                        <p:cond delay="1550"/>
                                      </p:stCondLst>
                                      <p:childTnLst>
                                        <p:set>
                                          <p:cBhvr>
                                            <p:cTn id="59" dur="1" fill="hold">
                                              <p:stCondLst>
                                                <p:cond delay="0"/>
                                              </p:stCondLst>
                                            </p:cTn>
                                            <p:tgtEl>
                                              <p:spTgt spid="149"/>
                                            </p:tgtEl>
                                            <p:attrNameLst>
                                              <p:attrName>style.visibility</p:attrName>
                                            </p:attrNameLst>
                                          </p:cBhvr>
                                          <p:to>
                                            <p:strVal val="visible"/>
                                          </p:to>
                                        </p:set>
                                        <p:animEffect transition="in" filter="strips(downRight)">
                                          <p:cBhvr>
                                            <p:cTn id="60" dur="250"/>
                                            <p:tgtEl>
                                              <p:spTgt spid="149"/>
                                            </p:tgtEl>
                                          </p:cBhvr>
                                        </p:animEffect>
                                      </p:childTnLst>
                                    </p:cTn>
                                  </p:par>
                                  <p:par>
                                    <p:cTn id="61" presetID="23" presetClass="entr" presetSubtype="16" fill="hold" nodeType="withEffect">
                                      <p:stCondLst>
                                        <p:cond delay="1550"/>
                                      </p:stCondLst>
                                      <p:childTnLst>
                                        <p:set>
                                          <p:cBhvr>
                                            <p:cTn id="62" dur="1" fill="hold">
                                              <p:stCondLst>
                                                <p:cond delay="0"/>
                                              </p:stCondLst>
                                            </p:cTn>
                                            <p:tgtEl>
                                              <p:spTgt spid="12"/>
                                            </p:tgtEl>
                                            <p:attrNameLst>
                                              <p:attrName>style.visibility</p:attrName>
                                            </p:attrNameLst>
                                          </p:cBhvr>
                                          <p:to>
                                            <p:strVal val="visible"/>
                                          </p:to>
                                        </p:set>
                                        <p:anim calcmode="lin" valueType="num">
                                          <p:cBhvr>
                                            <p:cTn id="63" dur="200" fill="hold"/>
                                            <p:tgtEl>
                                              <p:spTgt spid="12"/>
                                            </p:tgtEl>
                                            <p:attrNameLst>
                                              <p:attrName>ppt_w</p:attrName>
                                            </p:attrNameLst>
                                          </p:cBhvr>
                                          <p:tavLst>
                                            <p:tav tm="0">
                                              <p:val>
                                                <p:fltVal val="0"/>
                                              </p:val>
                                            </p:tav>
                                            <p:tav tm="100000">
                                              <p:val>
                                                <p:strVal val="#ppt_w"/>
                                              </p:val>
                                            </p:tav>
                                          </p:tavLst>
                                        </p:anim>
                                        <p:anim calcmode="lin" valueType="num">
                                          <p:cBhvr>
                                            <p:cTn id="64" dur="200" fill="hold"/>
                                            <p:tgtEl>
                                              <p:spTgt spid="12"/>
                                            </p:tgtEl>
                                            <p:attrNameLst>
                                              <p:attrName>ppt_h</p:attrName>
                                            </p:attrNameLst>
                                          </p:cBhvr>
                                          <p:tavLst>
                                            <p:tav tm="0">
                                              <p:val>
                                                <p:fltVal val="0"/>
                                              </p:val>
                                            </p:tav>
                                            <p:tav tm="100000">
                                              <p:val>
                                                <p:strVal val="#ppt_h"/>
                                              </p:val>
                                            </p:tav>
                                          </p:tavLst>
                                        </p:anim>
                                      </p:childTnLst>
                                    </p:cTn>
                                  </p:par>
                                  <p:par>
                                    <p:cTn id="65" presetID="6" presetClass="emph" presetSubtype="0" fill="hold" nodeType="withEffect" p14:presetBounceEnd="99000">
                                      <p:stCondLst>
                                        <p:cond delay="1550"/>
                                      </p:stCondLst>
                                      <p:childTnLst>
                                        <p:animScale p14:bounceEnd="99000">
                                          <p:cBhvr>
                                            <p:cTn id="66" dur="1000" fill="hold"/>
                                            <p:tgtEl>
                                              <p:spTgt spid="12"/>
                                            </p:tgtEl>
                                          </p:cBhvr>
                                          <p:by x="110000" y="110000"/>
                                        </p:animScale>
                                      </p:childTnLst>
                                    </p:cTn>
                                  </p:par>
                                  <p:par>
                                    <p:cTn id="67" presetID="64" presetClass="path" presetSubtype="0" decel="100000" fill="hold" nodeType="withEffect">
                                      <p:stCondLst>
                                        <p:cond delay="1550"/>
                                      </p:stCondLst>
                                      <p:childTnLst>
                                        <p:animMotion origin="layout" path="M -4.58333E-6 0.43657 L -4.58333E-6 4.44444E-6 " pathEditMode="relative" rAng="0" ptsTypes="AA">
                                          <p:cBhvr>
                                            <p:cTn id="68" dur="250" fill="hold"/>
                                            <p:tgtEl>
                                              <p:spTgt spid="12"/>
                                            </p:tgtEl>
                                            <p:attrNameLst>
                                              <p:attrName>ppt_x</p:attrName>
                                              <p:attrName>ppt_y</p:attrName>
                                            </p:attrNameLst>
                                          </p:cBhvr>
                                          <p:rCtr x="0" y="-21829"/>
                                        </p:animMotion>
                                      </p:childTnLst>
                                    </p:cTn>
                                  </p:par>
                                  <p:par>
                                    <p:cTn id="69" presetID="6" presetClass="emph" presetSubtype="0" accel="50000" decel="50000" fill="hold" nodeType="withEffect">
                                      <p:stCondLst>
                                        <p:cond delay="1550"/>
                                      </p:stCondLst>
                                      <p:childTnLst>
                                        <p:animScale>
                                          <p:cBhvr>
                                            <p:cTn id="70" dur="250" fill="hold"/>
                                            <p:tgtEl>
                                              <p:spTgt spid="12"/>
                                            </p:tgtEl>
                                          </p:cBhvr>
                                          <p:by x="91000" y="91000"/>
                                        </p:animScale>
                                      </p:childTnLst>
                                    </p:cTn>
                                  </p:par>
                                  <p:par>
                                    <p:cTn id="71" presetID="23" presetClass="entr" presetSubtype="16" fill="hold" grpId="0" nodeType="withEffect">
                                      <p:stCondLst>
                                        <p:cond delay="1700"/>
                                      </p:stCondLst>
                                      <p:childTnLst>
                                        <p:set>
                                          <p:cBhvr>
                                            <p:cTn id="72" dur="1" fill="hold">
                                              <p:stCondLst>
                                                <p:cond delay="0"/>
                                              </p:stCondLst>
                                            </p:cTn>
                                            <p:tgtEl>
                                              <p:spTgt spid="131"/>
                                            </p:tgtEl>
                                            <p:attrNameLst>
                                              <p:attrName>style.visibility</p:attrName>
                                            </p:attrNameLst>
                                          </p:cBhvr>
                                          <p:to>
                                            <p:strVal val="visible"/>
                                          </p:to>
                                        </p:set>
                                        <p:anim calcmode="lin" valueType="num">
                                          <p:cBhvr>
                                            <p:cTn id="73" dur="250" fill="hold"/>
                                            <p:tgtEl>
                                              <p:spTgt spid="131"/>
                                            </p:tgtEl>
                                            <p:attrNameLst>
                                              <p:attrName>ppt_w</p:attrName>
                                            </p:attrNameLst>
                                          </p:cBhvr>
                                          <p:tavLst>
                                            <p:tav tm="0">
                                              <p:val>
                                                <p:fltVal val="0"/>
                                              </p:val>
                                            </p:tav>
                                            <p:tav tm="100000">
                                              <p:val>
                                                <p:strVal val="#ppt_w"/>
                                              </p:val>
                                            </p:tav>
                                          </p:tavLst>
                                        </p:anim>
                                        <p:anim calcmode="lin" valueType="num">
                                          <p:cBhvr>
                                            <p:cTn id="74" dur="250" fill="hold"/>
                                            <p:tgtEl>
                                              <p:spTgt spid="131"/>
                                            </p:tgtEl>
                                            <p:attrNameLst>
                                              <p:attrName>ppt_h</p:attrName>
                                            </p:attrNameLst>
                                          </p:cBhvr>
                                          <p:tavLst>
                                            <p:tav tm="0">
                                              <p:val>
                                                <p:fltVal val="0"/>
                                              </p:val>
                                            </p:tav>
                                            <p:tav tm="100000">
                                              <p:val>
                                                <p:strVal val="#ppt_h"/>
                                              </p:val>
                                            </p:tav>
                                          </p:tavLst>
                                        </p:anim>
                                      </p:childTnLst>
                                    </p:cTn>
                                  </p:par>
                                  <p:par>
                                    <p:cTn id="75" presetID="6" presetClass="emph" presetSubtype="0" fill="hold" grpId="1" nodeType="withEffect" p14:presetBounceEnd="99000">
                                      <p:stCondLst>
                                        <p:cond delay="1700"/>
                                      </p:stCondLst>
                                      <p:childTnLst>
                                        <p:animScale p14:bounceEnd="99000">
                                          <p:cBhvr>
                                            <p:cTn id="76" dur="1000" fill="hold"/>
                                            <p:tgtEl>
                                              <p:spTgt spid="131"/>
                                            </p:tgtEl>
                                          </p:cBhvr>
                                          <p:by x="110000" y="110000"/>
                                        </p:animScale>
                                      </p:childTnLst>
                                    </p:cTn>
                                  </p:par>
                                  <p:par>
                                    <p:cTn id="77" presetID="6" presetClass="emph" presetSubtype="0" fill="hold" grpId="2" nodeType="withEffect">
                                      <p:stCondLst>
                                        <p:cond delay="1700"/>
                                      </p:stCondLst>
                                      <p:childTnLst>
                                        <p:animScale>
                                          <p:cBhvr>
                                            <p:cTn id="78" dur="250" fill="hold"/>
                                            <p:tgtEl>
                                              <p:spTgt spid="131"/>
                                            </p:tgtEl>
                                          </p:cBhvr>
                                          <p:by x="91000" y="91000"/>
                                        </p:animScale>
                                      </p:childTnLst>
                                    </p:cTn>
                                  </p:par>
                                  <p:par>
                                    <p:cTn id="79" presetID="22" presetClass="entr" presetSubtype="1" fill="hold" grpId="0" nodeType="withEffect">
                                      <p:stCondLst>
                                        <p:cond delay="1700"/>
                                      </p:stCondLst>
                                      <p:childTnLst>
                                        <p:set>
                                          <p:cBhvr>
                                            <p:cTn id="80" dur="1" fill="hold">
                                              <p:stCondLst>
                                                <p:cond delay="0"/>
                                              </p:stCondLst>
                                            </p:cTn>
                                            <p:tgtEl>
                                              <p:spTgt spid="148"/>
                                            </p:tgtEl>
                                            <p:attrNameLst>
                                              <p:attrName>style.visibility</p:attrName>
                                            </p:attrNameLst>
                                          </p:cBhvr>
                                          <p:to>
                                            <p:strVal val="visible"/>
                                          </p:to>
                                        </p:set>
                                        <p:animEffect transition="in" filter="wipe(up)">
                                          <p:cBhvr>
                                            <p:cTn id="81" dur="350"/>
                                            <p:tgtEl>
                                              <p:spTgt spid="148"/>
                                            </p:tgtEl>
                                          </p:cBhvr>
                                        </p:animEffect>
                                      </p:childTnLst>
                                    </p:cTn>
                                  </p:par>
                                  <p:par>
                                    <p:cTn id="82" presetID="16" presetClass="entr" presetSubtype="37" fill="hold" grpId="0" nodeType="withEffect">
                                      <p:stCondLst>
                                        <p:cond delay="1950"/>
                                      </p:stCondLst>
                                      <p:childTnLst>
                                        <p:set>
                                          <p:cBhvr>
                                            <p:cTn id="83" dur="1" fill="hold">
                                              <p:stCondLst>
                                                <p:cond delay="0"/>
                                              </p:stCondLst>
                                            </p:cTn>
                                            <p:tgtEl>
                                              <p:spTgt spid="154"/>
                                            </p:tgtEl>
                                            <p:attrNameLst>
                                              <p:attrName>style.visibility</p:attrName>
                                            </p:attrNameLst>
                                          </p:cBhvr>
                                          <p:to>
                                            <p:strVal val="visible"/>
                                          </p:to>
                                        </p:set>
                                        <p:animEffect transition="in" filter="barn(outVertical)">
                                          <p:cBhvr>
                                            <p:cTn id="84" dur="250"/>
                                            <p:tgtEl>
                                              <p:spTgt spid="154"/>
                                            </p:tgtEl>
                                          </p:cBhvr>
                                        </p:animEffect>
                                      </p:childTnLst>
                                    </p:cTn>
                                  </p:par>
                                  <p:par>
                                    <p:cTn id="85" presetID="10" presetClass="entr" presetSubtype="0" fill="hold" nodeType="withEffect">
                                      <p:stCondLst>
                                        <p:cond delay="1950"/>
                                      </p:stCondLst>
                                      <p:childTnLst>
                                        <p:set>
                                          <p:cBhvr>
                                            <p:cTn id="86" dur="1" fill="hold">
                                              <p:stCondLst>
                                                <p:cond delay="0"/>
                                              </p:stCondLst>
                                            </p:cTn>
                                            <p:tgtEl>
                                              <p:spTgt spid="234"/>
                                            </p:tgtEl>
                                            <p:attrNameLst>
                                              <p:attrName>style.visibility</p:attrName>
                                            </p:attrNameLst>
                                          </p:cBhvr>
                                          <p:to>
                                            <p:strVal val="visible"/>
                                          </p:to>
                                        </p:set>
                                        <p:animEffect transition="in" filter="fade">
                                          <p:cBhvr>
                                            <p:cTn id="87" dur="100"/>
                                            <p:tgtEl>
                                              <p:spTgt spid="234"/>
                                            </p:tgtEl>
                                          </p:cBhvr>
                                        </p:animEffect>
                                      </p:childTnLst>
                                    </p:cTn>
                                  </p:par>
                                  <p:par>
                                    <p:cTn id="88" presetID="6" presetClass="emph" presetSubtype="0" fill="hold" nodeType="withEffect">
                                      <p:stCondLst>
                                        <p:cond delay="1950"/>
                                      </p:stCondLst>
                                      <p:childTnLst>
                                        <p:animScale>
                                          <p:cBhvr>
                                            <p:cTn id="89" dur="350" fill="hold"/>
                                            <p:tgtEl>
                                              <p:spTgt spid="234"/>
                                            </p:tgtEl>
                                          </p:cBhvr>
                                          <p:by x="200000" y="200000"/>
                                        </p:animScale>
                                      </p:childTnLst>
                                    </p:cTn>
                                  </p:par>
                                  <p:par>
                                    <p:cTn id="90" presetID="6" presetClass="exit" presetSubtype="32" fill="hold" nodeType="withEffect">
                                      <p:stCondLst>
                                        <p:cond delay="2000"/>
                                      </p:stCondLst>
                                      <p:childTnLst>
                                        <p:animEffect transition="out" filter="circle(out)">
                                          <p:cBhvr>
                                            <p:cTn id="91" dur="300"/>
                                            <p:tgtEl>
                                              <p:spTgt spid="234"/>
                                            </p:tgtEl>
                                          </p:cBhvr>
                                        </p:animEffect>
                                        <p:set>
                                          <p:cBhvr>
                                            <p:cTn id="92" dur="1" fill="hold">
                                              <p:stCondLst>
                                                <p:cond delay="299"/>
                                              </p:stCondLst>
                                            </p:cTn>
                                            <p:tgtEl>
                                              <p:spTgt spid="234"/>
                                            </p:tgtEl>
                                            <p:attrNameLst>
                                              <p:attrName>style.visibility</p:attrName>
                                            </p:attrNameLst>
                                          </p:cBhvr>
                                          <p:to>
                                            <p:strVal val="hidden"/>
                                          </p:to>
                                        </p:set>
                                      </p:childTnLst>
                                    </p:cTn>
                                  </p:par>
                                  <p:par>
                                    <p:cTn id="93" presetID="10" presetClass="entr" presetSubtype="0" fill="hold" grpId="0" nodeType="withEffect">
                                      <p:stCondLst>
                                        <p:cond delay="250"/>
                                      </p:stCondLst>
                                      <p:childTnLst>
                                        <p:set>
                                          <p:cBhvr>
                                            <p:cTn id="94" dur="1" fill="hold">
                                              <p:stCondLst>
                                                <p:cond delay="0"/>
                                              </p:stCondLst>
                                            </p:cTn>
                                            <p:tgtEl>
                                              <p:spTgt spid="294"/>
                                            </p:tgtEl>
                                            <p:attrNameLst>
                                              <p:attrName>style.visibility</p:attrName>
                                            </p:attrNameLst>
                                          </p:cBhvr>
                                          <p:to>
                                            <p:strVal val="visible"/>
                                          </p:to>
                                        </p:set>
                                        <p:animEffect transition="in" filter="fade">
                                          <p:cBhvr>
                                            <p:cTn id="95" dur="500"/>
                                            <p:tgtEl>
                                              <p:spTgt spid="294"/>
                                            </p:tgtEl>
                                          </p:cBhvr>
                                        </p:animEffect>
                                      </p:childTnLst>
                                    </p:cTn>
                                  </p:par>
                                  <p:par>
                                    <p:cTn id="96" presetID="10" presetClass="entr" presetSubtype="0" fill="hold" grpId="0" nodeType="withEffect" nodePh="1">
                                      <p:stCondLst>
                                        <p:cond delay="350"/>
                                      </p:stCondLst>
                                      <p:endCondLst>
                                        <p:cond evt="begin" delay="0">
                                          <p:tn val="96"/>
                                        </p:cond>
                                      </p:endCondLst>
                                      <p:childTnLst>
                                        <p:set>
                                          <p:cBhvr>
                                            <p:cTn id="97" dur="1" fill="hold">
                                              <p:stCondLst>
                                                <p:cond delay="0"/>
                                              </p:stCondLst>
                                            </p:cTn>
                                            <p:tgtEl>
                                              <p:spTgt spid="295"/>
                                            </p:tgtEl>
                                            <p:attrNameLst>
                                              <p:attrName>style.visibility</p:attrName>
                                            </p:attrNameLst>
                                          </p:cBhvr>
                                          <p:to>
                                            <p:strVal val="visible"/>
                                          </p:to>
                                        </p:set>
                                        <p:animEffect transition="in" filter="fade">
                                          <p:cBhvr>
                                            <p:cTn id="98" dur="500"/>
                                            <p:tgtEl>
                                              <p:spTgt spid="295"/>
                                            </p:tgtEl>
                                          </p:cBhvr>
                                        </p:animEffect>
                                      </p:childTnLst>
                                    </p:cTn>
                                  </p:par>
                                  <p:par>
                                    <p:cTn id="99" presetID="17" presetClass="entr" presetSubtype="8" fill="hold" nodeType="withEffect">
                                      <p:stCondLst>
                                        <p:cond delay="300"/>
                                      </p:stCondLst>
                                      <p:childTnLst>
                                        <p:set>
                                          <p:cBhvr>
                                            <p:cTn id="100" dur="1" fill="hold">
                                              <p:stCondLst>
                                                <p:cond delay="0"/>
                                              </p:stCondLst>
                                            </p:cTn>
                                            <p:tgtEl>
                                              <p:spTgt spid="2"/>
                                            </p:tgtEl>
                                            <p:attrNameLst>
                                              <p:attrName>style.visibility</p:attrName>
                                            </p:attrNameLst>
                                          </p:cBhvr>
                                          <p:to>
                                            <p:strVal val="visible"/>
                                          </p:to>
                                        </p:set>
                                        <p:anim calcmode="lin" valueType="num">
                                          <p:cBhvr>
                                            <p:cTn id="101" dur="500" fill="hold"/>
                                            <p:tgtEl>
                                              <p:spTgt spid="2"/>
                                            </p:tgtEl>
                                            <p:attrNameLst>
                                              <p:attrName>ppt_x</p:attrName>
                                            </p:attrNameLst>
                                          </p:cBhvr>
                                          <p:tavLst>
                                            <p:tav tm="0">
                                              <p:val>
                                                <p:strVal val="#ppt_x-#ppt_w/2"/>
                                              </p:val>
                                            </p:tav>
                                            <p:tav tm="100000">
                                              <p:val>
                                                <p:strVal val="#ppt_x"/>
                                              </p:val>
                                            </p:tav>
                                          </p:tavLst>
                                        </p:anim>
                                        <p:anim calcmode="lin" valueType="num">
                                          <p:cBhvr>
                                            <p:cTn id="102" dur="500" fill="hold"/>
                                            <p:tgtEl>
                                              <p:spTgt spid="2"/>
                                            </p:tgtEl>
                                            <p:attrNameLst>
                                              <p:attrName>ppt_y</p:attrName>
                                            </p:attrNameLst>
                                          </p:cBhvr>
                                          <p:tavLst>
                                            <p:tav tm="0">
                                              <p:val>
                                                <p:strVal val="#ppt_y"/>
                                              </p:val>
                                            </p:tav>
                                            <p:tav tm="100000">
                                              <p:val>
                                                <p:strVal val="#ppt_y"/>
                                              </p:val>
                                            </p:tav>
                                          </p:tavLst>
                                        </p:anim>
                                        <p:anim calcmode="lin" valueType="num">
                                          <p:cBhvr>
                                            <p:cTn id="103" dur="500" fill="hold"/>
                                            <p:tgtEl>
                                              <p:spTgt spid="2"/>
                                            </p:tgtEl>
                                            <p:attrNameLst>
                                              <p:attrName>ppt_w</p:attrName>
                                            </p:attrNameLst>
                                          </p:cBhvr>
                                          <p:tavLst>
                                            <p:tav tm="0">
                                              <p:val>
                                                <p:fltVal val="0"/>
                                              </p:val>
                                            </p:tav>
                                            <p:tav tm="100000">
                                              <p:val>
                                                <p:strVal val="#ppt_w"/>
                                              </p:val>
                                            </p:tav>
                                          </p:tavLst>
                                        </p:anim>
                                        <p:anim calcmode="lin" valueType="num">
                                          <p:cBhvr>
                                            <p:cTn id="104" dur="500" fill="hold"/>
                                            <p:tgtEl>
                                              <p:spTgt spid="2"/>
                                            </p:tgtEl>
                                            <p:attrNameLst>
                                              <p:attrName>ppt_h</p:attrName>
                                            </p:attrNameLst>
                                          </p:cBhvr>
                                          <p:tavLst>
                                            <p:tav tm="0">
                                              <p:val>
                                                <p:strVal val="#ppt_h"/>
                                              </p:val>
                                            </p:tav>
                                            <p:tav tm="100000">
                                              <p:val>
                                                <p:strVal val="#ppt_h"/>
                                              </p:val>
                                            </p:tav>
                                          </p:tavLst>
                                        </p:anim>
                                      </p:childTnLst>
                                    </p:cTn>
                                  </p:par>
                                  <p:par>
                                    <p:cTn id="105" presetID="16" presetClass="entr" presetSubtype="42" fill="hold" nodeType="withEffect">
                                      <p:stCondLst>
                                        <p:cond delay="300"/>
                                      </p:stCondLst>
                                      <p:childTnLst>
                                        <p:set>
                                          <p:cBhvr>
                                            <p:cTn id="106" dur="1" fill="hold">
                                              <p:stCondLst>
                                                <p:cond delay="0"/>
                                              </p:stCondLst>
                                            </p:cTn>
                                            <p:tgtEl>
                                              <p:spTgt spid="14"/>
                                            </p:tgtEl>
                                            <p:attrNameLst>
                                              <p:attrName>style.visibility</p:attrName>
                                            </p:attrNameLst>
                                          </p:cBhvr>
                                          <p:to>
                                            <p:strVal val="visible"/>
                                          </p:to>
                                        </p:set>
                                        <p:animEffect transition="in" filter="barn(outHorizontal)">
                                          <p:cBhvr>
                                            <p:cTn id="107" dur="250"/>
                                            <p:tgtEl>
                                              <p:spTgt spid="14"/>
                                            </p:tgtEl>
                                          </p:cBhvr>
                                        </p:animEffect>
                                      </p:childTnLst>
                                    </p:cTn>
                                  </p:par>
                                  <p:par>
                                    <p:cTn id="108" presetID="10" presetClass="entr" presetSubtype="0" fill="hold" grpId="2" nodeType="withEffect">
                                      <p:stCondLst>
                                        <p:cond delay="300"/>
                                      </p:stCondLst>
                                      <p:childTnLst>
                                        <p:set>
                                          <p:cBhvr>
                                            <p:cTn id="109" dur="1" fill="hold">
                                              <p:stCondLst>
                                                <p:cond delay="0"/>
                                              </p:stCondLst>
                                            </p:cTn>
                                            <p:tgtEl>
                                              <p:spTgt spid="11"/>
                                            </p:tgtEl>
                                            <p:attrNameLst>
                                              <p:attrName>style.visibility</p:attrName>
                                            </p:attrNameLst>
                                          </p:cBhvr>
                                          <p:to>
                                            <p:strVal val="visible"/>
                                          </p:to>
                                        </p:set>
                                        <p:animEffect transition="in" filter="fade">
                                          <p:cBhvr>
                                            <p:cTn id="110" dur="500"/>
                                            <p:tgtEl>
                                              <p:spTgt spid="11"/>
                                            </p:tgtEl>
                                          </p:cBhvr>
                                        </p:animEffect>
                                      </p:childTnLst>
                                    </p:cTn>
                                  </p:par>
                                  <p:par>
                                    <p:cTn id="111" presetID="35" presetClass="path" presetSubtype="0" decel="100000" fill="hold" grpId="3" nodeType="withEffect">
                                      <p:stCondLst>
                                        <p:cond delay="300"/>
                                      </p:stCondLst>
                                      <p:childTnLst>
                                        <p:animMotion origin="layout" path="M -1.875E-6 -2.22222E-6 L 0.00938 -2.22222E-6 " pathEditMode="relative" rAng="0" ptsTypes="AA">
                                          <p:cBhvr>
                                            <p:cTn id="112" dur="500" spd="-100000" fill="hold"/>
                                            <p:tgtEl>
                                              <p:spTgt spid="11"/>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1" grpId="1" animBg="1"/>
          <p:bldP spid="131" grpId="2" animBg="1"/>
          <p:bldP spid="132" grpId="0" animBg="1"/>
          <p:bldP spid="132" grpId="1" animBg="1"/>
          <p:bldP spid="132" grpId="2" animBg="1"/>
          <p:bldP spid="149" grpId="0" animBg="1"/>
          <p:bldP spid="148" grpId="0" animBg="1"/>
          <p:bldP spid="154" grpId="0" animBg="1"/>
          <p:bldP spid="232" grpId="0" animBg="1"/>
          <p:bldP spid="294" grpId="0"/>
          <p:bldP spid="295"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295"/>
                            </p:tgtEl>
                            <p:attrNameLst>
                              <p:attrName>style.visibility</p:attrName>
                            </p:attrNameLst>
                          </p:cBhvr>
                          <p:to>
                            <p:strVal val="visible"/>
                          </p:to>
                        </p:set>
                        <p:animEffect transition="in" filter="fade">
                          <p:cBhvr>
                            <p:cTn dur="500"/>
                            <p:tgtEl>
                              <p:spTgt spid="295"/>
                            </p:tgtEl>
                          </p:cBhvr>
                        </p:animEffect>
                      </p:childTnLst>
                    </p:cTn>
                  </p:par>
                </p:tnLst>
              </p:tmpl>
            </p:tmplLst>
          </p:bldP>
          <p:bldP spid="278" grpId="0"/>
          <p:bldP spid="11" grpId="0"/>
          <p:bldP spid="11" grpId="1"/>
          <p:bldP spid="11" grpId="2"/>
          <p:bldP spid="11"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278"/>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3" presetClass="entr" presetSubtype="16" fill="hold" nodeType="withEffect">
                                      <p:stCondLst>
                                        <p:cond delay="600"/>
                                      </p:stCondLst>
                                      <p:childTnLst>
                                        <p:set>
                                          <p:cBhvr>
                                            <p:cTn id="22" dur="1" fill="hold">
                                              <p:stCondLst>
                                                <p:cond delay="0"/>
                                              </p:stCondLst>
                                            </p:cTn>
                                            <p:tgtEl>
                                              <p:spTgt spid="9"/>
                                            </p:tgtEl>
                                            <p:attrNameLst>
                                              <p:attrName>style.visibility</p:attrName>
                                            </p:attrNameLst>
                                          </p:cBhvr>
                                          <p:to>
                                            <p:strVal val="visible"/>
                                          </p:to>
                                        </p:set>
                                        <p:anim calcmode="lin" valueType="num">
                                          <p:cBhvr>
                                            <p:cTn id="23" dur="200" fill="hold"/>
                                            <p:tgtEl>
                                              <p:spTgt spid="9"/>
                                            </p:tgtEl>
                                            <p:attrNameLst>
                                              <p:attrName>ppt_w</p:attrName>
                                            </p:attrNameLst>
                                          </p:cBhvr>
                                          <p:tavLst>
                                            <p:tav tm="0">
                                              <p:val>
                                                <p:fltVal val="0"/>
                                              </p:val>
                                            </p:tav>
                                            <p:tav tm="100000">
                                              <p:val>
                                                <p:strVal val="#ppt_w"/>
                                              </p:val>
                                            </p:tav>
                                          </p:tavLst>
                                        </p:anim>
                                        <p:anim calcmode="lin" valueType="num">
                                          <p:cBhvr>
                                            <p:cTn id="24" dur="200" fill="hold"/>
                                            <p:tgtEl>
                                              <p:spTgt spid="9"/>
                                            </p:tgtEl>
                                            <p:attrNameLst>
                                              <p:attrName>ppt_h</p:attrName>
                                            </p:attrNameLst>
                                          </p:cBhvr>
                                          <p:tavLst>
                                            <p:tav tm="0">
                                              <p:val>
                                                <p:fltVal val="0"/>
                                              </p:val>
                                            </p:tav>
                                            <p:tav tm="100000">
                                              <p:val>
                                                <p:strVal val="#ppt_h"/>
                                              </p:val>
                                            </p:tav>
                                          </p:tavLst>
                                        </p:anim>
                                      </p:childTnLst>
                                    </p:cTn>
                                  </p:par>
                                  <p:par>
                                    <p:cTn id="25" presetID="6" presetClass="emph" presetSubtype="0" fill="hold" nodeType="withEffect">
                                      <p:stCondLst>
                                        <p:cond delay="600"/>
                                      </p:stCondLst>
                                      <p:childTnLst>
                                        <p:animScale>
                                          <p:cBhvr>
                                            <p:cTn id="26" dur="1000" fill="hold"/>
                                            <p:tgtEl>
                                              <p:spTgt spid="9"/>
                                            </p:tgtEl>
                                          </p:cBhvr>
                                          <p:by x="110000" y="110000"/>
                                        </p:animScale>
                                      </p:childTnLst>
                                    </p:cTn>
                                  </p:par>
                                  <p:par>
                                    <p:cTn id="27" presetID="64" presetClass="path" presetSubtype="0" decel="100000" fill="hold" nodeType="withEffect">
                                      <p:stCondLst>
                                        <p:cond delay="600"/>
                                      </p:stCondLst>
                                      <p:childTnLst>
                                        <p:animMotion origin="layout" path="M 2.08333E-6 0.43657 L 2.08333E-6 3.7037E-6 " pathEditMode="relative" rAng="0" ptsTypes="AA">
                                          <p:cBhvr>
                                            <p:cTn id="28" dur="250" fill="hold"/>
                                            <p:tgtEl>
                                              <p:spTgt spid="9"/>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9"/>
                                            </p:tgtEl>
                                          </p:cBhvr>
                                          <p:by x="91000" y="91000"/>
                                        </p:animScale>
                                      </p:childTnLst>
                                    </p:cTn>
                                  </p:par>
                                  <p:par>
                                    <p:cTn id="31" presetID="23" presetClass="entr" presetSubtype="16" fill="hold" grpId="0" nodeType="withEffect">
                                      <p:stCondLst>
                                        <p:cond delay="750"/>
                                      </p:stCondLst>
                                      <p:childTnLst>
                                        <p:set>
                                          <p:cBhvr>
                                            <p:cTn id="32" dur="1" fill="hold">
                                              <p:stCondLst>
                                                <p:cond delay="0"/>
                                              </p:stCondLst>
                                            </p:cTn>
                                            <p:tgtEl>
                                              <p:spTgt spid="132"/>
                                            </p:tgtEl>
                                            <p:attrNameLst>
                                              <p:attrName>style.visibility</p:attrName>
                                            </p:attrNameLst>
                                          </p:cBhvr>
                                          <p:to>
                                            <p:strVal val="visible"/>
                                          </p:to>
                                        </p:set>
                                        <p:anim calcmode="lin" valueType="num">
                                          <p:cBhvr>
                                            <p:cTn id="33" dur="250" fill="hold"/>
                                            <p:tgtEl>
                                              <p:spTgt spid="132"/>
                                            </p:tgtEl>
                                            <p:attrNameLst>
                                              <p:attrName>ppt_w</p:attrName>
                                            </p:attrNameLst>
                                          </p:cBhvr>
                                          <p:tavLst>
                                            <p:tav tm="0">
                                              <p:val>
                                                <p:fltVal val="0"/>
                                              </p:val>
                                            </p:tav>
                                            <p:tav tm="100000">
                                              <p:val>
                                                <p:strVal val="#ppt_w"/>
                                              </p:val>
                                            </p:tav>
                                          </p:tavLst>
                                        </p:anim>
                                        <p:anim calcmode="lin" valueType="num">
                                          <p:cBhvr>
                                            <p:cTn id="34" dur="250" fill="hold"/>
                                            <p:tgtEl>
                                              <p:spTgt spid="132"/>
                                            </p:tgtEl>
                                            <p:attrNameLst>
                                              <p:attrName>ppt_h</p:attrName>
                                            </p:attrNameLst>
                                          </p:cBhvr>
                                          <p:tavLst>
                                            <p:tav tm="0">
                                              <p:val>
                                                <p:fltVal val="0"/>
                                              </p:val>
                                            </p:tav>
                                            <p:tav tm="100000">
                                              <p:val>
                                                <p:strVal val="#ppt_h"/>
                                              </p:val>
                                            </p:tav>
                                          </p:tavLst>
                                        </p:anim>
                                      </p:childTnLst>
                                    </p:cTn>
                                  </p:par>
                                  <p:par>
                                    <p:cTn id="35" presetID="6" presetClass="emph" presetSubtype="0" fill="hold" grpId="1" nodeType="withEffect">
                                      <p:stCondLst>
                                        <p:cond delay="750"/>
                                      </p:stCondLst>
                                      <p:childTnLst>
                                        <p:animScale>
                                          <p:cBhvr>
                                            <p:cTn id="36" dur="1000" fill="hold"/>
                                            <p:tgtEl>
                                              <p:spTgt spid="132"/>
                                            </p:tgtEl>
                                          </p:cBhvr>
                                          <p:by x="110000" y="110000"/>
                                        </p:animScale>
                                      </p:childTnLst>
                                    </p:cTn>
                                  </p:par>
                                  <p:par>
                                    <p:cTn id="37" presetID="6" presetClass="emph" presetSubtype="0" fill="hold" grpId="2" nodeType="withEffect">
                                      <p:stCondLst>
                                        <p:cond delay="750"/>
                                      </p:stCondLst>
                                      <p:childTnLst>
                                        <p:animScale>
                                          <p:cBhvr>
                                            <p:cTn id="38" dur="250" fill="hold"/>
                                            <p:tgtEl>
                                              <p:spTgt spid="132"/>
                                            </p:tgtEl>
                                          </p:cBhvr>
                                          <p:by x="91000" y="91000"/>
                                        </p:animScale>
                                      </p:childTnLst>
                                    </p:cTn>
                                  </p:par>
                                  <p:par>
                                    <p:cTn id="39" presetID="18" presetClass="entr" presetSubtype="3" fill="hold" nodeType="withEffect">
                                      <p:stCondLst>
                                        <p:cond delay="850"/>
                                      </p:stCondLst>
                                      <p:childTnLst>
                                        <p:set>
                                          <p:cBhvr>
                                            <p:cTn id="40" dur="1" fill="hold">
                                              <p:stCondLst>
                                                <p:cond delay="0"/>
                                              </p:stCondLst>
                                            </p:cTn>
                                            <p:tgtEl>
                                              <p:spTgt spid="13"/>
                                            </p:tgtEl>
                                            <p:attrNameLst>
                                              <p:attrName>style.visibility</p:attrName>
                                            </p:attrNameLst>
                                          </p:cBhvr>
                                          <p:to>
                                            <p:strVal val="visible"/>
                                          </p:to>
                                        </p:set>
                                        <p:animEffect transition="in" filter="strips(upRight)">
                                          <p:cBhvr>
                                            <p:cTn id="41" dur="250"/>
                                            <p:tgtEl>
                                              <p:spTgt spid="13"/>
                                            </p:tgtEl>
                                          </p:cBhvr>
                                        </p:animEffect>
                                      </p:childTnLst>
                                    </p:cTn>
                                  </p:par>
                                  <p:par>
                                    <p:cTn id="42" presetID="18" presetClass="entr" presetSubtype="9" fill="hold" grpId="0" nodeType="withEffect">
                                      <p:stCondLst>
                                        <p:cond delay="1100"/>
                                      </p:stCondLst>
                                      <p:childTnLst>
                                        <p:set>
                                          <p:cBhvr>
                                            <p:cTn id="43" dur="1" fill="hold">
                                              <p:stCondLst>
                                                <p:cond delay="0"/>
                                              </p:stCondLst>
                                            </p:cTn>
                                            <p:tgtEl>
                                              <p:spTgt spid="232"/>
                                            </p:tgtEl>
                                            <p:attrNameLst>
                                              <p:attrName>style.visibility</p:attrName>
                                            </p:attrNameLst>
                                          </p:cBhvr>
                                          <p:to>
                                            <p:strVal val="visible"/>
                                          </p:to>
                                        </p:set>
                                        <p:animEffect transition="in" filter="strips(upLeft)">
                                          <p:cBhvr>
                                            <p:cTn id="44" dur="250"/>
                                            <p:tgtEl>
                                              <p:spTgt spid="232"/>
                                            </p:tgtEl>
                                          </p:cBhvr>
                                        </p:animEffect>
                                      </p:childTnLst>
                                    </p:cTn>
                                  </p:par>
                                  <p:par>
                                    <p:cTn id="45" presetID="18" presetClass="entr" presetSubtype="3" fill="hold" nodeType="withEffect">
                                      <p:stCondLst>
                                        <p:cond delay="1350"/>
                                      </p:stCondLst>
                                      <p:childTnLst>
                                        <p:set>
                                          <p:cBhvr>
                                            <p:cTn id="46" dur="1" fill="hold">
                                              <p:stCondLst>
                                                <p:cond delay="0"/>
                                              </p:stCondLst>
                                            </p:cTn>
                                            <p:tgtEl>
                                              <p:spTgt spid="16"/>
                                            </p:tgtEl>
                                            <p:attrNameLst>
                                              <p:attrName>style.visibility</p:attrName>
                                            </p:attrNameLst>
                                          </p:cBhvr>
                                          <p:to>
                                            <p:strVal val="visible"/>
                                          </p:to>
                                        </p:set>
                                        <p:animEffect transition="in" filter="strips(upRight)">
                                          <p:cBhvr>
                                            <p:cTn id="47" dur="250"/>
                                            <p:tgtEl>
                                              <p:spTgt spid="16"/>
                                            </p:tgtEl>
                                          </p:cBhvr>
                                        </p:animEffect>
                                      </p:childTnLst>
                                    </p:cTn>
                                  </p:par>
                                  <p:par>
                                    <p:cTn id="48" presetID="23" presetClass="entr" presetSubtype="16" fill="hold" nodeType="withEffect">
                                      <p:stCondLst>
                                        <p:cond delay="1350"/>
                                      </p:stCondLst>
                                      <p:childTnLst>
                                        <p:set>
                                          <p:cBhvr>
                                            <p:cTn id="49" dur="1" fill="hold">
                                              <p:stCondLst>
                                                <p:cond delay="0"/>
                                              </p:stCondLst>
                                            </p:cTn>
                                            <p:tgtEl>
                                              <p:spTgt spid="10"/>
                                            </p:tgtEl>
                                            <p:attrNameLst>
                                              <p:attrName>style.visibility</p:attrName>
                                            </p:attrNameLst>
                                          </p:cBhvr>
                                          <p:to>
                                            <p:strVal val="visible"/>
                                          </p:to>
                                        </p:set>
                                        <p:anim calcmode="lin" valueType="num">
                                          <p:cBhvr>
                                            <p:cTn id="50" dur="250" fill="hold"/>
                                            <p:tgtEl>
                                              <p:spTgt spid="10"/>
                                            </p:tgtEl>
                                            <p:attrNameLst>
                                              <p:attrName>ppt_w</p:attrName>
                                            </p:attrNameLst>
                                          </p:cBhvr>
                                          <p:tavLst>
                                            <p:tav tm="0">
                                              <p:val>
                                                <p:fltVal val="0"/>
                                              </p:val>
                                            </p:tav>
                                            <p:tav tm="100000">
                                              <p:val>
                                                <p:strVal val="#ppt_w"/>
                                              </p:val>
                                            </p:tav>
                                          </p:tavLst>
                                        </p:anim>
                                        <p:anim calcmode="lin" valueType="num">
                                          <p:cBhvr>
                                            <p:cTn id="51" dur="250" fill="hold"/>
                                            <p:tgtEl>
                                              <p:spTgt spid="10"/>
                                            </p:tgtEl>
                                            <p:attrNameLst>
                                              <p:attrName>ppt_h</p:attrName>
                                            </p:attrNameLst>
                                          </p:cBhvr>
                                          <p:tavLst>
                                            <p:tav tm="0">
                                              <p:val>
                                                <p:fltVal val="0"/>
                                              </p:val>
                                            </p:tav>
                                            <p:tav tm="100000">
                                              <p:val>
                                                <p:strVal val="#ppt_h"/>
                                              </p:val>
                                            </p:tav>
                                          </p:tavLst>
                                        </p:anim>
                                      </p:childTnLst>
                                    </p:cTn>
                                  </p:par>
                                  <p:par>
                                    <p:cTn id="52" presetID="6" presetClass="emph" presetSubtype="0" fill="hold" nodeType="withEffect">
                                      <p:stCondLst>
                                        <p:cond delay="1350"/>
                                      </p:stCondLst>
                                      <p:childTnLst>
                                        <p:animScale>
                                          <p:cBhvr>
                                            <p:cTn id="53" dur="1000" fill="hold"/>
                                            <p:tgtEl>
                                              <p:spTgt spid="10"/>
                                            </p:tgtEl>
                                          </p:cBhvr>
                                          <p:by x="110000" y="110000"/>
                                        </p:animScale>
                                      </p:childTnLst>
                                    </p:cTn>
                                  </p:par>
                                  <p:par>
                                    <p:cTn id="54" presetID="8" presetClass="emph" presetSubtype="0" decel="100000" fill="hold" nodeType="withEffect">
                                      <p:stCondLst>
                                        <p:cond delay="1350"/>
                                      </p:stCondLst>
                                      <p:childTnLst>
                                        <p:animRot by="21600000">
                                          <p:cBhvr>
                                            <p:cTn id="55" dur="500" fill="hold"/>
                                            <p:tgtEl>
                                              <p:spTgt spid="10"/>
                                            </p:tgtEl>
                                            <p:attrNameLst>
                                              <p:attrName>r</p:attrName>
                                            </p:attrNameLst>
                                          </p:cBhvr>
                                        </p:animRot>
                                      </p:childTnLst>
                                    </p:cTn>
                                  </p:par>
                                  <p:par>
                                    <p:cTn id="56" presetID="6" presetClass="emph" presetSubtype="0" fill="hold" nodeType="withEffect">
                                      <p:stCondLst>
                                        <p:cond delay="1350"/>
                                      </p:stCondLst>
                                      <p:childTnLst>
                                        <p:animScale>
                                          <p:cBhvr>
                                            <p:cTn id="57" dur="250" fill="hold"/>
                                            <p:tgtEl>
                                              <p:spTgt spid="10"/>
                                            </p:tgtEl>
                                          </p:cBhvr>
                                          <p:by x="91000" y="91000"/>
                                        </p:animScale>
                                      </p:childTnLst>
                                    </p:cTn>
                                  </p:par>
                                  <p:par>
                                    <p:cTn id="58" presetID="18" presetClass="entr" presetSubtype="6" fill="hold" grpId="0" nodeType="withEffect">
                                      <p:stCondLst>
                                        <p:cond delay="1550"/>
                                      </p:stCondLst>
                                      <p:childTnLst>
                                        <p:set>
                                          <p:cBhvr>
                                            <p:cTn id="59" dur="1" fill="hold">
                                              <p:stCondLst>
                                                <p:cond delay="0"/>
                                              </p:stCondLst>
                                            </p:cTn>
                                            <p:tgtEl>
                                              <p:spTgt spid="149"/>
                                            </p:tgtEl>
                                            <p:attrNameLst>
                                              <p:attrName>style.visibility</p:attrName>
                                            </p:attrNameLst>
                                          </p:cBhvr>
                                          <p:to>
                                            <p:strVal val="visible"/>
                                          </p:to>
                                        </p:set>
                                        <p:animEffect transition="in" filter="strips(downRight)">
                                          <p:cBhvr>
                                            <p:cTn id="60" dur="250"/>
                                            <p:tgtEl>
                                              <p:spTgt spid="149"/>
                                            </p:tgtEl>
                                          </p:cBhvr>
                                        </p:animEffect>
                                      </p:childTnLst>
                                    </p:cTn>
                                  </p:par>
                                  <p:par>
                                    <p:cTn id="61" presetID="23" presetClass="entr" presetSubtype="16" fill="hold" nodeType="withEffect">
                                      <p:stCondLst>
                                        <p:cond delay="1550"/>
                                      </p:stCondLst>
                                      <p:childTnLst>
                                        <p:set>
                                          <p:cBhvr>
                                            <p:cTn id="62" dur="1" fill="hold">
                                              <p:stCondLst>
                                                <p:cond delay="0"/>
                                              </p:stCondLst>
                                            </p:cTn>
                                            <p:tgtEl>
                                              <p:spTgt spid="12"/>
                                            </p:tgtEl>
                                            <p:attrNameLst>
                                              <p:attrName>style.visibility</p:attrName>
                                            </p:attrNameLst>
                                          </p:cBhvr>
                                          <p:to>
                                            <p:strVal val="visible"/>
                                          </p:to>
                                        </p:set>
                                        <p:anim calcmode="lin" valueType="num">
                                          <p:cBhvr>
                                            <p:cTn id="63" dur="200" fill="hold"/>
                                            <p:tgtEl>
                                              <p:spTgt spid="12"/>
                                            </p:tgtEl>
                                            <p:attrNameLst>
                                              <p:attrName>ppt_w</p:attrName>
                                            </p:attrNameLst>
                                          </p:cBhvr>
                                          <p:tavLst>
                                            <p:tav tm="0">
                                              <p:val>
                                                <p:fltVal val="0"/>
                                              </p:val>
                                            </p:tav>
                                            <p:tav tm="100000">
                                              <p:val>
                                                <p:strVal val="#ppt_w"/>
                                              </p:val>
                                            </p:tav>
                                          </p:tavLst>
                                        </p:anim>
                                        <p:anim calcmode="lin" valueType="num">
                                          <p:cBhvr>
                                            <p:cTn id="64" dur="200" fill="hold"/>
                                            <p:tgtEl>
                                              <p:spTgt spid="12"/>
                                            </p:tgtEl>
                                            <p:attrNameLst>
                                              <p:attrName>ppt_h</p:attrName>
                                            </p:attrNameLst>
                                          </p:cBhvr>
                                          <p:tavLst>
                                            <p:tav tm="0">
                                              <p:val>
                                                <p:fltVal val="0"/>
                                              </p:val>
                                            </p:tav>
                                            <p:tav tm="100000">
                                              <p:val>
                                                <p:strVal val="#ppt_h"/>
                                              </p:val>
                                            </p:tav>
                                          </p:tavLst>
                                        </p:anim>
                                      </p:childTnLst>
                                    </p:cTn>
                                  </p:par>
                                  <p:par>
                                    <p:cTn id="65" presetID="6" presetClass="emph" presetSubtype="0" fill="hold" nodeType="withEffect">
                                      <p:stCondLst>
                                        <p:cond delay="1550"/>
                                      </p:stCondLst>
                                      <p:childTnLst>
                                        <p:animScale>
                                          <p:cBhvr>
                                            <p:cTn id="66" dur="1000" fill="hold"/>
                                            <p:tgtEl>
                                              <p:spTgt spid="12"/>
                                            </p:tgtEl>
                                          </p:cBhvr>
                                          <p:by x="110000" y="110000"/>
                                        </p:animScale>
                                      </p:childTnLst>
                                    </p:cTn>
                                  </p:par>
                                  <p:par>
                                    <p:cTn id="67" presetID="64" presetClass="path" presetSubtype="0" decel="100000" fill="hold" nodeType="withEffect">
                                      <p:stCondLst>
                                        <p:cond delay="1550"/>
                                      </p:stCondLst>
                                      <p:childTnLst>
                                        <p:animMotion origin="layout" path="M -4.58333E-6 0.43657 L -4.58333E-6 4.44444E-6 " pathEditMode="relative" rAng="0" ptsTypes="AA">
                                          <p:cBhvr>
                                            <p:cTn id="68" dur="250" fill="hold"/>
                                            <p:tgtEl>
                                              <p:spTgt spid="12"/>
                                            </p:tgtEl>
                                            <p:attrNameLst>
                                              <p:attrName>ppt_x</p:attrName>
                                              <p:attrName>ppt_y</p:attrName>
                                            </p:attrNameLst>
                                          </p:cBhvr>
                                          <p:rCtr x="0" y="-21829"/>
                                        </p:animMotion>
                                      </p:childTnLst>
                                    </p:cTn>
                                  </p:par>
                                  <p:par>
                                    <p:cTn id="69" presetID="6" presetClass="emph" presetSubtype="0" accel="50000" decel="50000" fill="hold" nodeType="withEffect">
                                      <p:stCondLst>
                                        <p:cond delay="1550"/>
                                      </p:stCondLst>
                                      <p:childTnLst>
                                        <p:animScale>
                                          <p:cBhvr>
                                            <p:cTn id="70" dur="250" fill="hold"/>
                                            <p:tgtEl>
                                              <p:spTgt spid="12"/>
                                            </p:tgtEl>
                                          </p:cBhvr>
                                          <p:by x="91000" y="91000"/>
                                        </p:animScale>
                                      </p:childTnLst>
                                    </p:cTn>
                                  </p:par>
                                  <p:par>
                                    <p:cTn id="71" presetID="23" presetClass="entr" presetSubtype="16" fill="hold" grpId="0" nodeType="withEffect">
                                      <p:stCondLst>
                                        <p:cond delay="1700"/>
                                      </p:stCondLst>
                                      <p:childTnLst>
                                        <p:set>
                                          <p:cBhvr>
                                            <p:cTn id="72" dur="1" fill="hold">
                                              <p:stCondLst>
                                                <p:cond delay="0"/>
                                              </p:stCondLst>
                                            </p:cTn>
                                            <p:tgtEl>
                                              <p:spTgt spid="131"/>
                                            </p:tgtEl>
                                            <p:attrNameLst>
                                              <p:attrName>style.visibility</p:attrName>
                                            </p:attrNameLst>
                                          </p:cBhvr>
                                          <p:to>
                                            <p:strVal val="visible"/>
                                          </p:to>
                                        </p:set>
                                        <p:anim calcmode="lin" valueType="num">
                                          <p:cBhvr>
                                            <p:cTn id="73" dur="250" fill="hold"/>
                                            <p:tgtEl>
                                              <p:spTgt spid="131"/>
                                            </p:tgtEl>
                                            <p:attrNameLst>
                                              <p:attrName>ppt_w</p:attrName>
                                            </p:attrNameLst>
                                          </p:cBhvr>
                                          <p:tavLst>
                                            <p:tav tm="0">
                                              <p:val>
                                                <p:fltVal val="0"/>
                                              </p:val>
                                            </p:tav>
                                            <p:tav tm="100000">
                                              <p:val>
                                                <p:strVal val="#ppt_w"/>
                                              </p:val>
                                            </p:tav>
                                          </p:tavLst>
                                        </p:anim>
                                        <p:anim calcmode="lin" valueType="num">
                                          <p:cBhvr>
                                            <p:cTn id="74" dur="250" fill="hold"/>
                                            <p:tgtEl>
                                              <p:spTgt spid="131"/>
                                            </p:tgtEl>
                                            <p:attrNameLst>
                                              <p:attrName>ppt_h</p:attrName>
                                            </p:attrNameLst>
                                          </p:cBhvr>
                                          <p:tavLst>
                                            <p:tav tm="0">
                                              <p:val>
                                                <p:fltVal val="0"/>
                                              </p:val>
                                            </p:tav>
                                            <p:tav tm="100000">
                                              <p:val>
                                                <p:strVal val="#ppt_h"/>
                                              </p:val>
                                            </p:tav>
                                          </p:tavLst>
                                        </p:anim>
                                      </p:childTnLst>
                                    </p:cTn>
                                  </p:par>
                                  <p:par>
                                    <p:cTn id="75" presetID="6" presetClass="emph" presetSubtype="0" fill="hold" grpId="1" nodeType="withEffect">
                                      <p:stCondLst>
                                        <p:cond delay="1700"/>
                                      </p:stCondLst>
                                      <p:childTnLst>
                                        <p:animScale>
                                          <p:cBhvr>
                                            <p:cTn id="76" dur="1000" fill="hold"/>
                                            <p:tgtEl>
                                              <p:spTgt spid="131"/>
                                            </p:tgtEl>
                                          </p:cBhvr>
                                          <p:by x="110000" y="110000"/>
                                        </p:animScale>
                                      </p:childTnLst>
                                    </p:cTn>
                                  </p:par>
                                  <p:par>
                                    <p:cTn id="77" presetID="6" presetClass="emph" presetSubtype="0" fill="hold" grpId="2" nodeType="withEffect">
                                      <p:stCondLst>
                                        <p:cond delay="1700"/>
                                      </p:stCondLst>
                                      <p:childTnLst>
                                        <p:animScale>
                                          <p:cBhvr>
                                            <p:cTn id="78" dur="250" fill="hold"/>
                                            <p:tgtEl>
                                              <p:spTgt spid="131"/>
                                            </p:tgtEl>
                                          </p:cBhvr>
                                          <p:by x="91000" y="91000"/>
                                        </p:animScale>
                                      </p:childTnLst>
                                    </p:cTn>
                                  </p:par>
                                  <p:par>
                                    <p:cTn id="79" presetID="22" presetClass="entr" presetSubtype="1" fill="hold" grpId="0" nodeType="withEffect">
                                      <p:stCondLst>
                                        <p:cond delay="1700"/>
                                      </p:stCondLst>
                                      <p:childTnLst>
                                        <p:set>
                                          <p:cBhvr>
                                            <p:cTn id="80" dur="1" fill="hold">
                                              <p:stCondLst>
                                                <p:cond delay="0"/>
                                              </p:stCondLst>
                                            </p:cTn>
                                            <p:tgtEl>
                                              <p:spTgt spid="148"/>
                                            </p:tgtEl>
                                            <p:attrNameLst>
                                              <p:attrName>style.visibility</p:attrName>
                                            </p:attrNameLst>
                                          </p:cBhvr>
                                          <p:to>
                                            <p:strVal val="visible"/>
                                          </p:to>
                                        </p:set>
                                        <p:animEffect transition="in" filter="wipe(up)">
                                          <p:cBhvr>
                                            <p:cTn id="81" dur="350"/>
                                            <p:tgtEl>
                                              <p:spTgt spid="148"/>
                                            </p:tgtEl>
                                          </p:cBhvr>
                                        </p:animEffect>
                                      </p:childTnLst>
                                    </p:cTn>
                                  </p:par>
                                  <p:par>
                                    <p:cTn id="82" presetID="16" presetClass="entr" presetSubtype="37" fill="hold" grpId="0" nodeType="withEffect">
                                      <p:stCondLst>
                                        <p:cond delay="1950"/>
                                      </p:stCondLst>
                                      <p:childTnLst>
                                        <p:set>
                                          <p:cBhvr>
                                            <p:cTn id="83" dur="1" fill="hold">
                                              <p:stCondLst>
                                                <p:cond delay="0"/>
                                              </p:stCondLst>
                                            </p:cTn>
                                            <p:tgtEl>
                                              <p:spTgt spid="154"/>
                                            </p:tgtEl>
                                            <p:attrNameLst>
                                              <p:attrName>style.visibility</p:attrName>
                                            </p:attrNameLst>
                                          </p:cBhvr>
                                          <p:to>
                                            <p:strVal val="visible"/>
                                          </p:to>
                                        </p:set>
                                        <p:animEffect transition="in" filter="barn(outVertical)">
                                          <p:cBhvr>
                                            <p:cTn id="84" dur="250"/>
                                            <p:tgtEl>
                                              <p:spTgt spid="154"/>
                                            </p:tgtEl>
                                          </p:cBhvr>
                                        </p:animEffect>
                                      </p:childTnLst>
                                    </p:cTn>
                                  </p:par>
                                  <p:par>
                                    <p:cTn id="85" presetID="10" presetClass="entr" presetSubtype="0" fill="hold" nodeType="withEffect">
                                      <p:stCondLst>
                                        <p:cond delay="1950"/>
                                      </p:stCondLst>
                                      <p:childTnLst>
                                        <p:set>
                                          <p:cBhvr>
                                            <p:cTn id="86" dur="1" fill="hold">
                                              <p:stCondLst>
                                                <p:cond delay="0"/>
                                              </p:stCondLst>
                                            </p:cTn>
                                            <p:tgtEl>
                                              <p:spTgt spid="234"/>
                                            </p:tgtEl>
                                            <p:attrNameLst>
                                              <p:attrName>style.visibility</p:attrName>
                                            </p:attrNameLst>
                                          </p:cBhvr>
                                          <p:to>
                                            <p:strVal val="visible"/>
                                          </p:to>
                                        </p:set>
                                        <p:animEffect transition="in" filter="fade">
                                          <p:cBhvr>
                                            <p:cTn id="87" dur="100"/>
                                            <p:tgtEl>
                                              <p:spTgt spid="234"/>
                                            </p:tgtEl>
                                          </p:cBhvr>
                                        </p:animEffect>
                                      </p:childTnLst>
                                    </p:cTn>
                                  </p:par>
                                  <p:par>
                                    <p:cTn id="88" presetID="6" presetClass="emph" presetSubtype="0" fill="hold" nodeType="withEffect">
                                      <p:stCondLst>
                                        <p:cond delay="1950"/>
                                      </p:stCondLst>
                                      <p:childTnLst>
                                        <p:animScale>
                                          <p:cBhvr>
                                            <p:cTn id="89" dur="350" fill="hold"/>
                                            <p:tgtEl>
                                              <p:spTgt spid="234"/>
                                            </p:tgtEl>
                                          </p:cBhvr>
                                          <p:by x="200000" y="200000"/>
                                        </p:animScale>
                                      </p:childTnLst>
                                    </p:cTn>
                                  </p:par>
                                  <p:par>
                                    <p:cTn id="90" presetID="6" presetClass="exit" presetSubtype="32" fill="hold" nodeType="withEffect">
                                      <p:stCondLst>
                                        <p:cond delay="2000"/>
                                      </p:stCondLst>
                                      <p:childTnLst>
                                        <p:animEffect transition="out" filter="circle(out)">
                                          <p:cBhvr>
                                            <p:cTn id="91" dur="300"/>
                                            <p:tgtEl>
                                              <p:spTgt spid="234"/>
                                            </p:tgtEl>
                                          </p:cBhvr>
                                        </p:animEffect>
                                        <p:set>
                                          <p:cBhvr>
                                            <p:cTn id="92" dur="1" fill="hold">
                                              <p:stCondLst>
                                                <p:cond delay="299"/>
                                              </p:stCondLst>
                                            </p:cTn>
                                            <p:tgtEl>
                                              <p:spTgt spid="234"/>
                                            </p:tgtEl>
                                            <p:attrNameLst>
                                              <p:attrName>style.visibility</p:attrName>
                                            </p:attrNameLst>
                                          </p:cBhvr>
                                          <p:to>
                                            <p:strVal val="hidden"/>
                                          </p:to>
                                        </p:set>
                                      </p:childTnLst>
                                    </p:cTn>
                                  </p:par>
                                  <p:par>
                                    <p:cTn id="93" presetID="10" presetClass="entr" presetSubtype="0" fill="hold" grpId="0" nodeType="withEffect">
                                      <p:stCondLst>
                                        <p:cond delay="250"/>
                                      </p:stCondLst>
                                      <p:childTnLst>
                                        <p:set>
                                          <p:cBhvr>
                                            <p:cTn id="94" dur="1" fill="hold">
                                              <p:stCondLst>
                                                <p:cond delay="0"/>
                                              </p:stCondLst>
                                            </p:cTn>
                                            <p:tgtEl>
                                              <p:spTgt spid="294"/>
                                            </p:tgtEl>
                                            <p:attrNameLst>
                                              <p:attrName>style.visibility</p:attrName>
                                            </p:attrNameLst>
                                          </p:cBhvr>
                                          <p:to>
                                            <p:strVal val="visible"/>
                                          </p:to>
                                        </p:set>
                                        <p:animEffect transition="in" filter="fade">
                                          <p:cBhvr>
                                            <p:cTn id="95" dur="500"/>
                                            <p:tgtEl>
                                              <p:spTgt spid="294"/>
                                            </p:tgtEl>
                                          </p:cBhvr>
                                        </p:animEffect>
                                      </p:childTnLst>
                                    </p:cTn>
                                  </p:par>
                                  <p:par>
                                    <p:cTn id="96" presetID="10" presetClass="entr" presetSubtype="0" fill="hold" grpId="0" nodeType="withEffect" nodePh="1">
                                      <p:stCondLst>
                                        <p:cond delay="350"/>
                                      </p:stCondLst>
                                      <p:endCondLst>
                                        <p:cond evt="begin" delay="0">
                                          <p:tn val="96"/>
                                        </p:cond>
                                      </p:endCondLst>
                                      <p:childTnLst>
                                        <p:set>
                                          <p:cBhvr>
                                            <p:cTn id="97" dur="1" fill="hold">
                                              <p:stCondLst>
                                                <p:cond delay="0"/>
                                              </p:stCondLst>
                                            </p:cTn>
                                            <p:tgtEl>
                                              <p:spTgt spid="295"/>
                                            </p:tgtEl>
                                            <p:attrNameLst>
                                              <p:attrName>style.visibility</p:attrName>
                                            </p:attrNameLst>
                                          </p:cBhvr>
                                          <p:to>
                                            <p:strVal val="visible"/>
                                          </p:to>
                                        </p:set>
                                        <p:animEffect transition="in" filter="fade">
                                          <p:cBhvr>
                                            <p:cTn id="98" dur="500"/>
                                            <p:tgtEl>
                                              <p:spTgt spid="295"/>
                                            </p:tgtEl>
                                          </p:cBhvr>
                                        </p:animEffect>
                                      </p:childTnLst>
                                    </p:cTn>
                                  </p:par>
                                  <p:par>
                                    <p:cTn id="99" presetID="17" presetClass="entr" presetSubtype="8" fill="hold" nodeType="withEffect">
                                      <p:stCondLst>
                                        <p:cond delay="300"/>
                                      </p:stCondLst>
                                      <p:childTnLst>
                                        <p:set>
                                          <p:cBhvr>
                                            <p:cTn id="100" dur="1" fill="hold">
                                              <p:stCondLst>
                                                <p:cond delay="0"/>
                                              </p:stCondLst>
                                            </p:cTn>
                                            <p:tgtEl>
                                              <p:spTgt spid="2"/>
                                            </p:tgtEl>
                                            <p:attrNameLst>
                                              <p:attrName>style.visibility</p:attrName>
                                            </p:attrNameLst>
                                          </p:cBhvr>
                                          <p:to>
                                            <p:strVal val="visible"/>
                                          </p:to>
                                        </p:set>
                                        <p:anim calcmode="lin" valueType="num">
                                          <p:cBhvr>
                                            <p:cTn id="101" dur="500" fill="hold"/>
                                            <p:tgtEl>
                                              <p:spTgt spid="2"/>
                                            </p:tgtEl>
                                            <p:attrNameLst>
                                              <p:attrName>ppt_x</p:attrName>
                                            </p:attrNameLst>
                                          </p:cBhvr>
                                          <p:tavLst>
                                            <p:tav tm="0">
                                              <p:val>
                                                <p:strVal val="#ppt_x-#ppt_w/2"/>
                                              </p:val>
                                            </p:tav>
                                            <p:tav tm="100000">
                                              <p:val>
                                                <p:strVal val="#ppt_x"/>
                                              </p:val>
                                            </p:tav>
                                          </p:tavLst>
                                        </p:anim>
                                        <p:anim calcmode="lin" valueType="num">
                                          <p:cBhvr>
                                            <p:cTn id="102" dur="500" fill="hold"/>
                                            <p:tgtEl>
                                              <p:spTgt spid="2"/>
                                            </p:tgtEl>
                                            <p:attrNameLst>
                                              <p:attrName>ppt_y</p:attrName>
                                            </p:attrNameLst>
                                          </p:cBhvr>
                                          <p:tavLst>
                                            <p:tav tm="0">
                                              <p:val>
                                                <p:strVal val="#ppt_y"/>
                                              </p:val>
                                            </p:tav>
                                            <p:tav tm="100000">
                                              <p:val>
                                                <p:strVal val="#ppt_y"/>
                                              </p:val>
                                            </p:tav>
                                          </p:tavLst>
                                        </p:anim>
                                        <p:anim calcmode="lin" valueType="num">
                                          <p:cBhvr>
                                            <p:cTn id="103" dur="500" fill="hold"/>
                                            <p:tgtEl>
                                              <p:spTgt spid="2"/>
                                            </p:tgtEl>
                                            <p:attrNameLst>
                                              <p:attrName>ppt_w</p:attrName>
                                            </p:attrNameLst>
                                          </p:cBhvr>
                                          <p:tavLst>
                                            <p:tav tm="0">
                                              <p:val>
                                                <p:fltVal val="0"/>
                                              </p:val>
                                            </p:tav>
                                            <p:tav tm="100000">
                                              <p:val>
                                                <p:strVal val="#ppt_w"/>
                                              </p:val>
                                            </p:tav>
                                          </p:tavLst>
                                        </p:anim>
                                        <p:anim calcmode="lin" valueType="num">
                                          <p:cBhvr>
                                            <p:cTn id="104" dur="500" fill="hold"/>
                                            <p:tgtEl>
                                              <p:spTgt spid="2"/>
                                            </p:tgtEl>
                                            <p:attrNameLst>
                                              <p:attrName>ppt_h</p:attrName>
                                            </p:attrNameLst>
                                          </p:cBhvr>
                                          <p:tavLst>
                                            <p:tav tm="0">
                                              <p:val>
                                                <p:strVal val="#ppt_h"/>
                                              </p:val>
                                            </p:tav>
                                            <p:tav tm="100000">
                                              <p:val>
                                                <p:strVal val="#ppt_h"/>
                                              </p:val>
                                            </p:tav>
                                          </p:tavLst>
                                        </p:anim>
                                      </p:childTnLst>
                                    </p:cTn>
                                  </p:par>
                                  <p:par>
                                    <p:cTn id="105" presetID="16" presetClass="entr" presetSubtype="42" fill="hold" nodeType="withEffect">
                                      <p:stCondLst>
                                        <p:cond delay="300"/>
                                      </p:stCondLst>
                                      <p:childTnLst>
                                        <p:set>
                                          <p:cBhvr>
                                            <p:cTn id="106" dur="1" fill="hold">
                                              <p:stCondLst>
                                                <p:cond delay="0"/>
                                              </p:stCondLst>
                                            </p:cTn>
                                            <p:tgtEl>
                                              <p:spTgt spid="14"/>
                                            </p:tgtEl>
                                            <p:attrNameLst>
                                              <p:attrName>style.visibility</p:attrName>
                                            </p:attrNameLst>
                                          </p:cBhvr>
                                          <p:to>
                                            <p:strVal val="visible"/>
                                          </p:to>
                                        </p:set>
                                        <p:animEffect transition="in" filter="barn(outHorizontal)">
                                          <p:cBhvr>
                                            <p:cTn id="107" dur="250"/>
                                            <p:tgtEl>
                                              <p:spTgt spid="14"/>
                                            </p:tgtEl>
                                          </p:cBhvr>
                                        </p:animEffect>
                                      </p:childTnLst>
                                    </p:cTn>
                                  </p:par>
                                  <p:par>
                                    <p:cTn id="108" presetID="10" presetClass="entr" presetSubtype="0" fill="hold" grpId="2" nodeType="withEffect">
                                      <p:stCondLst>
                                        <p:cond delay="300"/>
                                      </p:stCondLst>
                                      <p:childTnLst>
                                        <p:set>
                                          <p:cBhvr>
                                            <p:cTn id="109" dur="1" fill="hold">
                                              <p:stCondLst>
                                                <p:cond delay="0"/>
                                              </p:stCondLst>
                                            </p:cTn>
                                            <p:tgtEl>
                                              <p:spTgt spid="11"/>
                                            </p:tgtEl>
                                            <p:attrNameLst>
                                              <p:attrName>style.visibility</p:attrName>
                                            </p:attrNameLst>
                                          </p:cBhvr>
                                          <p:to>
                                            <p:strVal val="visible"/>
                                          </p:to>
                                        </p:set>
                                        <p:animEffect transition="in" filter="fade">
                                          <p:cBhvr>
                                            <p:cTn id="110" dur="500"/>
                                            <p:tgtEl>
                                              <p:spTgt spid="11"/>
                                            </p:tgtEl>
                                          </p:cBhvr>
                                        </p:animEffect>
                                      </p:childTnLst>
                                    </p:cTn>
                                  </p:par>
                                  <p:par>
                                    <p:cTn id="111" presetID="35" presetClass="path" presetSubtype="0" decel="100000" fill="hold" grpId="3" nodeType="withEffect">
                                      <p:stCondLst>
                                        <p:cond delay="300"/>
                                      </p:stCondLst>
                                      <p:childTnLst>
                                        <p:animMotion origin="layout" path="M -1.875E-6 -2.22222E-6 L 0.00938 -2.22222E-6 " pathEditMode="relative" rAng="0" ptsTypes="AA">
                                          <p:cBhvr>
                                            <p:cTn id="112" dur="500" spd="-100000" fill="hold"/>
                                            <p:tgtEl>
                                              <p:spTgt spid="11"/>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1" grpId="1" animBg="1"/>
          <p:bldP spid="131" grpId="2" animBg="1"/>
          <p:bldP spid="132" grpId="0" animBg="1"/>
          <p:bldP spid="132" grpId="1" animBg="1"/>
          <p:bldP spid="132" grpId="2" animBg="1"/>
          <p:bldP spid="149" grpId="0" animBg="1"/>
          <p:bldP spid="148" grpId="0" animBg="1"/>
          <p:bldP spid="154" grpId="0" animBg="1"/>
          <p:bldP spid="232" grpId="0" animBg="1"/>
          <p:bldP spid="294" grpId="0"/>
          <p:bldP spid="295"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295"/>
                            </p:tgtEl>
                            <p:attrNameLst>
                              <p:attrName>style.visibility</p:attrName>
                            </p:attrNameLst>
                          </p:cBhvr>
                          <p:to>
                            <p:strVal val="visible"/>
                          </p:to>
                        </p:set>
                        <p:animEffect transition="in" filter="fade">
                          <p:cBhvr>
                            <p:cTn dur="500"/>
                            <p:tgtEl>
                              <p:spTgt spid="295"/>
                            </p:tgtEl>
                          </p:cBhvr>
                        </p:animEffect>
                      </p:childTnLst>
                    </p:cTn>
                  </p:par>
                </p:tnLst>
              </p:tmpl>
            </p:tmplLst>
          </p:bldP>
          <p:bldP spid="278" grpId="0"/>
          <p:bldP spid="11" grpId="0"/>
          <p:bldP spid="11" grpId="1"/>
          <p:bldP spid="11" grpId="2"/>
          <p:bldP spid="11" grpId="3"/>
        </p:bldLst>
      </p:timing>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 Header Death">
    <p:bg>
      <p:bgPr>
        <a:solidFill>
          <a:srgbClr val="51154B"/>
        </a:solidFill>
        <a:effectLst/>
      </p:bgPr>
    </p:bg>
    <p:spTree>
      <p:nvGrpSpPr>
        <p:cNvPr id="1" name=""/>
        <p:cNvGrpSpPr/>
        <p:nvPr/>
      </p:nvGrpSpPr>
      <p:grpSpPr>
        <a:xfrm>
          <a:off x="0" y="0"/>
          <a:ext cx="0" cy="0"/>
          <a:chOff x="0" y="0"/>
          <a:chExt cx="0" cy="0"/>
        </a:xfrm>
      </p:grpSpPr>
      <p:sp>
        <p:nvSpPr>
          <p:cNvPr id="170" name="Freeform 10">
            <a:extLst>
              <a:ext uri="{FF2B5EF4-FFF2-40B4-BE49-F238E27FC236}">
                <a16:creationId xmlns:a16="http://schemas.microsoft.com/office/drawing/2014/main" id="{803C374D-C184-4DC5-831E-1DBBCC0DDBEA}"/>
              </a:ext>
            </a:extLst>
          </p:cNvPr>
          <p:cNvSpPr>
            <a:spLocks/>
          </p:cNvSpPr>
          <p:nvPr userDrawn="1"/>
        </p:nvSpPr>
        <p:spPr bwMode="auto">
          <a:xfrm>
            <a:off x="9532977" y="4553390"/>
            <a:ext cx="1948484" cy="1949272"/>
          </a:xfrm>
          <a:prstGeom prst="ellipse">
            <a:avLst/>
          </a:prstGeom>
          <a:solidFill>
            <a:srgbClr val="D5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Oval 5">
            <a:extLst>
              <a:ext uri="{FF2B5EF4-FFF2-40B4-BE49-F238E27FC236}">
                <a16:creationId xmlns:a16="http://schemas.microsoft.com/office/drawing/2014/main" id="{7179B2CE-D430-4DB1-8E31-3B29BA5B8B47}"/>
              </a:ext>
            </a:extLst>
          </p:cNvPr>
          <p:cNvSpPr>
            <a:spLocks noChangeArrowheads="1"/>
          </p:cNvSpPr>
          <p:nvPr/>
        </p:nvSpPr>
        <p:spPr bwMode="auto">
          <a:xfrm>
            <a:off x="9139268" y="2535116"/>
            <a:ext cx="1812453" cy="1814265"/>
          </a:xfrm>
          <a:prstGeom prst="ellipse">
            <a:avLst/>
          </a:prstGeom>
          <a:solidFill>
            <a:srgbClr val="FFDCF7"/>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07" name="Group 106">
            <a:extLst>
              <a:ext uri="{FF2B5EF4-FFF2-40B4-BE49-F238E27FC236}">
                <a16:creationId xmlns:a16="http://schemas.microsoft.com/office/drawing/2014/main" id="{12E481F3-14C3-4FFA-BC9E-32DFEF388122}"/>
              </a:ext>
            </a:extLst>
          </p:cNvPr>
          <p:cNvGrpSpPr/>
          <p:nvPr/>
        </p:nvGrpSpPr>
        <p:grpSpPr>
          <a:xfrm>
            <a:off x="9409904" y="2700864"/>
            <a:ext cx="2099497" cy="2798236"/>
            <a:chOff x="9548943" y="2700864"/>
            <a:chExt cx="2099497" cy="2798236"/>
          </a:xfrm>
        </p:grpSpPr>
        <p:sp>
          <p:nvSpPr>
            <p:cNvPr id="108" name="Line 6">
              <a:extLst>
                <a:ext uri="{FF2B5EF4-FFF2-40B4-BE49-F238E27FC236}">
                  <a16:creationId xmlns:a16="http://schemas.microsoft.com/office/drawing/2014/main" id="{30BE0EB3-FF88-499D-8719-C080328C3635}"/>
                </a:ext>
              </a:extLst>
            </p:cNvPr>
            <p:cNvSpPr>
              <a:spLocks noChangeShapeType="1"/>
            </p:cNvSpPr>
            <p:nvPr/>
          </p:nvSpPr>
          <p:spPr bwMode="auto">
            <a:xfrm>
              <a:off x="9854026" y="54991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Line 7">
              <a:extLst>
                <a:ext uri="{FF2B5EF4-FFF2-40B4-BE49-F238E27FC236}">
                  <a16:creationId xmlns:a16="http://schemas.microsoft.com/office/drawing/2014/main" id="{8C4FA10B-011F-4B7D-9A6A-0EC0EA9919A2}"/>
                </a:ext>
              </a:extLst>
            </p:cNvPr>
            <p:cNvSpPr>
              <a:spLocks noChangeShapeType="1"/>
            </p:cNvSpPr>
            <p:nvPr/>
          </p:nvSpPr>
          <p:spPr bwMode="auto">
            <a:xfrm>
              <a:off x="9854026" y="54991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Line 8">
              <a:extLst>
                <a:ext uri="{FF2B5EF4-FFF2-40B4-BE49-F238E27FC236}">
                  <a16:creationId xmlns:a16="http://schemas.microsoft.com/office/drawing/2014/main" id="{404226F8-CB2D-4A2F-826F-5E1267346E38}"/>
                </a:ext>
              </a:extLst>
            </p:cNvPr>
            <p:cNvSpPr>
              <a:spLocks noChangeShapeType="1"/>
            </p:cNvSpPr>
            <p:nvPr/>
          </p:nvSpPr>
          <p:spPr bwMode="auto">
            <a:xfrm>
              <a:off x="11438490" y="54991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Line 9">
              <a:extLst>
                <a:ext uri="{FF2B5EF4-FFF2-40B4-BE49-F238E27FC236}">
                  <a16:creationId xmlns:a16="http://schemas.microsoft.com/office/drawing/2014/main" id="{BF85A5D3-F11F-448D-B63E-11C2D1E561F9}"/>
                </a:ext>
              </a:extLst>
            </p:cNvPr>
            <p:cNvSpPr>
              <a:spLocks noChangeShapeType="1"/>
            </p:cNvSpPr>
            <p:nvPr/>
          </p:nvSpPr>
          <p:spPr bwMode="auto">
            <a:xfrm>
              <a:off x="11438490" y="54991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11">
              <a:extLst>
                <a:ext uri="{FF2B5EF4-FFF2-40B4-BE49-F238E27FC236}">
                  <a16:creationId xmlns:a16="http://schemas.microsoft.com/office/drawing/2014/main" id="{1E04D22E-5316-4EB0-931F-8006315BD43B}"/>
                </a:ext>
              </a:extLst>
            </p:cNvPr>
            <p:cNvSpPr>
              <a:spLocks/>
            </p:cNvSpPr>
            <p:nvPr/>
          </p:nvSpPr>
          <p:spPr bwMode="auto">
            <a:xfrm>
              <a:off x="9886831" y="3386481"/>
              <a:ext cx="1225254" cy="639691"/>
            </a:xfrm>
            <a:custGeom>
              <a:avLst/>
              <a:gdLst>
                <a:gd name="T0" fmla="*/ 374 w 374"/>
                <a:gd name="T1" fmla="*/ 12 h 195"/>
                <a:gd name="T2" fmla="*/ 367 w 374"/>
                <a:gd name="T3" fmla="*/ 10 h 195"/>
                <a:gd name="T4" fmla="*/ 335 w 374"/>
                <a:gd name="T5" fmla="*/ 4 h 195"/>
                <a:gd name="T6" fmla="*/ 316 w 374"/>
                <a:gd name="T7" fmla="*/ 2 h 195"/>
                <a:gd name="T8" fmla="*/ 297 w 374"/>
                <a:gd name="T9" fmla="*/ 1 h 195"/>
                <a:gd name="T10" fmla="*/ 254 w 374"/>
                <a:gd name="T11" fmla="*/ 3 h 195"/>
                <a:gd name="T12" fmla="*/ 209 w 374"/>
                <a:gd name="T13" fmla="*/ 11 h 195"/>
                <a:gd name="T14" fmla="*/ 165 w 374"/>
                <a:gd name="T15" fmla="*/ 26 h 195"/>
                <a:gd name="T16" fmla="*/ 125 w 374"/>
                <a:gd name="T17" fmla="*/ 47 h 195"/>
                <a:gd name="T18" fmla="*/ 89 w 374"/>
                <a:gd name="T19" fmla="*/ 73 h 195"/>
                <a:gd name="T20" fmla="*/ 59 w 374"/>
                <a:gd name="T21" fmla="*/ 102 h 195"/>
                <a:gd name="T22" fmla="*/ 46 w 374"/>
                <a:gd name="T23" fmla="*/ 116 h 195"/>
                <a:gd name="T24" fmla="*/ 36 w 374"/>
                <a:gd name="T25" fmla="*/ 130 h 195"/>
                <a:gd name="T26" fmla="*/ 19 w 374"/>
                <a:gd name="T27" fmla="*/ 156 h 195"/>
                <a:gd name="T28" fmla="*/ 13 w 374"/>
                <a:gd name="T29" fmla="*/ 167 h 195"/>
                <a:gd name="T30" fmla="*/ 8 w 374"/>
                <a:gd name="T31" fmla="*/ 177 h 195"/>
                <a:gd name="T32" fmla="*/ 2 w 374"/>
                <a:gd name="T33" fmla="*/ 191 h 195"/>
                <a:gd name="T34" fmla="*/ 0 w 374"/>
                <a:gd name="T35" fmla="*/ 195 h 195"/>
                <a:gd name="T36" fmla="*/ 2 w 374"/>
                <a:gd name="T37" fmla="*/ 191 h 195"/>
                <a:gd name="T38" fmla="*/ 10 w 374"/>
                <a:gd name="T39" fmla="*/ 178 h 195"/>
                <a:gd name="T40" fmla="*/ 16 w 374"/>
                <a:gd name="T41" fmla="*/ 169 h 195"/>
                <a:gd name="T42" fmla="*/ 23 w 374"/>
                <a:gd name="T43" fmla="*/ 159 h 195"/>
                <a:gd name="T44" fmla="*/ 42 w 374"/>
                <a:gd name="T45" fmla="*/ 135 h 195"/>
                <a:gd name="T46" fmla="*/ 54 w 374"/>
                <a:gd name="T47" fmla="*/ 123 h 195"/>
                <a:gd name="T48" fmla="*/ 67 w 374"/>
                <a:gd name="T49" fmla="*/ 110 h 195"/>
                <a:gd name="T50" fmla="*/ 99 w 374"/>
                <a:gd name="T51" fmla="*/ 87 h 195"/>
                <a:gd name="T52" fmla="*/ 135 w 374"/>
                <a:gd name="T53" fmla="*/ 66 h 195"/>
                <a:gd name="T54" fmla="*/ 175 w 374"/>
                <a:gd name="T55" fmla="*/ 51 h 195"/>
                <a:gd name="T56" fmla="*/ 216 w 374"/>
                <a:gd name="T57" fmla="*/ 42 h 195"/>
                <a:gd name="T58" fmla="*/ 256 w 374"/>
                <a:gd name="T59" fmla="*/ 39 h 195"/>
                <a:gd name="T60" fmla="*/ 294 w 374"/>
                <a:gd name="T61" fmla="*/ 41 h 195"/>
                <a:gd name="T62" fmla="*/ 311 w 374"/>
                <a:gd name="T63" fmla="*/ 44 h 195"/>
                <a:gd name="T64" fmla="*/ 327 w 374"/>
                <a:gd name="T65" fmla="*/ 48 h 195"/>
                <a:gd name="T66" fmla="*/ 353 w 374"/>
                <a:gd name="T67" fmla="*/ 56 h 195"/>
                <a:gd name="T68" fmla="*/ 364 w 374"/>
                <a:gd name="T69" fmla="*/ 60 h 195"/>
                <a:gd name="T70" fmla="*/ 373 w 374"/>
                <a:gd name="T71" fmla="*/ 64 h 195"/>
                <a:gd name="T72" fmla="*/ 374 w 374"/>
                <a:gd name="T73" fmla="*/ 65 h 195"/>
                <a:gd name="T74" fmla="*/ 374 w 374"/>
                <a:gd name="T75" fmla="*/ 1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4" h="195">
                  <a:moveTo>
                    <a:pt x="374" y="12"/>
                  </a:moveTo>
                  <a:cubicBezTo>
                    <a:pt x="372" y="11"/>
                    <a:pt x="370" y="10"/>
                    <a:pt x="367" y="10"/>
                  </a:cubicBezTo>
                  <a:cubicBezTo>
                    <a:pt x="358" y="7"/>
                    <a:pt x="347" y="5"/>
                    <a:pt x="335" y="4"/>
                  </a:cubicBezTo>
                  <a:cubicBezTo>
                    <a:pt x="329" y="3"/>
                    <a:pt x="323" y="2"/>
                    <a:pt x="316" y="2"/>
                  </a:cubicBezTo>
                  <a:cubicBezTo>
                    <a:pt x="310" y="1"/>
                    <a:pt x="303" y="1"/>
                    <a:pt x="297" y="1"/>
                  </a:cubicBezTo>
                  <a:cubicBezTo>
                    <a:pt x="283" y="0"/>
                    <a:pt x="269" y="1"/>
                    <a:pt x="254" y="3"/>
                  </a:cubicBezTo>
                  <a:cubicBezTo>
                    <a:pt x="239" y="5"/>
                    <a:pt x="224" y="7"/>
                    <a:pt x="209" y="11"/>
                  </a:cubicBezTo>
                  <a:cubicBezTo>
                    <a:pt x="195" y="15"/>
                    <a:pt x="180" y="20"/>
                    <a:pt x="165" y="26"/>
                  </a:cubicBezTo>
                  <a:cubicBezTo>
                    <a:pt x="151" y="32"/>
                    <a:pt x="138" y="40"/>
                    <a:pt x="125" y="47"/>
                  </a:cubicBezTo>
                  <a:cubicBezTo>
                    <a:pt x="112" y="55"/>
                    <a:pt x="100" y="64"/>
                    <a:pt x="89" y="73"/>
                  </a:cubicBezTo>
                  <a:cubicBezTo>
                    <a:pt x="78" y="83"/>
                    <a:pt x="67" y="92"/>
                    <a:pt x="59" y="102"/>
                  </a:cubicBezTo>
                  <a:cubicBezTo>
                    <a:pt x="54" y="106"/>
                    <a:pt x="50" y="111"/>
                    <a:pt x="46" y="116"/>
                  </a:cubicBezTo>
                  <a:cubicBezTo>
                    <a:pt x="43" y="121"/>
                    <a:pt x="39" y="125"/>
                    <a:pt x="36" y="130"/>
                  </a:cubicBezTo>
                  <a:cubicBezTo>
                    <a:pt x="29" y="139"/>
                    <a:pt x="24" y="148"/>
                    <a:pt x="19" y="156"/>
                  </a:cubicBezTo>
                  <a:cubicBezTo>
                    <a:pt x="17" y="160"/>
                    <a:pt x="15" y="164"/>
                    <a:pt x="13" y="167"/>
                  </a:cubicBezTo>
                  <a:cubicBezTo>
                    <a:pt x="11" y="171"/>
                    <a:pt x="9" y="174"/>
                    <a:pt x="8" y="177"/>
                  </a:cubicBezTo>
                  <a:cubicBezTo>
                    <a:pt x="5" y="183"/>
                    <a:pt x="3" y="187"/>
                    <a:pt x="2" y="191"/>
                  </a:cubicBezTo>
                  <a:cubicBezTo>
                    <a:pt x="0" y="194"/>
                    <a:pt x="0" y="195"/>
                    <a:pt x="0" y="195"/>
                  </a:cubicBezTo>
                  <a:cubicBezTo>
                    <a:pt x="0" y="195"/>
                    <a:pt x="1" y="194"/>
                    <a:pt x="2" y="191"/>
                  </a:cubicBezTo>
                  <a:cubicBezTo>
                    <a:pt x="4" y="188"/>
                    <a:pt x="6" y="183"/>
                    <a:pt x="10" y="178"/>
                  </a:cubicBezTo>
                  <a:cubicBezTo>
                    <a:pt x="12" y="175"/>
                    <a:pt x="14" y="172"/>
                    <a:pt x="16" y="169"/>
                  </a:cubicBezTo>
                  <a:cubicBezTo>
                    <a:pt x="18" y="166"/>
                    <a:pt x="20" y="162"/>
                    <a:pt x="23" y="159"/>
                  </a:cubicBezTo>
                  <a:cubicBezTo>
                    <a:pt x="28" y="151"/>
                    <a:pt x="35" y="143"/>
                    <a:pt x="42" y="135"/>
                  </a:cubicBezTo>
                  <a:cubicBezTo>
                    <a:pt x="46" y="131"/>
                    <a:pt x="50" y="127"/>
                    <a:pt x="54" y="123"/>
                  </a:cubicBezTo>
                  <a:cubicBezTo>
                    <a:pt x="58" y="119"/>
                    <a:pt x="63" y="114"/>
                    <a:pt x="67" y="110"/>
                  </a:cubicBezTo>
                  <a:cubicBezTo>
                    <a:pt x="77" y="102"/>
                    <a:pt x="87" y="94"/>
                    <a:pt x="99" y="87"/>
                  </a:cubicBezTo>
                  <a:cubicBezTo>
                    <a:pt x="110" y="79"/>
                    <a:pt x="122" y="73"/>
                    <a:pt x="135" y="66"/>
                  </a:cubicBezTo>
                  <a:cubicBezTo>
                    <a:pt x="148" y="61"/>
                    <a:pt x="161" y="55"/>
                    <a:pt x="175" y="51"/>
                  </a:cubicBezTo>
                  <a:cubicBezTo>
                    <a:pt x="188" y="47"/>
                    <a:pt x="202" y="44"/>
                    <a:pt x="216" y="42"/>
                  </a:cubicBezTo>
                  <a:cubicBezTo>
                    <a:pt x="230" y="40"/>
                    <a:pt x="243" y="39"/>
                    <a:pt x="256" y="39"/>
                  </a:cubicBezTo>
                  <a:cubicBezTo>
                    <a:pt x="269" y="39"/>
                    <a:pt x="282" y="40"/>
                    <a:pt x="294" y="41"/>
                  </a:cubicBezTo>
                  <a:cubicBezTo>
                    <a:pt x="300" y="42"/>
                    <a:pt x="305" y="43"/>
                    <a:pt x="311" y="44"/>
                  </a:cubicBezTo>
                  <a:cubicBezTo>
                    <a:pt x="316" y="45"/>
                    <a:pt x="322" y="46"/>
                    <a:pt x="327" y="48"/>
                  </a:cubicBezTo>
                  <a:cubicBezTo>
                    <a:pt x="337" y="50"/>
                    <a:pt x="346" y="53"/>
                    <a:pt x="353" y="56"/>
                  </a:cubicBezTo>
                  <a:cubicBezTo>
                    <a:pt x="357" y="57"/>
                    <a:pt x="361" y="59"/>
                    <a:pt x="364" y="60"/>
                  </a:cubicBezTo>
                  <a:cubicBezTo>
                    <a:pt x="367" y="62"/>
                    <a:pt x="370" y="63"/>
                    <a:pt x="373" y="64"/>
                  </a:cubicBezTo>
                  <a:cubicBezTo>
                    <a:pt x="373" y="64"/>
                    <a:pt x="374" y="64"/>
                    <a:pt x="374" y="65"/>
                  </a:cubicBezTo>
                  <a:lnTo>
                    <a:pt x="374" y="12"/>
                  </a:lnTo>
                  <a:close/>
                </a:path>
              </a:pathLst>
            </a:custGeom>
            <a:solidFill>
              <a:srgbClr val="D5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12">
              <a:extLst>
                <a:ext uri="{FF2B5EF4-FFF2-40B4-BE49-F238E27FC236}">
                  <a16:creationId xmlns:a16="http://schemas.microsoft.com/office/drawing/2014/main" id="{E3076955-21ED-4D39-B214-87FB4DA860DE}"/>
                </a:ext>
              </a:extLst>
            </p:cNvPr>
            <p:cNvSpPr>
              <a:spLocks/>
            </p:cNvSpPr>
            <p:nvPr/>
          </p:nvSpPr>
          <p:spPr bwMode="auto">
            <a:xfrm>
              <a:off x="10780757" y="3389761"/>
              <a:ext cx="223072" cy="137780"/>
            </a:xfrm>
            <a:custGeom>
              <a:avLst/>
              <a:gdLst>
                <a:gd name="T0" fmla="*/ 68 w 68"/>
                <a:gd name="T1" fmla="*/ 3 h 42"/>
                <a:gd name="T2" fmla="*/ 62 w 68"/>
                <a:gd name="T3" fmla="*/ 3 h 42"/>
                <a:gd name="T4" fmla="*/ 43 w 68"/>
                <a:gd name="T5" fmla="*/ 1 h 42"/>
                <a:gd name="T6" fmla="*/ 38 w 68"/>
                <a:gd name="T7" fmla="*/ 0 h 42"/>
                <a:gd name="T8" fmla="*/ 0 w 68"/>
                <a:gd name="T9" fmla="*/ 38 h 42"/>
                <a:gd name="T10" fmla="*/ 21 w 68"/>
                <a:gd name="T11" fmla="*/ 40 h 42"/>
                <a:gd name="T12" fmla="*/ 30 w 68"/>
                <a:gd name="T13" fmla="*/ 42 h 42"/>
                <a:gd name="T14" fmla="*/ 68 w 68"/>
                <a:gd name="T15" fmla="*/ 3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42">
                  <a:moveTo>
                    <a:pt x="68" y="3"/>
                  </a:moveTo>
                  <a:cubicBezTo>
                    <a:pt x="66" y="3"/>
                    <a:pt x="64" y="3"/>
                    <a:pt x="62" y="3"/>
                  </a:cubicBezTo>
                  <a:cubicBezTo>
                    <a:pt x="56" y="2"/>
                    <a:pt x="50" y="1"/>
                    <a:pt x="43" y="1"/>
                  </a:cubicBezTo>
                  <a:cubicBezTo>
                    <a:pt x="42" y="0"/>
                    <a:pt x="40" y="0"/>
                    <a:pt x="38" y="0"/>
                  </a:cubicBezTo>
                  <a:cubicBezTo>
                    <a:pt x="0" y="38"/>
                    <a:pt x="0" y="38"/>
                    <a:pt x="0" y="38"/>
                  </a:cubicBezTo>
                  <a:cubicBezTo>
                    <a:pt x="7" y="39"/>
                    <a:pt x="14" y="39"/>
                    <a:pt x="21" y="40"/>
                  </a:cubicBezTo>
                  <a:cubicBezTo>
                    <a:pt x="24" y="41"/>
                    <a:pt x="27" y="41"/>
                    <a:pt x="30" y="42"/>
                  </a:cubicBezTo>
                  <a:lnTo>
                    <a:pt x="68"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13">
              <a:extLst>
                <a:ext uri="{FF2B5EF4-FFF2-40B4-BE49-F238E27FC236}">
                  <a16:creationId xmlns:a16="http://schemas.microsoft.com/office/drawing/2014/main" id="{22BBF21D-6F98-428D-8265-0D5E784139D9}"/>
                </a:ext>
              </a:extLst>
            </p:cNvPr>
            <p:cNvSpPr>
              <a:spLocks/>
            </p:cNvSpPr>
            <p:nvPr/>
          </p:nvSpPr>
          <p:spPr bwMode="auto">
            <a:xfrm>
              <a:off x="10004927" y="3317591"/>
              <a:ext cx="1303985" cy="1853463"/>
            </a:xfrm>
            <a:custGeom>
              <a:avLst/>
              <a:gdLst>
                <a:gd name="T0" fmla="*/ 44 w 398"/>
                <a:gd name="T1" fmla="*/ 543 h 565"/>
                <a:gd name="T2" fmla="*/ 66 w 398"/>
                <a:gd name="T3" fmla="*/ 549 h 565"/>
                <a:gd name="T4" fmla="*/ 129 w 398"/>
                <a:gd name="T5" fmla="*/ 500 h 565"/>
                <a:gd name="T6" fmla="*/ 190 w 398"/>
                <a:gd name="T7" fmla="*/ 543 h 565"/>
                <a:gd name="T8" fmla="*/ 251 w 398"/>
                <a:gd name="T9" fmla="*/ 499 h 565"/>
                <a:gd name="T10" fmla="*/ 314 w 398"/>
                <a:gd name="T11" fmla="*/ 538 h 565"/>
                <a:gd name="T12" fmla="*/ 313 w 398"/>
                <a:gd name="T13" fmla="*/ 533 h 565"/>
                <a:gd name="T14" fmla="*/ 376 w 398"/>
                <a:gd name="T15" fmla="*/ 539 h 565"/>
                <a:gd name="T16" fmla="*/ 398 w 398"/>
                <a:gd name="T17" fmla="*/ 454 h 565"/>
                <a:gd name="T18" fmla="*/ 351 w 398"/>
                <a:gd name="T19" fmla="*/ 300 h 565"/>
                <a:gd name="T20" fmla="*/ 307 w 398"/>
                <a:gd name="T21" fmla="*/ 186 h 565"/>
                <a:gd name="T22" fmla="*/ 287 w 398"/>
                <a:gd name="T23" fmla="*/ 168 h 565"/>
                <a:gd name="T24" fmla="*/ 293 w 398"/>
                <a:gd name="T25" fmla="*/ 145 h 565"/>
                <a:gd name="T26" fmla="*/ 251 w 398"/>
                <a:gd name="T27" fmla="*/ 47 h 565"/>
                <a:gd name="T28" fmla="*/ 199 w 398"/>
                <a:gd name="T29" fmla="*/ 0 h 565"/>
                <a:gd name="T30" fmla="*/ 147 w 398"/>
                <a:gd name="T31" fmla="*/ 47 h 565"/>
                <a:gd name="T32" fmla="*/ 105 w 398"/>
                <a:gd name="T33" fmla="*/ 145 h 565"/>
                <a:gd name="T34" fmla="*/ 111 w 398"/>
                <a:gd name="T35" fmla="*/ 168 h 565"/>
                <a:gd name="T36" fmla="*/ 91 w 398"/>
                <a:gd name="T37" fmla="*/ 186 h 565"/>
                <a:gd name="T38" fmla="*/ 47 w 398"/>
                <a:gd name="T39" fmla="*/ 300 h 565"/>
                <a:gd name="T40" fmla="*/ 0 w 398"/>
                <a:gd name="T41" fmla="*/ 454 h 565"/>
                <a:gd name="T42" fmla="*/ 26 w 398"/>
                <a:gd name="T43" fmla="*/ 547 h 565"/>
                <a:gd name="T44" fmla="*/ 44 w 398"/>
                <a:gd name="T45" fmla="*/ 543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8" h="565">
                  <a:moveTo>
                    <a:pt x="44" y="543"/>
                  </a:moveTo>
                  <a:cubicBezTo>
                    <a:pt x="47" y="543"/>
                    <a:pt x="62" y="549"/>
                    <a:pt x="66" y="549"/>
                  </a:cubicBezTo>
                  <a:cubicBezTo>
                    <a:pt x="75" y="520"/>
                    <a:pt x="97" y="500"/>
                    <a:pt x="129" y="500"/>
                  </a:cubicBezTo>
                  <a:cubicBezTo>
                    <a:pt x="164" y="500"/>
                    <a:pt x="175" y="519"/>
                    <a:pt x="190" y="543"/>
                  </a:cubicBezTo>
                  <a:cubicBezTo>
                    <a:pt x="203" y="513"/>
                    <a:pt x="231" y="499"/>
                    <a:pt x="251" y="499"/>
                  </a:cubicBezTo>
                  <a:cubicBezTo>
                    <a:pt x="279" y="499"/>
                    <a:pt x="302" y="515"/>
                    <a:pt x="314" y="538"/>
                  </a:cubicBezTo>
                  <a:cubicBezTo>
                    <a:pt x="313" y="537"/>
                    <a:pt x="313" y="535"/>
                    <a:pt x="313" y="533"/>
                  </a:cubicBezTo>
                  <a:cubicBezTo>
                    <a:pt x="330" y="556"/>
                    <a:pt x="356" y="565"/>
                    <a:pt x="376" y="539"/>
                  </a:cubicBezTo>
                  <a:cubicBezTo>
                    <a:pt x="393" y="516"/>
                    <a:pt x="398" y="482"/>
                    <a:pt x="398" y="454"/>
                  </a:cubicBezTo>
                  <a:cubicBezTo>
                    <a:pt x="398" y="426"/>
                    <a:pt x="361" y="324"/>
                    <a:pt x="351" y="300"/>
                  </a:cubicBezTo>
                  <a:cubicBezTo>
                    <a:pt x="340" y="274"/>
                    <a:pt x="315" y="196"/>
                    <a:pt x="307" y="186"/>
                  </a:cubicBezTo>
                  <a:cubicBezTo>
                    <a:pt x="303" y="181"/>
                    <a:pt x="287" y="168"/>
                    <a:pt x="287" y="168"/>
                  </a:cubicBezTo>
                  <a:cubicBezTo>
                    <a:pt x="287" y="168"/>
                    <a:pt x="293" y="151"/>
                    <a:pt x="293" y="145"/>
                  </a:cubicBezTo>
                  <a:cubicBezTo>
                    <a:pt x="293" y="129"/>
                    <a:pt x="262" y="64"/>
                    <a:pt x="251" y="47"/>
                  </a:cubicBezTo>
                  <a:cubicBezTo>
                    <a:pt x="241" y="32"/>
                    <a:pt x="201" y="0"/>
                    <a:pt x="199" y="0"/>
                  </a:cubicBezTo>
                  <a:cubicBezTo>
                    <a:pt x="197" y="0"/>
                    <a:pt x="157" y="32"/>
                    <a:pt x="147" y="47"/>
                  </a:cubicBezTo>
                  <a:cubicBezTo>
                    <a:pt x="136" y="64"/>
                    <a:pt x="105" y="129"/>
                    <a:pt x="105" y="145"/>
                  </a:cubicBezTo>
                  <a:cubicBezTo>
                    <a:pt x="105" y="151"/>
                    <a:pt x="111" y="168"/>
                    <a:pt x="111" y="168"/>
                  </a:cubicBezTo>
                  <a:cubicBezTo>
                    <a:pt x="111" y="168"/>
                    <a:pt x="95" y="181"/>
                    <a:pt x="91" y="186"/>
                  </a:cubicBezTo>
                  <a:cubicBezTo>
                    <a:pt x="83" y="196"/>
                    <a:pt x="58" y="274"/>
                    <a:pt x="47" y="300"/>
                  </a:cubicBezTo>
                  <a:cubicBezTo>
                    <a:pt x="37" y="324"/>
                    <a:pt x="0" y="426"/>
                    <a:pt x="0" y="454"/>
                  </a:cubicBezTo>
                  <a:cubicBezTo>
                    <a:pt x="0" y="479"/>
                    <a:pt x="2" y="511"/>
                    <a:pt x="26" y="547"/>
                  </a:cubicBezTo>
                  <a:cubicBezTo>
                    <a:pt x="34" y="543"/>
                    <a:pt x="34" y="543"/>
                    <a:pt x="44" y="543"/>
                  </a:cubicBezTo>
                  <a:close/>
                </a:path>
              </a:pathLst>
            </a:custGeom>
            <a:solidFill>
              <a:srgbClr val="28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Oval 14">
              <a:extLst>
                <a:ext uri="{FF2B5EF4-FFF2-40B4-BE49-F238E27FC236}">
                  <a16:creationId xmlns:a16="http://schemas.microsoft.com/office/drawing/2014/main" id="{22C6660E-0399-4CCB-9A80-5EF6967DCA9C}"/>
                </a:ext>
              </a:extLst>
            </p:cNvPr>
            <p:cNvSpPr>
              <a:spLocks noChangeArrowheads="1"/>
            </p:cNvSpPr>
            <p:nvPr/>
          </p:nvSpPr>
          <p:spPr bwMode="auto">
            <a:xfrm>
              <a:off x="11036633" y="4656021"/>
              <a:ext cx="219791" cy="426460"/>
            </a:xfrm>
            <a:prstGeom prst="ellipse">
              <a:avLst/>
            </a:prstGeom>
            <a:solidFill>
              <a:srgbClr val="23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Oval 15">
              <a:extLst>
                <a:ext uri="{FF2B5EF4-FFF2-40B4-BE49-F238E27FC236}">
                  <a16:creationId xmlns:a16="http://schemas.microsoft.com/office/drawing/2014/main" id="{3D06BD06-CBB4-4216-9C3B-9F2472D1D03C}"/>
                </a:ext>
              </a:extLst>
            </p:cNvPr>
            <p:cNvSpPr>
              <a:spLocks noChangeArrowheads="1"/>
            </p:cNvSpPr>
            <p:nvPr/>
          </p:nvSpPr>
          <p:spPr bwMode="auto">
            <a:xfrm>
              <a:off x="10063976" y="4633057"/>
              <a:ext cx="213230" cy="413339"/>
            </a:xfrm>
            <a:prstGeom prst="ellipse">
              <a:avLst/>
            </a:prstGeom>
            <a:solidFill>
              <a:srgbClr val="23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16">
              <a:extLst>
                <a:ext uri="{FF2B5EF4-FFF2-40B4-BE49-F238E27FC236}">
                  <a16:creationId xmlns:a16="http://schemas.microsoft.com/office/drawing/2014/main" id="{CE235B01-5B38-4616-9F99-2E232CCB1A33}"/>
                </a:ext>
              </a:extLst>
            </p:cNvPr>
            <p:cNvSpPr>
              <a:spLocks/>
            </p:cNvSpPr>
            <p:nvPr/>
          </p:nvSpPr>
          <p:spPr bwMode="auto">
            <a:xfrm>
              <a:off x="10495356" y="3491456"/>
              <a:ext cx="321486" cy="449424"/>
            </a:xfrm>
            <a:custGeom>
              <a:avLst/>
              <a:gdLst>
                <a:gd name="T0" fmla="*/ 26 w 98"/>
                <a:gd name="T1" fmla="*/ 127 h 137"/>
                <a:gd name="T2" fmla="*/ 71 w 98"/>
                <a:gd name="T3" fmla="*/ 127 h 137"/>
                <a:gd name="T4" fmla="*/ 80 w 98"/>
                <a:gd name="T5" fmla="*/ 97 h 137"/>
                <a:gd name="T6" fmla="*/ 98 w 98"/>
                <a:gd name="T7" fmla="*/ 83 h 137"/>
                <a:gd name="T8" fmla="*/ 90 w 98"/>
                <a:gd name="T9" fmla="*/ 17 h 137"/>
                <a:gd name="T10" fmla="*/ 49 w 98"/>
                <a:gd name="T11" fmla="*/ 0 h 137"/>
                <a:gd name="T12" fmla="*/ 7 w 98"/>
                <a:gd name="T13" fmla="*/ 17 h 137"/>
                <a:gd name="T14" fmla="*/ 0 w 98"/>
                <a:gd name="T15" fmla="*/ 83 h 137"/>
                <a:gd name="T16" fmla="*/ 18 w 98"/>
                <a:gd name="T17" fmla="*/ 97 h 137"/>
                <a:gd name="T18" fmla="*/ 26 w 98"/>
                <a:gd name="T19" fmla="*/ 12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37">
                  <a:moveTo>
                    <a:pt x="26" y="127"/>
                  </a:moveTo>
                  <a:cubicBezTo>
                    <a:pt x="43" y="137"/>
                    <a:pt x="55" y="137"/>
                    <a:pt x="71" y="127"/>
                  </a:cubicBezTo>
                  <a:cubicBezTo>
                    <a:pt x="72" y="125"/>
                    <a:pt x="80" y="99"/>
                    <a:pt x="80" y="97"/>
                  </a:cubicBezTo>
                  <a:cubicBezTo>
                    <a:pt x="87" y="94"/>
                    <a:pt x="93" y="88"/>
                    <a:pt x="98" y="83"/>
                  </a:cubicBezTo>
                  <a:cubicBezTo>
                    <a:pt x="98" y="62"/>
                    <a:pt x="95" y="38"/>
                    <a:pt x="90" y="17"/>
                  </a:cubicBezTo>
                  <a:cubicBezTo>
                    <a:pt x="82" y="9"/>
                    <a:pt x="70" y="3"/>
                    <a:pt x="49" y="0"/>
                  </a:cubicBezTo>
                  <a:cubicBezTo>
                    <a:pt x="28" y="3"/>
                    <a:pt x="16" y="9"/>
                    <a:pt x="7" y="17"/>
                  </a:cubicBezTo>
                  <a:cubicBezTo>
                    <a:pt x="3" y="38"/>
                    <a:pt x="0" y="62"/>
                    <a:pt x="0" y="83"/>
                  </a:cubicBezTo>
                  <a:cubicBezTo>
                    <a:pt x="5" y="88"/>
                    <a:pt x="11" y="94"/>
                    <a:pt x="18" y="97"/>
                  </a:cubicBezTo>
                  <a:cubicBezTo>
                    <a:pt x="18" y="99"/>
                    <a:pt x="26" y="125"/>
                    <a:pt x="26" y="1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Rectangle 17">
              <a:extLst>
                <a:ext uri="{FF2B5EF4-FFF2-40B4-BE49-F238E27FC236}">
                  <a16:creationId xmlns:a16="http://schemas.microsoft.com/office/drawing/2014/main" id="{AE4FE24B-59CF-452A-A517-5AA3CFD428C0}"/>
                </a:ext>
              </a:extLst>
            </p:cNvPr>
            <p:cNvSpPr>
              <a:spLocks noChangeArrowheads="1"/>
            </p:cNvSpPr>
            <p:nvPr/>
          </p:nvSpPr>
          <p:spPr bwMode="auto">
            <a:xfrm>
              <a:off x="11112084" y="3337274"/>
              <a:ext cx="68890" cy="2161826"/>
            </a:xfrm>
            <a:prstGeom prst="rect">
              <a:avLst/>
            </a:prstGeom>
            <a:solidFill>
              <a:srgbClr val="9DEE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18">
              <a:extLst>
                <a:ext uri="{FF2B5EF4-FFF2-40B4-BE49-F238E27FC236}">
                  <a16:creationId xmlns:a16="http://schemas.microsoft.com/office/drawing/2014/main" id="{9A49DE26-9A47-40B2-8D53-55F07D4399C9}"/>
                </a:ext>
              </a:extLst>
            </p:cNvPr>
            <p:cNvSpPr>
              <a:spLocks/>
            </p:cNvSpPr>
            <p:nvPr/>
          </p:nvSpPr>
          <p:spPr bwMode="auto">
            <a:xfrm>
              <a:off x="11046474" y="4649460"/>
              <a:ext cx="203389" cy="275559"/>
            </a:xfrm>
            <a:custGeom>
              <a:avLst/>
              <a:gdLst>
                <a:gd name="T0" fmla="*/ 62 w 62"/>
                <a:gd name="T1" fmla="*/ 43 h 84"/>
                <a:gd name="T2" fmla="*/ 56 w 62"/>
                <a:gd name="T3" fmla="*/ 32 h 84"/>
                <a:gd name="T4" fmla="*/ 59 w 62"/>
                <a:gd name="T5" fmla="*/ 25 h 84"/>
                <a:gd name="T6" fmla="*/ 48 w 62"/>
                <a:gd name="T7" fmla="*/ 13 h 84"/>
                <a:gd name="T8" fmla="*/ 28 w 62"/>
                <a:gd name="T9" fmla="*/ 13 h 84"/>
                <a:gd name="T10" fmla="*/ 28 w 62"/>
                <a:gd name="T11" fmla="*/ 13 h 84"/>
                <a:gd name="T12" fmla="*/ 20 w 62"/>
                <a:gd name="T13" fmla="*/ 3 h 84"/>
                <a:gd name="T14" fmla="*/ 20 w 62"/>
                <a:gd name="T15" fmla="*/ 0 h 84"/>
                <a:gd name="T16" fmla="*/ 14 w 62"/>
                <a:gd name="T17" fmla="*/ 3 h 84"/>
                <a:gd name="T18" fmla="*/ 3 w 62"/>
                <a:gd name="T19" fmla="*/ 13 h 84"/>
                <a:gd name="T20" fmla="*/ 0 w 62"/>
                <a:gd name="T21" fmla="*/ 20 h 84"/>
                <a:gd name="T22" fmla="*/ 0 w 62"/>
                <a:gd name="T23" fmla="*/ 32 h 84"/>
                <a:gd name="T24" fmla="*/ 9 w 62"/>
                <a:gd name="T25" fmla="*/ 42 h 84"/>
                <a:gd name="T26" fmla="*/ 9 w 62"/>
                <a:gd name="T27" fmla="*/ 43 h 84"/>
                <a:gd name="T28" fmla="*/ 13 w 62"/>
                <a:gd name="T29" fmla="*/ 51 h 84"/>
                <a:gd name="T30" fmla="*/ 9 w 62"/>
                <a:gd name="T31" fmla="*/ 59 h 84"/>
                <a:gd name="T32" fmla="*/ 13 w 62"/>
                <a:gd name="T33" fmla="*/ 68 h 84"/>
                <a:gd name="T34" fmla="*/ 10 w 62"/>
                <a:gd name="T35" fmla="*/ 74 h 84"/>
                <a:gd name="T36" fmla="*/ 20 w 62"/>
                <a:gd name="T37" fmla="*/ 84 h 84"/>
                <a:gd name="T38" fmla="*/ 41 w 62"/>
                <a:gd name="T39" fmla="*/ 84 h 84"/>
                <a:gd name="T40" fmla="*/ 51 w 62"/>
                <a:gd name="T41" fmla="*/ 74 h 84"/>
                <a:gd name="T42" fmla="*/ 50 w 62"/>
                <a:gd name="T43" fmla="*/ 70 h 84"/>
                <a:gd name="T44" fmla="*/ 58 w 62"/>
                <a:gd name="T45" fmla="*/ 60 h 84"/>
                <a:gd name="T46" fmla="*/ 56 w 62"/>
                <a:gd name="T47" fmla="*/ 53 h 84"/>
                <a:gd name="T48" fmla="*/ 62 w 62"/>
                <a:gd name="T49" fmla="*/ 4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2" h="84">
                  <a:moveTo>
                    <a:pt x="62" y="43"/>
                  </a:moveTo>
                  <a:cubicBezTo>
                    <a:pt x="62" y="38"/>
                    <a:pt x="60" y="34"/>
                    <a:pt x="56" y="32"/>
                  </a:cubicBezTo>
                  <a:cubicBezTo>
                    <a:pt x="58" y="30"/>
                    <a:pt x="59" y="28"/>
                    <a:pt x="59" y="25"/>
                  </a:cubicBezTo>
                  <a:cubicBezTo>
                    <a:pt x="59" y="19"/>
                    <a:pt x="54" y="14"/>
                    <a:pt x="48" y="13"/>
                  </a:cubicBezTo>
                  <a:cubicBezTo>
                    <a:pt x="28" y="13"/>
                    <a:pt x="28" y="13"/>
                    <a:pt x="28" y="13"/>
                  </a:cubicBezTo>
                  <a:cubicBezTo>
                    <a:pt x="28" y="13"/>
                    <a:pt x="28" y="13"/>
                    <a:pt x="28" y="13"/>
                  </a:cubicBezTo>
                  <a:cubicBezTo>
                    <a:pt x="23" y="13"/>
                    <a:pt x="20" y="9"/>
                    <a:pt x="20" y="3"/>
                  </a:cubicBezTo>
                  <a:cubicBezTo>
                    <a:pt x="20" y="0"/>
                    <a:pt x="20" y="0"/>
                    <a:pt x="20" y="0"/>
                  </a:cubicBezTo>
                  <a:cubicBezTo>
                    <a:pt x="18" y="0"/>
                    <a:pt x="15" y="1"/>
                    <a:pt x="14" y="3"/>
                  </a:cubicBezTo>
                  <a:cubicBezTo>
                    <a:pt x="3" y="13"/>
                    <a:pt x="3" y="13"/>
                    <a:pt x="3" y="13"/>
                  </a:cubicBezTo>
                  <a:cubicBezTo>
                    <a:pt x="1" y="15"/>
                    <a:pt x="0" y="18"/>
                    <a:pt x="0" y="20"/>
                  </a:cubicBezTo>
                  <a:cubicBezTo>
                    <a:pt x="0" y="32"/>
                    <a:pt x="0" y="32"/>
                    <a:pt x="0" y="32"/>
                  </a:cubicBezTo>
                  <a:cubicBezTo>
                    <a:pt x="0" y="37"/>
                    <a:pt x="4" y="41"/>
                    <a:pt x="9" y="42"/>
                  </a:cubicBezTo>
                  <a:cubicBezTo>
                    <a:pt x="9" y="42"/>
                    <a:pt x="9" y="42"/>
                    <a:pt x="9" y="43"/>
                  </a:cubicBezTo>
                  <a:cubicBezTo>
                    <a:pt x="9" y="46"/>
                    <a:pt x="10" y="49"/>
                    <a:pt x="13" y="51"/>
                  </a:cubicBezTo>
                  <a:cubicBezTo>
                    <a:pt x="10" y="53"/>
                    <a:pt x="9" y="56"/>
                    <a:pt x="9" y="59"/>
                  </a:cubicBezTo>
                  <a:cubicBezTo>
                    <a:pt x="9" y="63"/>
                    <a:pt x="10" y="66"/>
                    <a:pt x="13" y="68"/>
                  </a:cubicBezTo>
                  <a:cubicBezTo>
                    <a:pt x="11" y="70"/>
                    <a:pt x="10" y="72"/>
                    <a:pt x="10" y="74"/>
                  </a:cubicBezTo>
                  <a:cubicBezTo>
                    <a:pt x="10" y="80"/>
                    <a:pt x="15" y="84"/>
                    <a:pt x="20" y="84"/>
                  </a:cubicBezTo>
                  <a:cubicBezTo>
                    <a:pt x="41" y="84"/>
                    <a:pt x="41" y="84"/>
                    <a:pt x="41" y="84"/>
                  </a:cubicBezTo>
                  <a:cubicBezTo>
                    <a:pt x="46" y="84"/>
                    <a:pt x="51" y="80"/>
                    <a:pt x="51" y="74"/>
                  </a:cubicBezTo>
                  <a:cubicBezTo>
                    <a:pt x="51" y="73"/>
                    <a:pt x="51" y="71"/>
                    <a:pt x="50" y="70"/>
                  </a:cubicBezTo>
                  <a:cubicBezTo>
                    <a:pt x="55" y="69"/>
                    <a:pt x="58" y="65"/>
                    <a:pt x="58" y="60"/>
                  </a:cubicBezTo>
                  <a:cubicBezTo>
                    <a:pt x="58" y="57"/>
                    <a:pt x="57" y="55"/>
                    <a:pt x="56" y="53"/>
                  </a:cubicBezTo>
                  <a:cubicBezTo>
                    <a:pt x="60" y="51"/>
                    <a:pt x="62" y="47"/>
                    <a:pt x="62" y="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Rectangle 19">
              <a:extLst>
                <a:ext uri="{FF2B5EF4-FFF2-40B4-BE49-F238E27FC236}">
                  <a16:creationId xmlns:a16="http://schemas.microsoft.com/office/drawing/2014/main" id="{68E7D5B3-4832-48D3-90CB-8819293A8748}"/>
                </a:ext>
              </a:extLst>
            </p:cNvPr>
            <p:cNvSpPr>
              <a:spLocks noChangeArrowheads="1"/>
            </p:cNvSpPr>
            <p:nvPr/>
          </p:nvSpPr>
          <p:spPr bwMode="auto">
            <a:xfrm>
              <a:off x="11210497" y="3475053"/>
              <a:ext cx="52487" cy="95133"/>
            </a:xfrm>
            <a:prstGeom prst="rect">
              <a:avLst/>
            </a:prstGeom>
            <a:solidFill>
              <a:srgbClr val="2DDB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Rectangle 20">
              <a:extLst>
                <a:ext uri="{FF2B5EF4-FFF2-40B4-BE49-F238E27FC236}">
                  <a16:creationId xmlns:a16="http://schemas.microsoft.com/office/drawing/2014/main" id="{7CBAE0DF-E834-4258-9BD9-9091D0166FFF}"/>
                </a:ext>
              </a:extLst>
            </p:cNvPr>
            <p:cNvSpPr>
              <a:spLocks noChangeArrowheads="1"/>
            </p:cNvSpPr>
            <p:nvPr/>
          </p:nvSpPr>
          <p:spPr bwMode="auto">
            <a:xfrm>
              <a:off x="11085840" y="3389761"/>
              <a:ext cx="124658" cy="265718"/>
            </a:xfrm>
            <a:prstGeom prst="rect">
              <a:avLst/>
            </a:prstGeom>
            <a:solidFill>
              <a:srgbClr val="2DDB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21">
              <a:extLst>
                <a:ext uri="{FF2B5EF4-FFF2-40B4-BE49-F238E27FC236}">
                  <a16:creationId xmlns:a16="http://schemas.microsoft.com/office/drawing/2014/main" id="{9318E20C-267B-4E63-BA8E-A1F9A4932671}"/>
                </a:ext>
              </a:extLst>
            </p:cNvPr>
            <p:cNvSpPr>
              <a:spLocks/>
            </p:cNvSpPr>
            <p:nvPr/>
          </p:nvSpPr>
          <p:spPr bwMode="auto">
            <a:xfrm>
              <a:off x="10531441" y="3632516"/>
              <a:ext cx="82012" cy="82012"/>
            </a:xfrm>
            <a:custGeom>
              <a:avLst/>
              <a:gdLst>
                <a:gd name="T0" fmla="*/ 5 w 25"/>
                <a:gd name="T1" fmla="*/ 0 h 25"/>
                <a:gd name="T2" fmla="*/ 0 w 25"/>
                <a:gd name="T3" fmla="*/ 10 h 25"/>
                <a:gd name="T4" fmla="*/ 0 w 25"/>
                <a:gd name="T5" fmla="*/ 11 h 25"/>
                <a:gd name="T6" fmla="*/ 0 w 25"/>
                <a:gd name="T7" fmla="*/ 12 h 25"/>
                <a:gd name="T8" fmla="*/ 0 w 25"/>
                <a:gd name="T9" fmla="*/ 12 h 25"/>
                <a:gd name="T10" fmla="*/ 13 w 25"/>
                <a:gd name="T11" fmla="*/ 25 h 25"/>
                <a:gd name="T12" fmla="*/ 25 w 25"/>
                <a:gd name="T13" fmla="*/ 12 h 25"/>
                <a:gd name="T14" fmla="*/ 25 w 25"/>
                <a:gd name="T15" fmla="*/ 12 h 25"/>
                <a:gd name="T16" fmla="*/ 25 w 25"/>
                <a:gd name="T17" fmla="*/ 11 h 25"/>
                <a:gd name="T18" fmla="*/ 25 w 25"/>
                <a:gd name="T19" fmla="*/ 10 h 25"/>
                <a:gd name="T20" fmla="*/ 23 w 25"/>
                <a:gd name="T21" fmla="*/ 4 h 25"/>
                <a:gd name="T22" fmla="*/ 5 w 25"/>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25">
                  <a:moveTo>
                    <a:pt x="5" y="0"/>
                  </a:moveTo>
                  <a:cubicBezTo>
                    <a:pt x="2" y="2"/>
                    <a:pt x="0" y="6"/>
                    <a:pt x="0" y="10"/>
                  </a:cubicBezTo>
                  <a:cubicBezTo>
                    <a:pt x="0" y="11"/>
                    <a:pt x="0" y="11"/>
                    <a:pt x="0" y="11"/>
                  </a:cubicBezTo>
                  <a:cubicBezTo>
                    <a:pt x="0" y="12"/>
                    <a:pt x="0" y="12"/>
                    <a:pt x="0" y="12"/>
                  </a:cubicBezTo>
                  <a:cubicBezTo>
                    <a:pt x="0" y="12"/>
                    <a:pt x="0" y="12"/>
                    <a:pt x="0" y="12"/>
                  </a:cubicBezTo>
                  <a:cubicBezTo>
                    <a:pt x="0" y="19"/>
                    <a:pt x="6" y="25"/>
                    <a:pt x="13" y="25"/>
                  </a:cubicBezTo>
                  <a:cubicBezTo>
                    <a:pt x="19" y="25"/>
                    <a:pt x="25" y="19"/>
                    <a:pt x="25" y="12"/>
                  </a:cubicBezTo>
                  <a:cubicBezTo>
                    <a:pt x="25" y="12"/>
                    <a:pt x="25" y="12"/>
                    <a:pt x="25" y="12"/>
                  </a:cubicBezTo>
                  <a:cubicBezTo>
                    <a:pt x="25" y="11"/>
                    <a:pt x="25" y="11"/>
                    <a:pt x="25" y="11"/>
                  </a:cubicBezTo>
                  <a:cubicBezTo>
                    <a:pt x="25" y="10"/>
                    <a:pt x="25" y="10"/>
                    <a:pt x="25" y="10"/>
                  </a:cubicBezTo>
                  <a:cubicBezTo>
                    <a:pt x="25" y="8"/>
                    <a:pt x="24" y="6"/>
                    <a:pt x="23" y="4"/>
                  </a:cubicBezTo>
                  <a:lnTo>
                    <a:pt x="5" y="0"/>
                  </a:lnTo>
                  <a:close/>
                </a:path>
              </a:pathLst>
            </a:custGeom>
            <a:solidFill>
              <a:srgbClr val="1E35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22">
              <a:extLst>
                <a:ext uri="{FF2B5EF4-FFF2-40B4-BE49-F238E27FC236}">
                  <a16:creationId xmlns:a16="http://schemas.microsoft.com/office/drawing/2014/main" id="{F3CD2FCC-48A6-4F4A-8D29-CCB87500CA83}"/>
                </a:ext>
              </a:extLst>
            </p:cNvPr>
            <p:cNvSpPr>
              <a:spLocks/>
            </p:cNvSpPr>
            <p:nvPr/>
          </p:nvSpPr>
          <p:spPr bwMode="auto">
            <a:xfrm>
              <a:off x="10698745" y="3632516"/>
              <a:ext cx="82012" cy="82012"/>
            </a:xfrm>
            <a:custGeom>
              <a:avLst/>
              <a:gdLst>
                <a:gd name="T0" fmla="*/ 19 w 25"/>
                <a:gd name="T1" fmla="*/ 0 h 25"/>
                <a:gd name="T2" fmla="*/ 2 w 25"/>
                <a:gd name="T3" fmla="*/ 4 h 25"/>
                <a:gd name="T4" fmla="*/ 0 w 25"/>
                <a:gd name="T5" fmla="*/ 10 h 25"/>
                <a:gd name="T6" fmla="*/ 0 w 25"/>
                <a:gd name="T7" fmla="*/ 11 h 25"/>
                <a:gd name="T8" fmla="*/ 0 w 25"/>
                <a:gd name="T9" fmla="*/ 12 h 25"/>
                <a:gd name="T10" fmla="*/ 0 w 25"/>
                <a:gd name="T11" fmla="*/ 12 h 25"/>
                <a:gd name="T12" fmla="*/ 12 w 25"/>
                <a:gd name="T13" fmla="*/ 25 h 25"/>
                <a:gd name="T14" fmla="*/ 25 w 25"/>
                <a:gd name="T15" fmla="*/ 12 h 25"/>
                <a:gd name="T16" fmla="*/ 25 w 25"/>
                <a:gd name="T17" fmla="*/ 12 h 25"/>
                <a:gd name="T18" fmla="*/ 25 w 25"/>
                <a:gd name="T19" fmla="*/ 11 h 25"/>
                <a:gd name="T20" fmla="*/ 25 w 25"/>
                <a:gd name="T21" fmla="*/ 10 h 25"/>
                <a:gd name="T22" fmla="*/ 19 w 25"/>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25">
                  <a:moveTo>
                    <a:pt x="19" y="0"/>
                  </a:moveTo>
                  <a:cubicBezTo>
                    <a:pt x="2" y="4"/>
                    <a:pt x="2" y="4"/>
                    <a:pt x="2" y="4"/>
                  </a:cubicBezTo>
                  <a:cubicBezTo>
                    <a:pt x="1" y="6"/>
                    <a:pt x="0" y="8"/>
                    <a:pt x="0" y="10"/>
                  </a:cubicBezTo>
                  <a:cubicBezTo>
                    <a:pt x="0" y="11"/>
                    <a:pt x="0" y="11"/>
                    <a:pt x="0" y="11"/>
                  </a:cubicBezTo>
                  <a:cubicBezTo>
                    <a:pt x="0" y="12"/>
                    <a:pt x="0" y="12"/>
                    <a:pt x="0" y="12"/>
                  </a:cubicBezTo>
                  <a:cubicBezTo>
                    <a:pt x="0" y="12"/>
                    <a:pt x="0" y="12"/>
                    <a:pt x="0" y="12"/>
                  </a:cubicBezTo>
                  <a:cubicBezTo>
                    <a:pt x="0" y="19"/>
                    <a:pt x="5" y="25"/>
                    <a:pt x="12" y="25"/>
                  </a:cubicBezTo>
                  <a:cubicBezTo>
                    <a:pt x="19" y="25"/>
                    <a:pt x="25" y="19"/>
                    <a:pt x="25" y="12"/>
                  </a:cubicBezTo>
                  <a:cubicBezTo>
                    <a:pt x="25" y="12"/>
                    <a:pt x="25" y="12"/>
                    <a:pt x="25" y="12"/>
                  </a:cubicBezTo>
                  <a:cubicBezTo>
                    <a:pt x="25" y="11"/>
                    <a:pt x="25" y="11"/>
                    <a:pt x="25" y="11"/>
                  </a:cubicBezTo>
                  <a:cubicBezTo>
                    <a:pt x="25" y="10"/>
                    <a:pt x="25" y="10"/>
                    <a:pt x="25" y="10"/>
                  </a:cubicBezTo>
                  <a:cubicBezTo>
                    <a:pt x="25" y="6"/>
                    <a:pt x="23" y="2"/>
                    <a:pt x="19" y="0"/>
                  </a:cubicBezTo>
                  <a:close/>
                </a:path>
              </a:pathLst>
            </a:custGeom>
            <a:solidFill>
              <a:srgbClr val="1E35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23">
              <a:extLst>
                <a:ext uri="{FF2B5EF4-FFF2-40B4-BE49-F238E27FC236}">
                  <a16:creationId xmlns:a16="http://schemas.microsoft.com/office/drawing/2014/main" id="{027684AB-E4D8-41E9-B865-0BB8DBDBA511}"/>
                </a:ext>
              </a:extLst>
            </p:cNvPr>
            <p:cNvSpPr>
              <a:spLocks/>
            </p:cNvSpPr>
            <p:nvPr/>
          </p:nvSpPr>
          <p:spPr bwMode="auto">
            <a:xfrm>
              <a:off x="10218157" y="4803641"/>
              <a:ext cx="68890" cy="72170"/>
            </a:xfrm>
            <a:custGeom>
              <a:avLst/>
              <a:gdLst>
                <a:gd name="T0" fmla="*/ 5 w 21"/>
                <a:gd name="T1" fmla="*/ 18 h 22"/>
                <a:gd name="T2" fmla="*/ 18 w 21"/>
                <a:gd name="T3" fmla="*/ 18 h 22"/>
                <a:gd name="T4" fmla="*/ 18 w 21"/>
                <a:gd name="T5" fmla="*/ 18 h 22"/>
                <a:gd name="T6" fmla="*/ 18 w 21"/>
                <a:gd name="T7" fmla="*/ 5 h 22"/>
                <a:gd name="T8" fmla="*/ 17 w 21"/>
                <a:gd name="T9" fmla="*/ 4 h 22"/>
                <a:gd name="T10" fmla="*/ 4 w 21"/>
                <a:gd name="T11" fmla="*/ 4 h 22"/>
                <a:gd name="T12" fmla="*/ 4 w 21"/>
                <a:gd name="T13" fmla="*/ 4 h 22"/>
                <a:gd name="T14" fmla="*/ 4 w 21"/>
                <a:gd name="T15" fmla="*/ 17 h 22"/>
                <a:gd name="T16" fmla="*/ 5 w 21"/>
                <a:gd name="T17"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2">
                  <a:moveTo>
                    <a:pt x="5" y="18"/>
                  </a:moveTo>
                  <a:cubicBezTo>
                    <a:pt x="8" y="22"/>
                    <a:pt x="14" y="22"/>
                    <a:pt x="18" y="18"/>
                  </a:cubicBezTo>
                  <a:cubicBezTo>
                    <a:pt x="18" y="18"/>
                    <a:pt x="18" y="18"/>
                    <a:pt x="18" y="18"/>
                  </a:cubicBezTo>
                  <a:cubicBezTo>
                    <a:pt x="21" y="14"/>
                    <a:pt x="21" y="9"/>
                    <a:pt x="18" y="5"/>
                  </a:cubicBezTo>
                  <a:cubicBezTo>
                    <a:pt x="17" y="4"/>
                    <a:pt x="17" y="4"/>
                    <a:pt x="17" y="4"/>
                  </a:cubicBezTo>
                  <a:cubicBezTo>
                    <a:pt x="13" y="0"/>
                    <a:pt x="7" y="0"/>
                    <a:pt x="4" y="4"/>
                  </a:cubicBezTo>
                  <a:cubicBezTo>
                    <a:pt x="4" y="4"/>
                    <a:pt x="4" y="4"/>
                    <a:pt x="4" y="4"/>
                  </a:cubicBezTo>
                  <a:cubicBezTo>
                    <a:pt x="0" y="8"/>
                    <a:pt x="0" y="13"/>
                    <a:pt x="4" y="17"/>
                  </a:cubicBezTo>
                  <a:lnTo>
                    <a:pt x="5"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24">
              <a:extLst>
                <a:ext uri="{FF2B5EF4-FFF2-40B4-BE49-F238E27FC236}">
                  <a16:creationId xmlns:a16="http://schemas.microsoft.com/office/drawing/2014/main" id="{E880290F-A38A-41B3-AC4F-D4EF22E786A2}"/>
                </a:ext>
              </a:extLst>
            </p:cNvPr>
            <p:cNvSpPr>
              <a:spLocks/>
            </p:cNvSpPr>
            <p:nvPr/>
          </p:nvSpPr>
          <p:spPr bwMode="auto">
            <a:xfrm>
              <a:off x="10034451" y="4770837"/>
              <a:ext cx="68890" cy="98414"/>
            </a:xfrm>
            <a:custGeom>
              <a:avLst/>
              <a:gdLst>
                <a:gd name="T0" fmla="*/ 6 w 21"/>
                <a:gd name="T1" fmla="*/ 24 h 30"/>
                <a:gd name="T2" fmla="*/ 15 w 21"/>
                <a:gd name="T3" fmla="*/ 29 h 30"/>
                <a:gd name="T4" fmla="*/ 15 w 21"/>
                <a:gd name="T5" fmla="*/ 29 h 30"/>
                <a:gd name="T6" fmla="*/ 20 w 21"/>
                <a:gd name="T7" fmla="*/ 20 h 30"/>
                <a:gd name="T8" fmla="*/ 15 w 21"/>
                <a:gd name="T9" fmla="*/ 6 h 30"/>
                <a:gd name="T10" fmla="*/ 6 w 21"/>
                <a:gd name="T11" fmla="*/ 1 h 30"/>
                <a:gd name="T12" fmla="*/ 6 w 21"/>
                <a:gd name="T13" fmla="*/ 1 h 30"/>
                <a:gd name="T14" fmla="*/ 1 w 21"/>
                <a:gd name="T15" fmla="*/ 10 h 30"/>
                <a:gd name="T16" fmla="*/ 6 w 21"/>
                <a:gd name="T17"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30">
                  <a:moveTo>
                    <a:pt x="6" y="24"/>
                  </a:moveTo>
                  <a:cubicBezTo>
                    <a:pt x="7" y="28"/>
                    <a:pt x="11" y="30"/>
                    <a:pt x="15" y="29"/>
                  </a:cubicBezTo>
                  <a:cubicBezTo>
                    <a:pt x="15" y="29"/>
                    <a:pt x="15" y="29"/>
                    <a:pt x="15" y="29"/>
                  </a:cubicBezTo>
                  <a:cubicBezTo>
                    <a:pt x="19" y="28"/>
                    <a:pt x="21" y="24"/>
                    <a:pt x="20" y="20"/>
                  </a:cubicBezTo>
                  <a:cubicBezTo>
                    <a:pt x="15" y="6"/>
                    <a:pt x="15" y="6"/>
                    <a:pt x="15" y="6"/>
                  </a:cubicBezTo>
                  <a:cubicBezTo>
                    <a:pt x="14" y="2"/>
                    <a:pt x="10" y="0"/>
                    <a:pt x="6" y="1"/>
                  </a:cubicBezTo>
                  <a:cubicBezTo>
                    <a:pt x="6" y="1"/>
                    <a:pt x="6" y="1"/>
                    <a:pt x="6" y="1"/>
                  </a:cubicBezTo>
                  <a:cubicBezTo>
                    <a:pt x="2" y="2"/>
                    <a:pt x="0" y="6"/>
                    <a:pt x="1" y="10"/>
                  </a:cubicBezTo>
                  <a:lnTo>
                    <a:pt x="6"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25">
              <a:extLst>
                <a:ext uri="{FF2B5EF4-FFF2-40B4-BE49-F238E27FC236}">
                  <a16:creationId xmlns:a16="http://schemas.microsoft.com/office/drawing/2014/main" id="{C4644F46-BB39-41F7-B853-0509ED291337}"/>
                </a:ext>
              </a:extLst>
            </p:cNvPr>
            <p:cNvSpPr>
              <a:spLocks/>
            </p:cNvSpPr>
            <p:nvPr/>
          </p:nvSpPr>
          <p:spPr bwMode="auto">
            <a:xfrm>
              <a:off x="10086939" y="4770837"/>
              <a:ext cx="75451" cy="111536"/>
            </a:xfrm>
            <a:custGeom>
              <a:avLst/>
              <a:gdLst>
                <a:gd name="T0" fmla="*/ 6 w 23"/>
                <a:gd name="T1" fmla="*/ 27 h 34"/>
                <a:gd name="T2" fmla="*/ 16 w 23"/>
                <a:gd name="T3" fmla="*/ 32 h 34"/>
                <a:gd name="T4" fmla="*/ 16 w 23"/>
                <a:gd name="T5" fmla="*/ 32 h 34"/>
                <a:gd name="T6" fmla="*/ 22 w 23"/>
                <a:gd name="T7" fmla="*/ 23 h 34"/>
                <a:gd name="T8" fmla="*/ 16 w 23"/>
                <a:gd name="T9" fmla="*/ 6 h 34"/>
                <a:gd name="T10" fmla="*/ 6 w 23"/>
                <a:gd name="T11" fmla="*/ 1 h 34"/>
                <a:gd name="T12" fmla="*/ 6 w 23"/>
                <a:gd name="T13" fmla="*/ 1 h 34"/>
                <a:gd name="T14" fmla="*/ 1 w 23"/>
                <a:gd name="T15" fmla="*/ 11 h 34"/>
                <a:gd name="T16" fmla="*/ 6 w 23"/>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6" y="27"/>
                  </a:moveTo>
                  <a:cubicBezTo>
                    <a:pt x="8" y="31"/>
                    <a:pt x="12" y="34"/>
                    <a:pt x="16" y="32"/>
                  </a:cubicBezTo>
                  <a:cubicBezTo>
                    <a:pt x="16" y="32"/>
                    <a:pt x="16" y="32"/>
                    <a:pt x="16" y="32"/>
                  </a:cubicBezTo>
                  <a:cubicBezTo>
                    <a:pt x="20" y="31"/>
                    <a:pt x="23" y="27"/>
                    <a:pt x="22" y="23"/>
                  </a:cubicBezTo>
                  <a:cubicBezTo>
                    <a:pt x="16" y="6"/>
                    <a:pt x="16" y="6"/>
                    <a:pt x="16" y="6"/>
                  </a:cubicBezTo>
                  <a:cubicBezTo>
                    <a:pt x="15" y="2"/>
                    <a:pt x="11" y="0"/>
                    <a:pt x="6" y="1"/>
                  </a:cubicBezTo>
                  <a:cubicBezTo>
                    <a:pt x="6" y="1"/>
                    <a:pt x="6" y="1"/>
                    <a:pt x="6" y="1"/>
                  </a:cubicBezTo>
                  <a:cubicBezTo>
                    <a:pt x="2" y="2"/>
                    <a:pt x="0" y="7"/>
                    <a:pt x="1" y="11"/>
                  </a:cubicBezTo>
                  <a:lnTo>
                    <a:pt x="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26">
              <a:extLst>
                <a:ext uri="{FF2B5EF4-FFF2-40B4-BE49-F238E27FC236}">
                  <a16:creationId xmlns:a16="http://schemas.microsoft.com/office/drawing/2014/main" id="{D5F0CCCE-BBD7-4005-BE32-E1BE93864743}"/>
                </a:ext>
              </a:extLst>
            </p:cNvPr>
            <p:cNvSpPr>
              <a:spLocks/>
            </p:cNvSpPr>
            <p:nvPr/>
          </p:nvSpPr>
          <p:spPr bwMode="auto">
            <a:xfrm>
              <a:off x="10145987" y="4787239"/>
              <a:ext cx="78731" cy="91853"/>
            </a:xfrm>
            <a:custGeom>
              <a:avLst/>
              <a:gdLst>
                <a:gd name="T0" fmla="*/ 5 w 24"/>
                <a:gd name="T1" fmla="*/ 21 h 28"/>
                <a:gd name="T2" fmla="*/ 17 w 24"/>
                <a:gd name="T3" fmla="*/ 27 h 28"/>
                <a:gd name="T4" fmla="*/ 17 w 24"/>
                <a:gd name="T5" fmla="*/ 27 h 28"/>
                <a:gd name="T6" fmla="*/ 22 w 24"/>
                <a:gd name="T7" fmla="*/ 15 h 28"/>
                <a:gd name="T8" fmla="*/ 19 w 24"/>
                <a:gd name="T9" fmla="*/ 7 h 28"/>
                <a:gd name="T10" fmla="*/ 7 w 24"/>
                <a:gd name="T11" fmla="*/ 2 h 28"/>
                <a:gd name="T12" fmla="*/ 7 w 24"/>
                <a:gd name="T13" fmla="*/ 2 h 28"/>
                <a:gd name="T14" fmla="*/ 2 w 24"/>
                <a:gd name="T15" fmla="*/ 14 h 28"/>
                <a:gd name="T16" fmla="*/ 5 w 24"/>
                <a:gd name="T17"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8">
                  <a:moveTo>
                    <a:pt x="5" y="21"/>
                  </a:moveTo>
                  <a:cubicBezTo>
                    <a:pt x="7" y="26"/>
                    <a:pt x="12" y="28"/>
                    <a:pt x="17" y="27"/>
                  </a:cubicBezTo>
                  <a:cubicBezTo>
                    <a:pt x="17" y="27"/>
                    <a:pt x="17" y="27"/>
                    <a:pt x="17" y="27"/>
                  </a:cubicBezTo>
                  <a:cubicBezTo>
                    <a:pt x="22" y="25"/>
                    <a:pt x="24" y="20"/>
                    <a:pt x="22" y="15"/>
                  </a:cubicBezTo>
                  <a:cubicBezTo>
                    <a:pt x="19" y="7"/>
                    <a:pt x="19" y="7"/>
                    <a:pt x="19" y="7"/>
                  </a:cubicBezTo>
                  <a:cubicBezTo>
                    <a:pt x="17" y="3"/>
                    <a:pt x="12" y="0"/>
                    <a:pt x="7" y="2"/>
                  </a:cubicBezTo>
                  <a:cubicBezTo>
                    <a:pt x="7" y="2"/>
                    <a:pt x="7" y="2"/>
                    <a:pt x="7" y="2"/>
                  </a:cubicBezTo>
                  <a:cubicBezTo>
                    <a:pt x="3" y="4"/>
                    <a:pt x="0" y="9"/>
                    <a:pt x="2" y="14"/>
                  </a:cubicBezTo>
                  <a:lnTo>
                    <a:pt x="5"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27">
              <a:extLst>
                <a:ext uri="{FF2B5EF4-FFF2-40B4-BE49-F238E27FC236}">
                  <a16:creationId xmlns:a16="http://schemas.microsoft.com/office/drawing/2014/main" id="{E08339E7-7FA0-43EB-A819-2858DC64B842}"/>
                </a:ext>
              </a:extLst>
            </p:cNvPr>
            <p:cNvSpPr>
              <a:spLocks/>
            </p:cNvSpPr>
            <p:nvPr/>
          </p:nvSpPr>
          <p:spPr bwMode="auto">
            <a:xfrm>
              <a:off x="10629855" y="3694844"/>
              <a:ext cx="52487" cy="59048"/>
            </a:xfrm>
            <a:custGeom>
              <a:avLst/>
              <a:gdLst>
                <a:gd name="T0" fmla="*/ 16 w 32"/>
                <a:gd name="T1" fmla="*/ 0 h 36"/>
                <a:gd name="T2" fmla="*/ 0 w 32"/>
                <a:gd name="T3" fmla="*/ 36 h 36"/>
                <a:gd name="T4" fmla="*/ 16 w 32"/>
                <a:gd name="T5" fmla="*/ 36 h 36"/>
                <a:gd name="T6" fmla="*/ 32 w 32"/>
                <a:gd name="T7" fmla="*/ 36 h 36"/>
                <a:gd name="T8" fmla="*/ 16 w 32"/>
                <a:gd name="T9" fmla="*/ 0 h 36"/>
              </a:gdLst>
              <a:ahLst/>
              <a:cxnLst>
                <a:cxn ang="0">
                  <a:pos x="T0" y="T1"/>
                </a:cxn>
                <a:cxn ang="0">
                  <a:pos x="T2" y="T3"/>
                </a:cxn>
                <a:cxn ang="0">
                  <a:pos x="T4" y="T5"/>
                </a:cxn>
                <a:cxn ang="0">
                  <a:pos x="T6" y="T7"/>
                </a:cxn>
                <a:cxn ang="0">
                  <a:pos x="T8" y="T9"/>
                </a:cxn>
              </a:cxnLst>
              <a:rect l="0" t="0" r="r" b="b"/>
              <a:pathLst>
                <a:path w="32" h="36">
                  <a:moveTo>
                    <a:pt x="16" y="0"/>
                  </a:moveTo>
                  <a:lnTo>
                    <a:pt x="0" y="36"/>
                  </a:lnTo>
                  <a:lnTo>
                    <a:pt x="16" y="36"/>
                  </a:lnTo>
                  <a:lnTo>
                    <a:pt x="32" y="36"/>
                  </a:lnTo>
                  <a:lnTo>
                    <a:pt x="16" y="0"/>
                  </a:lnTo>
                  <a:close/>
                </a:path>
              </a:pathLst>
            </a:custGeom>
            <a:solidFill>
              <a:srgbClr val="1E35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28">
              <a:extLst>
                <a:ext uri="{FF2B5EF4-FFF2-40B4-BE49-F238E27FC236}">
                  <a16:creationId xmlns:a16="http://schemas.microsoft.com/office/drawing/2014/main" id="{226F3DA8-A98B-4334-890B-24E3821D5AD7}"/>
                </a:ext>
              </a:extLst>
            </p:cNvPr>
            <p:cNvSpPr>
              <a:spLocks noEditPoints="1"/>
            </p:cNvSpPr>
            <p:nvPr/>
          </p:nvSpPr>
          <p:spPr bwMode="auto">
            <a:xfrm>
              <a:off x="9548943" y="2700864"/>
              <a:ext cx="2099497" cy="2798236"/>
            </a:xfrm>
            <a:custGeom>
              <a:avLst/>
              <a:gdLst>
                <a:gd name="T0" fmla="*/ 467 w 641"/>
                <a:gd name="T1" fmla="*/ 269 h 853"/>
                <a:gd name="T2" fmla="*/ 478 w 641"/>
                <a:gd name="T3" fmla="*/ 768 h 853"/>
                <a:gd name="T4" fmla="*/ 355 w 641"/>
                <a:gd name="T5" fmla="*/ 841 h 853"/>
                <a:gd name="T6" fmla="*/ 202 w 641"/>
                <a:gd name="T7" fmla="*/ 296 h 853"/>
                <a:gd name="T8" fmla="*/ 162 w 641"/>
                <a:gd name="T9" fmla="*/ 311 h 853"/>
                <a:gd name="T10" fmla="*/ 111 w 641"/>
                <a:gd name="T11" fmla="*/ 386 h 853"/>
                <a:gd name="T12" fmla="*/ 367 w 641"/>
                <a:gd name="T13" fmla="*/ 211 h 853"/>
                <a:gd name="T14" fmla="*/ 446 w 641"/>
                <a:gd name="T15" fmla="*/ 374 h 853"/>
                <a:gd name="T16" fmla="*/ 286 w 641"/>
                <a:gd name="T17" fmla="*/ 235 h 853"/>
                <a:gd name="T18" fmla="*/ 478 w 641"/>
                <a:gd name="T19" fmla="*/ 741 h 853"/>
                <a:gd name="T20" fmla="*/ 515 w 641"/>
                <a:gd name="T21" fmla="*/ 727 h 853"/>
                <a:gd name="T22" fmla="*/ 311 w 641"/>
                <a:gd name="T23" fmla="*/ 417 h 853"/>
                <a:gd name="T24" fmla="*/ 317 w 641"/>
                <a:gd name="T25" fmla="*/ 369 h 853"/>
                <a:gd name="T26" fmla="*/ 360 w 641"/>
                <a:gd name="T27" fmla="*/ 368 h 853"/>
                <a:gd name="T28" fmla="*/ 369 w 641"/>
                <a:gd name="T29" fmla="*/ 338 h 853"/>
                <a:gd name="T30" fmla="*/ 379 w 641"/>
                <a:gd name="T31" fmla="*/ 258 h 853"/>
                <a:gd name="T32" fmla="*/ 296 w 641"/>
                <a:gd name="T33" fmla="*/ 258 h 853"/>
                <a:gd name="T34" fmla="*/ 308 w 641"/>
                <a:gd name="T35" fmla="*/ 344 h 853"/>
                <a:gd name="T36" fmla="*/ 498 w 641"/>
                <a:gd name="T37" fmla="*/ 332 h 853"/>
                <a:gd name="T38" fmla="*/ 477 w 641"/>
                <a:gd name="T39" fmla="*/ 290 h 853"/>
                <a:gd name="T40" fmla="*/ 477 w 641"/>
                <a:gd name="T41" fmla="*/ 209 h 853"/>
                <a:gd name="T42" fmla="*/ 523 w 641"/>
                <a:gd name="T43" fmla="*/ 265 h 853"/>
                <a:gd name="T44" fmla="*/ 507 w 641"/>
                <a:gd name="T45" fmla="*/ 291 h 853"/>
                <a:gd name="T46" fmla="*/ 268 w 641"/>
                <a:gd name="T47" fmla="*/ 688 h 853"/>
                <a:gd name="T48" fmla="*/ 105 w 641"/>
                <a:gd name="T49" fmla="*/ 792 h 853"/>
                <a:gd name="T50" fmla="*/ 338 w 641"/>
                <a:gd name="T51" fmla="*/ 351 h 853"/>
                <a:gd name="T52" fmla="*/ 222 w 641"/>
                <a:gd name="T53" fmla="*/ 659 h 853"/>
                <a:gd name="T54" fmla="*/ 208 w 641"/>
                <a:gd name="T55" fmla="*/ 658 h 853"/>
                <a:gd name="T56" fmla="*/ 154 w 641"/>
                <a:gd name="T57" fmla="*/ 632 h 853"/>
                <a:gd name="T58" fmla="*/ 165 w 641"/>
                <a:gd name="T59" fmla="*/ 659 h 853"/>
                <a:gd name="T60" fmla="*/ 170 w 641"/>
                <a:gd name="T61" fmla="*/ 632 h 853"/>
                <a:gd name="T62" fmla="*/ 205 w 641"/>
                <a:gd name="T63" fmla="*/ 652 h 853"/>
                <a:gd name="T64" fmla="*/ 187 w 641"/>
                <a:gd name="T65" fmla="*/ 657 h 853"/>
                <a:gd name="T66" fmla="*/ 92 w 641"/>
                <a:gd name="T67" fmla="*/ 391 h 853"/>
                <a:gd name="T68" fmla="*/ 284 w 641"/>
                <a:gd name="T69" fmla="*/ 792 h 853"/>
                <a:gd name="T70" fmla="*/ 481 w 641"/>
                <a:gd name="T71" fmla="*/ 593 h 853"/>
                <a:gd name="T72" fmla="*/ 477 w 641"/>
                <a:gd name="T73" fmla="*/ 678 h 853"/>
                <a:gd name="T74" fmla="*/ 466 w 641"/>
                <a:gd name="T75" fmla="*/ 653 h 853"/>
                <a:gd name="T76" fmla="*/ 515 w 641"/>
                <a:gd name="T77" fmla="*/ 654 h 853"/>
                <a:gd name="T78" fmla="*/ 519 w 641"/>
                <a:gd name="T79" fmla="*/ 637 h 853"/>
                <a:gd name="T80" fmla="*/ 477 w 641"/>
                <a:gd name="T81" fmla="*/ 648 h 853"/>
                <a:gd name="T82" fmla="*/ 516 w 641"/>
                <a:gd name="T83" fmla="*/ 619 h 853"/>
                <a:gd name="T84" fmla="*/ 477 w 641"/>
                <a:gd name="T85" fmla="*/ 594 h 853"/>
                <a:gd name="T86" fmla="*/ 468 w 641"/>
                <a:gd name="T87" fmla="*/ 637 h 853"/>
                <a:gd name="T88" fmla="*/ 60 w 641"/>
                <a:gd name="T89" fmla="*/ 226 h 853"/>
                <a:gd name="T90" fmla="*/ 233 w 641"/>
                <a:gd name="T91" fmla="*/ 163 h 853"/>
                <a:gd name="T92" fmla="*/ 98 w 641"/>
                <a:gd name="T93" fmla="*/ 396 h 853"/>
                <a:gd name="T94" fmla="*/ 180 w 641"/>
                <a:gd name="T95" fmla="*/ 197 h 853"/>
                <a:gd name="T96" fmla="*/ 182 w 641"/>
                <a:gd name="T97" fmla="*/ 217 h 853"/>
                <a:gd name="T98" fmla="*/ 196 w 641"/>
                <a:gd name="T99" fmla="*/ 100 h 853"/>
                <a:gd name="T100" fmla="*/ 56 w 641"/>
                <a:gd name="T101" fmla="*/ 145 h 853"/>
                <a:gd name="T102" fmla="*/ 0 w 641"/>
                <a:gd name="T103" fmla="*/ 11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1" h="853">
                  <a:moveTo>
                    <a:pt x="399" y="251"/>
                  </a:moveTo>
                  <a:cubicBezTo>
                    <a:pt x="404" y="251"/>
                    <a:pt x="409" y="252"/>
                    <a:pt x="414" y="253"/>
                  </a:cubicBezTo>
                  <a:cubicBezTo>
                    <a:pt x="419" y="254"/>
                    <a:pt x="425" y="255"/>
                    <a:pt x="430" y="257"/>
                  </a:cubicBezTo>
                  <a:cubicBezTo>
                    <a:pt x="440" y="259"/>
                    <a:pt x="449" y="262"/>
                    <a:pt x="456" y="265"/>
                  </a:cubicBezTo>
                  <a:cubicBezTo>
                    <a:pt x="460" y="266"/>
                    <a:pt x="464" y="268"/>
                    <a:pt x="467" y="269"/>
                  </a:cubicBezTo>
                  <a:cubicBezTo>
                    <a:pt x="468" y="269"/>
                    <a:pt x="469" y="270"/>
                    <a:pt x="469" y="270"/>
                  </a:cubicBezTo>
                  <a:moveTo>
                    <a:pt x="498" y="765"/>
                  </a:moveTo>
                  <a:cubicBezTo>
                    <a:pt x="520" y="766"/>
                    <a:pt x="539" y="776"/>
                    <a:pt x="551" y="792"/>
                  </a:cubicBezTo>
                  <a:cubicBezTo>
                    <a:pt x="641" y="792"/>
                    <a:pt x="641" y="792"/>
                    <a:pt x="641" y="792"/>
                  </a:cubicBezTo>
                  <a:moveTo>
                    <a:pt x="478" y="768"/>
                  </a:moveTo>
                  <a:cubicBezTo>
                    <a:pt x="458" y="773"/>
                    <a:pt x="441" y="787"/>
                    <a:pt x="433" y="806"/>
                  </a:cubicBezTo>
                  <a:cubicBezTo>
                    <a:pt x="426" y="801"/>
                    <a:pt x="417" y="798"/>
                    <a:pt x="407" y="798"/>
                  </a:cubicBezTo>
                  <a:cubicBezTo>
                    <a:pt x="383" y="798"/>
                    <a:pt x="363" y="817"/>
                    <a:pt x="363" y="842"/>
                  </a:cubicBezTo>
                  <a:cubicBezTo>
                    <a:pt x="363" y="842"/>
                    <a:pt x="363" y="843"/>
                    <a:pt x="363" y="844"/>
                  </a:cubicBezTo>
                  <a:cubicBezTo>
                    <a:pt x="361" y="842"/>
                    <a:pt x="358" y="841"/>
                    <a:pt x="355" y="841"/>
                  </a:cubicBezTo>
                  <a:cubicBezTo>
                    <a:pt x="353" y="840"/>
                    <a:pt x="352" y="840"/>
                    <a:pt x="350" y="840"/>
                  </a:cubicBezTo>
                  <a:cubicBezTo>
                    <a:pt x="340" y="840"/>
                    <a:pt x="332" y="845"/>
                    <a:pt x="328" y="853"/>
                  </a:cubicBezTo>
                  <a:moveTo>
                    <a:pt x="271" y="262"/>
                  </a:moveTo>
                  <a:cubicBezTo>
                    <a:pt x="260" y="266"/>
                    <a:pt x="249" y="271"/>
                    <a:pt x="238" y="275"/>
                  </a:cubicBezTo>
                  <a:cubicBezTo>
                    <a:pt x="225" y="282"/>
                    <a:pt x="213" y="288"/>
                    <a:pt x="202" y="296"/>
                  </a:cubicBezTo>
                  <a:moveTo>
                    <a:pt x="294" y="226"/>
                  </a:moveTo>
                  <a:cubicBezTo>
                    <a:pt x="285" y="229"/>
                    <a:pt x="277" y="232"/>
                    <a:pt x="268" y="235"/>
                  </a:cubicBezTo>
                  <a:cubicBezTo>
                    <a:pt x="254" y="241"/>
                    <a:pt x="241" y="249"/>
                    <a:pt x="228" y="256"/>
                  </a:cubicBezTo>
                  <a:cubicBezTo>
                    <a:pt x="215" y="264"/>
                    <a:pt x="203" y="273"/>
                    <a:pt x="192" y="282"/>
                  </a:cubicBezTo>
                  <a:cubicBezTo>
                    <a:pt x="181" y="292"/>
                    <a:pt x="170" y="301"/>
                    <a:pt x="162" y="311"/>
                  </a:cubicBezTo>
                  <a:cubicBezTo>
                    <a:pt x="157" y="315"/>
                    <a:pt x="153" y="320"/>
                    <a:pt x="149" y="325"/>
                  </a:cubicBezTo>
                  <a:cubicBezTo>
                    <a:pt x="146" y="330"/>
                    <a:pt x="142" y="334"/>
                    <a:pt x="139" y="339"/>
                  </a:cubicBezTo>
                  <a:cubicBezTo>
                    <a:pt x="132" y="348"/>
                    <a:pt x="127" y="357"/>
                    <a:pt x="122" y="365"/>
                  </a:cubicBezTo>
                  <a:cubicBezTo>
                    <a:pt x="120" y="369"/>
                    <a:pt x="118" y="373"/>
                    <a:pt x="116" y="376"/>
                  </a:cubicBezTo>
                  <a:cubicBezTo>
                    <a:pt x="114" y="380"/>
                    <a:pt x="112" y="383"/>
                    <a:pt x="111" y="386"/>
                  </a:cubicBezTo>
                  <a:moveTo>
                    <a:pt x="470" y="219"/>
                  </a:moveTo>
                  <a:cubicBezTo>
                    <a:pt x="461" y="216"/>
                    <a:pt x="450" y="214"/>
                    <a:pt x="438" y="213"/>
                  </a:cubicBezTo>
                  <a:cubicBezTo>
                    <a:pt x="432" y="212"/>
                    <a:pt x="426" y="211"/>
                    <a:pt x="419" y="211"/>
                  </a:cubicBezTo>
                  <a:cubicBezTo>
                    <a:pt x="413" y="210"/>
                    <a:pt x="406" y="210"/>
                    <a:pt x="400" y="210"/>
                  </a:cubicBezTo>
                  <a:cubicBezTo>
                    <a:pt x="389" y="209"/>
                    <a:pt x="378" y="210"/>
                    <a:pt x="367" y="211"/>
                  </a:cubicBezTo>
                  <a:moveTo>
                    <a:pt x="139" y="642"/>
                  </a:moveTo>
                  <a:cubicBezTo>
                    <a:pt x="139" y="642"/>
                    <a:pt x="139" y="643"/>
                    <a:pt x="139" y="643"/>
                  </a:cubicBezTo>
                  <a:cubicBezTo>
                    <a:pt x="139" y="670"/>
                    <a:pt x="143" y="702"/>
                    <a:pt x="159" y="725"/>
                  </a:cubicBezTo>
                  <a:moveTo>
                    <a:pt x="477" y="453"/>
                  </a:moveTo>
                  <a:cubicBezTo>
                    <a:pt x="465" y="421"/>
                    <a:pt x="451" y="381"/>
                    <a:pt x="446" y="374"/>
                  </a:cubicBezTo>
                  <a:cubicBezTo>
                    <a:pt x="442" y="369"/>
                    <a:pt x="426" y="356"/>
                    <a:pt x="426" y="356"/>
                  </a:cubicBezTo>
                  <a:cubicBezTo>
                    <a:pt x="426" y="356"/>
                    <a:pt x="432" y="339"/>
                    <a:pt x="432" y="333"/>
                  </a:cubicBezTo>
                  <a:cubicBezTo>
                    <a:pt x="432" y="317"/>
                    <a:pt x="401" y="252"/>
                    <a:pt x="390" y="235"/>
                  </a:cubicBezTo>
                  <a:cubicBezTo>
                    <a:pt x="380" y="220"/>
                    <a:pt x="340" y="188"/>
                    <a:pt x="338" y="188"/>
                  </a:cubicBezTo>
                  <a:cubicBezTo>
                    <a:pt x="336" y="188"/>
                    <a:pt x="296" y="220"/>
                    <a:pt x="286" y="235"/>
                  </a:cubicBezTo>
                  <a:cubicBezTo>
                    <a:pt x="275" y="252"/>
                    <a:pt x="244" y="317"/>
                    <a:pt x="244" y="333"/>
                  </a:cubicBezTo>
                  <a:cubicBezTo>
                    <a:pt x="244" y="339"/>
                    <a:pt x="250" y="356"/>
                    <a:pt x="250" y="356"/>
                  </a:cubicBezTo>
                  <a:cubicBezTo>
                    <a:pt x="250" y="356"/>
                    <a:pt x="234" y="369"/>
                    <a:pt x="230" y="374"/>
                  </a:cubicBezTo>
                  <a:cubicBezTo>
                    <a:pt x="224" y="381"/>
                    <a:pt x="209" y="425"/>
                    <a:pt x="197" y="458"/>
                  </a:cubicBezTo>
                  <a:moveTo>
                    <a:pt x="478" y="741"/>
                  </a:moveTo>
                  <a:cubicBezTo>
                    <a:pt x="468" y="738"/>
                    <a:pt x="459" y="731"/>
                    <a:pt x="452" y="721"/>
                  </a:cubicBezTo>
                  <a:cubicBezTo>
                    <a:pt x="453" y="726"/>
                    <a:pt x="453" y="732"/>
                    <a:pt x="454" y="738"/>
                  </a:cubicBezTo>
                  <a:cubicBezTo>
                    <a:pt x="455" y="744"/>
                    <a:pt x="455" y="751"/>
                    <a:pt x="455" y="757"/>
                  </a:cubicBezTo>
                  <a:moveTo>
                    <a:pt x="499" y="741"/>
                  </a:moveTo>
                  <a:cubicBezTo>
                    <a:pt x="504" y="738"/>
                    <a:pt x="510" y="734"/>
                    <a:pt x="515" y="727"/>
                  </a:cubicBezTo>
                  <a:cubicBezTo>
                    <a:pt x="532" y="704"/>
                    <a:pt x="537" y="670"/>
                    <a:pt x="537" y="642"/>
                  </a:cubicBezTo>
                  <a:moveTo>
                    <a:pt x="365" y="417"/>
                  </a:moveTo>
                  <a:cubicBezTo>
                    <a:pt x="426" y="356"/>
                    <a:pt x="426" y="356"/>
                    <a:pt x="426" y="356"/>
                  </a:cubicBezTo>
                  <a:moveTo>
                    <a:pt x="250" y="356"/>
                  </a:moveTo>
                  <a:cubicBezTo>
                    <a:pt x="311" y="417"/>
                    <a:pt x="311" y="417"/>
                    <a:pt x="311" y="417"/>
                  </a:cubicBezTo>
                  <a:moveTo>
                    <a:pt x="308" y="343"/>
                  </a:moveTo>
                  <a:cubicBezTo>
                    <a:pt x="310" y="351"/>
                    <a:pt x="310" y="351"/>
                    <a:pt x="310" y="351"/>
                  </a:cubicBezTo>
                  <a:cubicBezTo>
                    <a:pt x="312" y="357"/>
                    <a:pt x="313" y="362"/>
                    <a:pt x="315" y="367"/>
                  </a:cubicBezTo>
                  <a:cubicBezTo>
                    <a:pt x="315" y="368"/>
                    <a:pt x="315" y="368"/>
                    <a:pt x="315" y="368"/>
                  </a:cubicBezTo>
                  <a:cubicBezTo>
                    <a:pt x="317" y="369"/>
                    <a:pt x="317" y="369"/>
                    <a:pt x="317" y="369"/>
                  </a:cubicBezTo>
                  <a:cubicBezTo>
                    <a:pt x="322" y="373"/>
                    <a:pt x="329" y="375"/>
                    <a:pt x="338" y="375"/>
                  </a:cubicBezTo>
                  <a:cubicBezTo>
                    <a:pt x="338" y="375"/>
                    <a:pt x="338" y="375"/>
                    <a:pt x="338" y="375"/>
                  </a:cubicBezTo>
                  <a:cubicBezTo>
                    <a:pt x="338" y="375"/>
                    <a:pt x="338" y="375"/>
                    <a:pt x="338" y="375"/>
                  </a:cubicBezTo>
                  <a:cubicBezTo>
                    <a:pt x="347" y="375"/>
                    <a:pt x="354" y="373"/>
                    <a:pt x="359" y="369"/>
                  </a:cubicBezTo>
                  <a:cubicBezTo>
                    <a:pt x="360" y="368"/>
                    <a:pt x="360" y="368"/>
                    <a:pt x="360" y="368"/>
                  </a:cubicBezTo>
                  <a:cubicBezTo>
                    <a:pt x="361" y="367"/>
                    <a:pt x="361" y="367"/>
                    <a:pt x="361" y="367"/>
                  </a:cubicBezTo>
                  <a:cubicBezTo>
                    <a:pt x="363" y="362"/>
                    <a:pt x="364" y="357"/>
                    <a:pt x="366" y="351"/>
                  </a:cubicBezTo>
                  <a:cubicBezTo>
                    <a:pt x="368" y="343"/>
                    <a:pt x="368" y="343"/>
                    <a:pt x="368" y="343"/>
                  </a:cubicBezTo>
                  <a:moveTo>
                    <a:pt x="367" y="345"/>
                  </a:moveTo>
                  <a:cubicBezTo>
                    <a:pt x="367" y="345"/>
                    <a:pt x="369" y="338"/>
                    <a:pt x="369" y="338"/>
                  </a:cubicBezTo>
                  <a:cubicBezTo>
                    <a:pt x="375" y="335"/>
                    <a:pt x="381" y="330"/>
                    <a:pt x="386" y="325"/>
                  </a:cubicBezTo>
                  <a:cubicBezTo>
                    <a:pt x="387" y="324"/>
                    <a:pt x="387" y="324"/>
                    <a:pt x="387" y="324"/>
                  </a:cubicBezTo>
                  <a:cubicBezTo>
                    <a:pt x="387" y="322"/>
                    <a:pt x="387" y="322"/>
                    <a:pt x="387" y="322"/>
                  </a:cubicBezTo>
                  <a:cubicBezTo>
                    <a:pt x="387" y="301"/>
                    <a:pt x="384" y="279"/>
                    <a:pt x="379" y="258"/>
                  </a:cubicBezTo>
                  <a:cubicBezTo>
                    <a:pt x="379" y="258"/>
                    <a:pt x="379" y="258"/>
                    <a:pt x="379" y="258"/>
                  </a:cubicBezTo>
                  <a:cubicBezTo>
                    <a:pt x="369" y="249"/>
                    <a:pt x="357" y="244"/>
                    <a:pt x="339" y="241"/>
                  </a:cubicBezTo>
                  <a:cubicBezTo>
                    <a:pt x="338" y="241"/>
                    <a:pt x="338" y="241"/>
                    <a:pt x="338" y="241"/>
                  </a:cubicBezTo>
                  <a:cubicBezTo>
                    <a:pt x="337" y="241"/>
                    <a:pt x="337" y="241"/>
                    <a:pt x="337" y="241"/>
                  </a:cubicBezTo>
                  <a:cubicBezTo>
                    <a:pt x="318" y="244"/>
                    <a:pt x="307" y="249"/>
                    <a:pt x="296" y="258"/>
                  </a:cubicBezTo>
                  <a:cubicBezTo>
                    <a:pt x="296" y="258"/>
                    <a:pt x="296" y="258"/>
                    <a:pt x="296" y="258"/>
                  </a:cubicBezTo>
                  <a:cubicBezTo>
                    <a:pt x="292" y="279"/>
                    <a:pt x="289" y="301"/>
                    <a:pt x="289" y="322"/>
                  </a:cubicBezTo>
                  <a:cubicBezTo>
                    <a:pt x="289" y="324"/>
                    <a:pt x="289" y="324"/>
                    <a:pt x="289" y="324"/>
                  </a:cubicBezTo>
                  <a:cubicBezTo>
                    <a:pt x="290" y="325"/>
                    <a:pt x="290" y="325"/>
                    <a:pt x="290" y="325"/>
                  </a:cubicBezTo>
                  <a:cubicBezTo>
                    <a:pt x="295" y="330"/>
                    <a:pt x="301" y="335"/>
                    <a:pt x="307" y="338"/>
                  </a:cubicBezTo>
                  <a:cubicBezTo>
                    <a:pt x="307" y="338"/>
                    <a:pt x="308" y="344"/>
                    <a:pt x="308" y="344"/>
                  </a:cubicBezTo>
                  <a:moveTo>
                    <a:pt x="452" y="721"/>
                  </a:moveTo>
                  <a:cubicBezTo>
                    <a:pt x="452" y="721"/>
                    <a:pt x="452" y="721"/>
                    <a:pt x="452" y="721"/>
                  </a:cubicBezTo>
                  <a:moveTo>
                    <a:pt x="498" y="678"/>
                  </a:moveTo>
                  <a:cubicBezTo>
                    <a:pt x="498" y="853"/>
                    <a:pt x="498" y="853"/>
                    <a:pt x="498" y="853"/>
                  </a:cubicBezTo>
                  <a:moveTo>
                    <a:pt x="498" y="332"/>
                  </a:moveTo>
                  <a:cubicBezTo>
                    <a:pt x="498" y="608"/>
                    <a:pt x="498" y="608"/>
                    <a:pt x="498" y="608"/>
                  </a:cubicBezTo>
                  <a:moveTo>
                    <a:pt x="477" y="853"/>
                  </a:moveTo>
                  <a:cubicBezTo>
                    <a:pt x="477" y="853"/>
                    <a:pt x="477" y="853"/>
                    <a:pt x="477" y="853"/>
                  </a:cubicBezTo>
                  <a:cubicBezTo>
                    <a:pt x="477" y="694"/>
                    <a:pt x="477" y="694"/>
                    <a:pt x="477" y="694"/>
                  </a:cubicBezTo>
                  <a:moveTo>
                    <a:pt x="477" y="290"/>
                  </a:moveTo>
                  <a:cubicBezTo>
                    <a:pt x="477" y="554"/>
                    <a:pt x="477" y="554"/>
                    <a:pt x="477" y="554"/>
                  </a:cubicBezTo>
                  <a:moveTo>
                    <a:pt x="498" y="208"/>
                  </a:moveTo>
                  <a:cubicBezTo>
                    <a:pt x="498" y="194"/>
                    <a:pt x="498" y="194"/>
                    <a:pt x="498" y="194"/>
                  </a:cubicBezTo>
                  <a:cubicBezTo>
                    <a:pt x="477" y="194"/>
                    <a:pt x="477" y="194"/>
                    <a:pt x="477" y="194"/>
                  </a:cubicBezTo>
                  <a:cubicBezTo>
                    <a:pt x="477" y="209"/>
                    <a:pt x="477" y="209"/>
                    <a:pt x="477" y="209"/>
                  </a:cubicBezTo>
                  <a:moveTo>
                    <a:pt x="498" y="314"/>
                  </a:moveTo>
                  <a:cubicBezTo>
                    <a:pt x="498" y="290"/>
                    <a:pt x="498" y="290"/>
                    <a:pt x="498" y="290"/>
                  </a:cubicBezTo>
                  <a:moveTo>
                    <a:pt x="507" y="236"/>
                  </a:moveTo>
                  <a:cubicBezTo>
                    <a:pt x="507" y="265"/>
                    <a:pt x="507" y="265"/>
                    <a:pt x="507" y="265"/>
                  </a:cubicBezTo>
                  <a:cubicBezTo>
                    <a:pt x="523" y="265"/>
                    <a:pt x="523" y="265"/>
                    <a:pt x="523" y="265"/>
                  </a:cubicBezTo>
                  <a:cubicBezTo>
                    <a:pt x="523" y="236"/>
                    <a:pt x="523" y="236"/>
                    <a:pt x="523" y="236"/>
                  </a:cubicBezTo>
                  <a:moveTo>
                    <a:pt x="507" y="210"/>
                  </a:moveTo>
                  <a:cubicBezTo>
                    <a:pt x="469" y="210"/>
                    <a:pt x="469" y="210"/>
                    <a:pt x="469" y="210"/>
                  </a:cubicBezTo>
                  <a:cubicBezTo>
                    <a:pt x="469" y="291"/>
                    <a:pt x="469" y="291"/>
                    <a:pt x="469" y="291"/>
                  </a:cubicBezTo>
                  <a:cubicBezTo>
                    <a:pt x="507" y="291"/>
                    <a:pt x="507" y="291"/>
                    <a:pt x="507" y="291"/>
                  </a:cubicBezTo>
                  <a:lnTo>
                    <a:pt x="507" y="210"/>
                  </a:lnTo>
                  <a:close/>
                  <a:moveTo>
                    <a:pt x="363" y="744"/>
                  </a:moveTo>
                  <a:cubicBezTo>
                    <a:pt x="355" y="736"/>
                    <a:pt x="345" y="731"/>
                    <a:pt x="333" y="731"/>
                  </a:cubicBezTo>
                  <a:cubicBezTo>
                    <a:pt x="331" y="731"/>
                    <a:pt x="330" y="731"/>
                    <a:pt x="329" y="731"/>
                  </a:cubicBezTo>
                  <a:cubicBezTo>
                    <a:pt x="320" y="706"/>
                    <a:pt x="296" y="688"/>
                    <a:pt x="268" y="688"/>
                  </a:cubicBezTo>
                  <a:cubicBezTo>
                    <a:pt x="237" y="688"/>
                    <a:pt x="212" y="709"/>
                    <a:pt x="205" y="737"/>
                  </a:cubicBezTo>
                  <a:cubicBezTo>
                    <a:pt x="198" y="734"/>
                    <a:pt x="191" y="731"/>
                    <a:pt x="183" y="731"/>
                  </a:cubicBezTo>
                  <a:cubicBezTo>
                    <a:pt x="161" y="731"/>
                    <a:pt x="143" y="747"/>
                    <a:pt x="140" y="767"/>
                  </a:cubicBezTo>
                  <a:cubicBezTo>
                    <a:pt x="137" y="766"/>
                    <a:pt x="134" y="766"/>
                    <a:pt x="131" y="766"/>
                  </a:cubicBezTo>
                  <a:cubicBezTo>
                    <a:pt x="116" y="766"/>
                    <a:pt x="105" y="778"/>
                    <a:pt x="105" y="792"/>
                  </a:cubicBezTo>
                  <a:cubicBezTo>
                    <a:pt x="37" y="792"/>
                    <a:pt x="37" y="792"/>
                    <a:pt x="37" y="792"/>
                  </a:cubicBezTo>
                  <a:moveTo>
                    <a:pt x="352" y="350"/>
                  </a:moveTo>
                  <a:cubicBezTo>
                    <a:pt x="357" y="349"/>
                    <a:pt x="362" y="347"/>
                    <a:pt x="367" y="345"/>
                  </a:cubicBezTo>
                  <a:moveTo>
                    <a:pt x="308" y="345"/>
                  </a:moveTo>
                  <a:cubicBezTo>
                    <a:pt x="318" y="349"/>
                    <a:pt x="328" y="351"/>
                    <a:pt x="338" y="351"/>
                  </a:cubicBezTo>
                  <a:moveTo>
                    <a:pt x="416" y="516"/>
                  </a:moveTo>
                  <a:cubicBezTo>
                    <a:pt x="425" y="566"/>
                    <a:pt x="436" y="638"/>
                    <a:pt x="447" y="694"/>
                  </a:cubicBezTo>
                  <a:moveTo>
                    <a:pt x="209" y="659"/>
                  </a:moveTo>
                  <a:cubicBezTo>
                    <a:pt x="212" y="663"/>
                    <a:pt x="218" y="663"/>
                    <a:pt x="222" y="659"/>
                  </a:cubicBezTo>
                  <a:cubicBezTo>
                    <a:pt x="222" y="659"/>
                    <a:pt x="222" y="659"/>
                    <a:pt x="222" y="659"/>
                  </a:cubicBezTo>
                  <a:cubicBezTo>
                    <a:pt x="225" y="655"/>
                    <a:pt x="225" y="650"/>
                    <a:pt x="222" y="646"/>
                  </a:cubicBezTo>
                  <a:cubicBezTo>
                    <a:pt x="221" y="645"/>
                    <a:pt x="221" y="645"/>
                    <a:pt x="221" y="645"/>
                  </a:cubicBezTo>
                  <a:cubicBezTo>
                    <a:pt x="217" y="641"/>
                    <a:pt x="211" y="641"/>
                    <a:pt x="208" y="645"/>
                  </a:cubicBezTo>
                  <a:cubicBezTo>
                    <a:pt x="208" y="645"/>
                    <a:pt x="208" y="645"/>
                    <a:pt x="208" y="645"/>
                  </a:cubicBezTo>
                  <a:cubicBezTo>
                    <a:pt x="204" y="649"/>
                    <a:pt x="204" y="654"/>
                    <a:pt x="208" y="658"/>
                  </a:cubicBezTo>
                  <a:lnTo>
                    <a:pt x="209" y="659"/>
                  </a:lnTo>
                  <a:close/>
                  <a:moveTo>
                    <a:pt x="165" y="642"/>
                  </a:moveTo>
                  <a:cubicBezTo>
                    <a:pt x="163" y="637"/>
                    <a:pt x="163" y="637"/>
                    <a:pt x="163" y="637"/>
                  </a:cubicBezTo>
                  <a:cubicBezTo>
                    <a:pt x="162" y="633"/>
                    <a:pt x="158" y="631"/>
                    <a:pt x="154" y="632"/>
                  </a:cubicBezTo>
                  <a:cubicBezTo>
                    <a:pt x="154" y="632"/>
                    <a:pt x="154" y="632"/>
                    <a:pt x="154" y="632"/>
                  </a:cubicBezTo>
                  <a:cubicBezTo>
                    <a:pt x="150" y="633"/>
                    <a:pt x="148" y="637"/>
                    <a:pt x="149" y="641"/>
                  </a:cubicBezTo>
                  <a:cubicBezTo>
                    <a:pt x="154" y="655"/>
                    <a:pt x="154" y="655"/>
                    <a:pt x="154" y="655"/>
                  </a:cubicBezTo>
                  <a:cubicBezTo>
                    <a:pt x="155" y="659"/>
                    <a:pt x="159" y="661"/>
                    <a:pt x="163" y="660"/>
                  </a:cubicBezTo>
                  <a:cubicBezTo>
                    <a:pt x="163" y="660"/>
                    <a:pt x="163" y="660"/>
                    <a:pt x="163" y="660"/>
                  </a:cubicBezTo>
                  <a:cubicBezTo>
                    <a:pt x="164" y="660"/>
                    <a:pt x="165" y="659"/>
                    <a:pt x="165" y="659"/>
                  </a:cubicBezTo>
                  <a:cubicBezTo>
                    <a:pt x="167" y="657"/>
                    <a:pt x="169" y="654"/>
                    <a:pt x="167" y="648"/>
                  </a:cubicBezTo>
                  <a:moveTo>
                    <a:pt x="183" y="647"/>
                  </a:moveTo>
                  <a:cubicBezTo>
                    <a:pt x="180" y="637"/>
                    <a:pt x="180" y="637"/>
                    <a:pt x="180" y="637"/>
                  </a:cubicBezTo>
                  <a:cubicBezTo>
                    <a:pt x="179" y="633"/>
                    <a:pt x="175" y="631"/>
                    <a:pt x="170" y="632"/>
                  </a:cubicBezTo>
                  <a:cubicBezTo>
                    <a:pt x="170" y="632"/>
                    <a:pt x="170" y="632"/>
                    <a:pt x="170" y="632"/>
                  </a:cubicBezTo>
                  <a:cubicBezTo>
                    <a:pt x="166" y="633"/>
                    <a:pt x="164" y="638"/>
                    <a:pt x="165" y="642"/>
                  </a:cubicBezTo>
                  <a:cubicBezTo>
                    <a:pt x="170" y="658"/>
                    <a:pt x="170" y="658"/>
                    <a:pt x="170" y="658"/>
                  </a:cubicBezTo>
                  <a:cubicBezTo>
                    <a:pt x="172" y="662"/>
                    <a:pt x="176" y="665"/>
                    <a:pt x="180" y="663"/>
                  </a:cubicBezTo>
                  <a:cubicBezTo>
                    <a:pt x="180" y="663"/>
                    <a:pt x="180" y="663"/>
                    <a:pt x="180" y="663"/>
                  </a:cubicBezTo>
                  <a:moveTo>
                    <a:pt x="205" y="652"/>
                  </a:moveTo>
                  <a:cubicBezTo>
                    <a:pt x="201" y="643"/>
                    <a:pt x="201" y="643"/>
                    <a:pt x="201" y="643"/>
                  </a:cubicBezTo>
                  <a:cubicBezTo>
                    <a:pt x="199" y="639"/>
                    <a:pt x="194" y="636"/>
                    <a:pt x="189" y="638"/>
                  </a:cubicBezTo>
                  <a:cubicBezTo>
                    <a:pt x="189" y="638"/>
                    <a:pt x="189" y="638"/>
                    <a:pt x="189" y="638"/>
                  </a:cubicBezTo>
                  <a:cubicBezTo>
                    <a:pt x="185" y="640"/>
                    <a:pt x="182" y="645"/>
                    <a:pt x="184" y="650"/>
                  </a:cubicBezTo>
                  <a:cubicBezTo>
                    <a:pt x="187" y="657"/>
                    <a:pt x="187" y="657"/>
                    <a:pt x="187" y="657"/>
                  </a:cubicBezTo>
                  <a:cubicBezTo>
                    <a:pt x="189" y="662"/>
                    <a:pt x="194" y="664"/>
                    <a:pt x="199" y="663"/>
                  </a:cubicBezTo>
                  <a:cubicBezTo>
                    <a:pt x="199" y="663"/>
                    <a:pt x="199" y="663"/>
                    <a:pt x="199" y="663"/>
                  </a:cubicBezTo>
                  <a:moveTo>
                    <a:pt x="103" y="404"/>
                  </a:moveTo>
                  <a:cubicBezTo>
                    <a:pt x="95" y="421"/>
                    <a:pt x="95" y="421"/>
                    <a:pt x="95" y="421"/>
                  </a:cubicBezTo>
                  <a:moveTo>
                    <a:pt x="92" y="391"/>
                  </a:moveTo>
                  <a:cubicBezTo>
                    <a:pt x="112" y="419"/>
                    <a:pt x="112" y="419"/>
                    <a:pt x="112" y="419"/>
                  </a:cubicBezTo>
                  <a:moveTo>
                    <a:pt x="85" y="407"/>
                  </a:moveTo>
                  <a:cubicBezTo>
                    <a:pt x="119" y="404"/>
                    <a:pt x="119" y="404"/>
                    <a:pt x="119" y="404"/>
                  </a:cubicBezTo>
                  <a:moveTo>
                    <a:pt x="311" y="819"/>
                  </a:moveTo>
                  <a:cubicBezTo>
                    <a:pt x="311" y="804"/>
                    <a:pt x="299" y="792"/>
                    <a:pt x="284" y="792"/>
                  </a:cubicBezTo>
                  <a:cubicBezTo>
                    <a:pt x="280" y="792"/>
                    <a:pt x="276" y="793"/>
                    <a:pt x="273" y="794"/>
                  </a:cubicBezTo>
                  <a:cubicBezTo>
                    <a:pt x="273" y="794"/>
                    <a:pt x="273" y="794"/>
                    <a:pt x="273" y="794"/>
                  </a:cubicBezTo>
                  <a:cubicBezTo>
                    <a:pt x="269" y="780"/>
                    <a:pt x="256" y="770"/>
                    <a:pt x="240" y="770"/>
                  </a:cubicBezTo>
                  <a:cubicBezTo>
                    <a:pt x="226" y="770"/>
                    <a:pt x="214" y="778"/>
                    <a:pt x="209" y="790"/>
                  </a:cubicBezTo>
                  <a:moveTo>
                    <a:pt x="481" y="593"/>
                  </a:moveTo>
                  <a:cubicBezTo>
                    <a:pt x="481" y="593"/>
                    <a:pt x="481" y="593"/>
                    <a:pt x="481" y="593"/>
                  </a:cubicBezTo>
                  <a:moveTo>
                    <a:pt x="470" y="662"/>
                  </a:moveTo>
                  <a:cubicBezTo>
                    <a:pt x="468" y="664"/>
                    <a:pt x="467" y="666"/>
                    <a:pt x="467" y="668"/>
                  </a:cubicBezTo>
                  <a:cubicBezTo>
                    <a:pt x="467" y="668"/>
                    <a:pt x="467" y="668"/>
                    <a:pt x="467" y="668"/>
                  </a:cubicBezTo>
                  <a:cubicBezTo>
                    <a:pt x="467" y="674"/>
                    <a:pt x="472" y="678"/>
                    <a:pt x="477" y="678"/>
                  </a:cubicBezTo>
                  <a:cubicBezTo>
                    <a:pt x="498" y="678"/>
                    <a:pt x="498" y="678"/>
                    <a:pt x="498" y="678"/>
                  </a:cubicBezTo>
                  <a:cubicBezTo>
                    <a:pt x="503" y="678"/>
                    <a:pt x="508" y="674"/>
                    <a:pt x="508" y="668"/>
                  </a:cubicBezTo>
                  <a:cubicBezTo>
                    <a:pt x="508" y="668"/>
                    <a:pt x="508" y="668"/>
                    <a:pt x="508" y="668"/>
                  </a:cubicBezTo>
                  <a:cubicBezTo>
                    <a:pt x="508" y="667"/>
                    <a:pt x="508" y="666"/>
                    <a:pt x="508" y="665"/>
                  </a:cubicBezTo>
                  <a:moveTo>
                    <a:pt x="466" y="653"/>
                  </a:moveTo>
                  <a:cubicBezTo>
                    <a:pt x="466" y="653"/>
                    <a:pt x="466" y="653"/>
                    <a:pt x="466" y="653"/>
                  </a:cubicBezTo>
                  <a:cubicBezTo>
                    <a:pt x="465" y="659"/>
                    <a:pt x="470" y="664"/>
                    <a:pt x="476" y="665"/>
                  </a:cubicBezTo>
                  <a:cubicBezTo>
                    <a:pt x="504" y="665"/>
                    <a:pt x="504" y="665"/>
                    <a:pt x="504" y="665"/>
                  </a:cubicBezTo>
                  <a:cubicBezTo>
                    <a:pt x="510" y="665"/>
                    <a:pt x="515" y="660"/>
                    <a:pt x="515" y="654"/>
                  </a:cubicBezTo>
                  <a:cubicBezTo>
                    <a:pt x="515" y="654"/>
                    <a:pt x="515" y="654"/>
                    <a:pt x="515" y="654"/>
                  </a:cubicBezTo>
                  <a:cubicBezTo>
                    <a:pt x="515" y="651"/>
                    <a:pt x="514" y="649"/>
                    <a:pt x="513" y="647"/>
                  </a:cubicBezTo>
                  <a:moveTo>
                    <a:pt x="470" y="645"/>
                  </a:moveTo>
                  <a:cubicBezTo>
                    <a:pt x="470" y="645"/>
                    <a:pt x="470" y="645"/>
                    <a:pt x="470" y="645"/>
                  </a:cubicBezTo>
                  <a:moveTo>
                    <a:pt x="508" y="648"/>
                  </a:moveTo>
                  <a:cubicBezTo>
                    <a:pt x="514" y="648"/>
                    <a:pt x="519" y="643"/>
                    <a:pt x="519" y="637"/>
                  </a:cubicBezTo>
                  <a:cubicBezTo>
                    <a:pt x="519" y="637"/>
                    <a:pt x="519" y="637"/>
                    <a:pt x="519" y="637"/>
                  </a:cubicBezTo>
                  <a:cubicBezTo>
                    <a:pt x="519" y="632"/>
                    <a:pt x="517" y="628"/>
                    <a:pt x="513" y="626"/>
                  </a:cubicBezTo>
                  <a:moveTo>
                    <a:pt x="466" y="637"/>
                  </a:moveTo>
                  <a:cubicBezTo>
                    <a:pt x="466" y="637"/>
                    <a:pt x="466" y="637"/>
                    <a:pt x="466" y="637"/>
                  </a:cubicBezTo>
                  <a:cubicBezTo>
                    <a:pt x="466" y="643"/>
                    <a:pt x="471" y="648"/>
                    <a:pt x="477" y="648"/>
                  </a:cubicBezTo>
                  <a:cubicBezTo>
                    <a:pt x="500" y="648"/>
                    <a:pt x="500" y="648"/>
                    <a:pt x="500" y="648"/>
                  </a:cubicBezTo>
                  <a:moveTo>
                    <a:pt x="491" y="629"/>
                  </a:moveTo>
                  <a:cubicBezTo>
                    <a:pt x="505" y="630"/>
                    <a:pt x="505" y="630"/>
                    <a:pt x="505" y="630"/>
                  </a:cubicBezTo>
                  <a:cubicBezTo>
                    <a:pt x="511" y="630"/>
                    <a:pt x="516" y="625"/>
                    <a:pt x="516" y="619"/>
                  </a:cubicBezTo>
                  <a:cubicBezTo>
                    <a:pt x="516" y="619"/>
                    <a:pt x="516" y="619"/>
                    <a:pt x="516" y="619"/>
                  </a:cubicBezTo>
                  <a:cubicBezTo>
                    <a:pt x="516" y="613"/>
                    <a:pt x="511" y="608"/>
                    <a:pt x="505" y="607"/>
                  </a:cubicBezTo>
                  <a:cubicBezTo>
                    <a:pt x="486" y="607"/>
                    <a:pt x="486" y="607"/>
                    <a:pt x="486" y="607"/>
                  </a:cubicBezTo>
                  <a:moveTo>
                    <a:pt x="477" y="572"/>
                  </a:moveTo>
                  <a:cubicBezTo>
                    <a:pt x="477" y="594"/>
                    <a:pt x="477" y="594"/>
                    <a:pt x="477" y="594"/>
                  </a:cubicBezTo>
                  <a:cubicBezTo>
                    <a:pt x="477" y="594"/>
                    <a:pt x="477" y="594"/>
                    <a:pt x="477" y="594"/>
                  </a:cubicBezTo>
                  <a:cubicBezTo>
                    <a:pt x="475" y="594"/>
                    <a:pt x="472" y="595"/>
                    <a:pt x="471" y="597"/>
                  </a:cubicBezTo>
                  <a:cubicBezTo>
                    <a:pt x="460" y="607"/>
                    <a:pt x="460" y="607"/>
                    <a:pt x="460" y="607"/>
                  </a:cubicBezTo>
                  <a:cubicBezTo>
                    <a:pt x="458" y="609"/>
                    <a:pt x="457" y="612"/>
                    <a:pt x="457" y="614"/>
                  </a:cubicBezTo>
                  <a:cubicBezTo>
                    <a:pt x="457" y="626"/>
                    <a:pt x="457" y="626"/>
                    <a:pt x="457" y="626"/>
                  </a:cubicBezTo>
                  <a:cubicBezTo>
                    <a:pt x="457" y="632"/>
                    <a:pt x="462" y="637"/>
                    <a:pt x="468" y="637"/>
                  </a:cubicBezTo>
                  <a:cubicBezTo>
                    <a:pt x="468" y="637"/>
                    <a:pt x="468" y="637"/>
                    <a:pt x="468" y="637"/>
                  </a:cubicBezTo>
                  <a:cubicBezTo>
                    <a:pt x="474" y="637"/>
                    <a:pt x="478" y="632"/>
                    <a:pt x="478" y="626"/>
                  </a:cubicBezTo>
                  <a:cubicBezTo>
                    <a:pt x="478" y="620"/>
                    <a:pt x="478" y="620"/>
                    <a:pt x="478" y="620"/>
                  </a:cubicBezTo>
                  <a:moveTo>
                    <a:pt x="0" y="226"/>
                  </a:moveTo>
                  <a:cubicBezTo>
                    <a:pt x="60" y="226"/>
                    <a:pt x="60" y="226"/>
                    <a:pt x="60" y="226"/>
                  </a:cubicBezTo>
                  <a:moveTo>
                    <a:pt x="123" y="226"/>
                  </a:moveTo>
                  <a:cubicBezTo>
                    <a:pt x="148" y="226"/>
                    <a:pt x="148" y="226"/>
                    <a:pt x="148" y="226"/>
                  </a:cubicBezTo>
                  <a:moveTo>
                    <a:pt x="269" y="100"/>
                  </a:moveTo>
                  <a:cubicBezTo>
                    <a:pt x="276" y="88"/>
                    <a:pt x="276" y="88"/>
                    <a:pt x="276" y="88"/>
                  </a:cubicBezTo>
                  <a:moveTo>
                    <a:pt x="233" y="163"/>
                  </a:moveTo>
                  <a:cubicBezTo>
                    <a:pt x="242" y="147"/>
                    <a:pt x="242" y="147"/>
                    <a:pt x="242" y="147"/>
                  </a:cubicBezTo>
                  <a:moveTo>
                    <a:pt x="213" y="197"/>
                  </a:moveTo>
                  <a:cubicBezTo>
                    <a:pt x="224" y="178"/>
                    <a:pt x="224" y="178"/>
                    <a:pt x="224" y="178"/>
                  </a:cubicBezTo>
                  <a:moveTo>
                    <a:pt x="98" y="396"/>
                  </a:moveTo>
                  <a:cubicBezTo>
                    <a:pt x="98" y="396"/>
                    <a:pt x="98" y="396"/>
                    <a:pt x="98" y="396"/>
                  </a:cubicBezTo>
                  <a:moveTo>
                    <a:pt x="108" y="73"/>
                  </a:moveTo>
                  <a:cubicBezTo>
                    <a:pt x="98" y="56"/>
                    <a:pt x="98" y="56"/>
                    <a:pt x="98" y="56"/>
                  </a:cubicBezTo>
                  <a:moveTo>
                    <a:pt x="156" y="155"/>
                  </a:moveTo>
                  <a:cubicBezTo>
                    <a:pt x="129" y="110"/>
                    <a:pt x="129" y="110"/>
                    <a:pt x="129" y="110"/>
                  </a:cubicBezTo>
                  <a:moveTo>
                    <a:pt x="180" y="197"/>
                  </a:moveTo>
                  <a:cubicBezTo>
                    <a:pt x="171" y="182"/>
                    <a:pt x="171" y="182"/>
                    <a:pt x="171" y="182"/>
                  </a:cubicBezTo>
                  <a:moveTo>
                    <a:pt x="196" y="209"/>
                  </a:moveTo>
                  <a:cubicBezTo>
                    <a:pt x="196" y="243"/>
                    <a:pt x="196" y="243"/>
                    <a:pt x="196" y="243"/>
                  </a:cubicBezTo>
                  <a:moveTo>
                    <a:pt x="211" y="234"/>
                  </a:moveTo>
                  <a:cubicBezTo>
                    <a:pt x="182" y="217"/>
                    <a:pt x="182" y="217"/>
                    <a:pt x="182" y="217"/>
                  </a:cubicBezTo>
                  <a:moveTo>
                    <a:pt x="182" y="234"/>
                  </a:moveTo>
                  <a:cubicBezTo>
                    <a:pt x="211" y="217"/>
                    <a:pt x="211" y="217"/>
                    <a:pt x="211" y="217"/>
                  </a:cubicBezTo>
                  <a:moveTo>
                    <a:pt x="196" y="162"/>
                  </a:moveTo>
                  <a:cubicBezTo>
                    <a:pt x="196" y="188"/>
                    <a:pt x="196" y="188"/>
                    <a:pt x="196" y="188"/>
                  </a:cubicBezTo>
                  <a:moveTo>
                    <a:pt x="196" y="100"/>
                  </a:moveTo>
                  <a:cubicBezTo>
                    <a:pt x="196" y="132"/>
                    <a:pt x="196" y="132"/>
                    <a:pt x="196" y="132"/>
                  </a:cubicBezTo>
                  <a:moveTo>
                    <a:pt x="196" y="0"/>
                  </a:moveTo>
                  <a:cubicBezTo>
                    <a:pt x="196" y="85"/>
                    <a:pt x="196" y="85"/>
                    <a:pt x="196" y="85"/>
                  </a:cubicBezTo>
                  <a:moveTo>
                    <a:pt x="114" y="178"/>
                  </a:moveTo>
                  <a:cubicBezTo>
                    <a:pt x="56" y="145"/>
                    <a:pt x="56" y="145"/>
                    <a:pt x="56" y="145"/>
                  </a:cubicBezTo>
                  <a:moveTo>
                    <a:pt x="300" y="166"/>
                  </a:moveTo>
                  <a:cubicBezTo>
                    <a:pt x="336" y="145"/>
                    <a:pt x="336" y="145"/>
                    <a:pt x="336" y="145"/>
                  </a:cubicBezTo>
                  <a:moveTo>
                    <a:pt x="233" y="205"/>
                  </a:moveTo>
                  <a:cubicBezTo>
                    <a:pt x="259" y="190"/>
                    <a:pt x="259" y="190"/>
                    <a:pt x="259" y="190"/>
                  </a:cubicBezTo>
                  <a:moveTo>
                    <a:pt x="0" y="112"/>
                  </a:moveTo>
                  <a:cubicBezTo>
                    <a:pt x="18" y="123"/>
                    <a:pt x="18" y="123"/>
                    <a:pt x="18" y="123"/>
                  </a:cubicBezTo>
                </a:path>
              </a:pathLst>
            </a:custGeom>
            <a:noFill/>
            <a:ln w="19050" cap="flat">
              <a:solidFill>
                <a:srgbClr val="1E353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153" name="Group 152">
            <a:extLst>
              <a:ext uri="{FF2B5EF4-FFF2-40B4-BE49-F238E27FC236}">
                <a16:creationId xmlns:a16="http://schemas.microsoft.com/office/drawing/2014/main" id="{B4F99EDA-6B1E-434F-BA37-D81798129054}"/>
              </a:ext>
            </a:extLst>
          </p:cNvPr>
          <p:cNvGrpSpPr/>
          <p:nvPr/>
        </p:nvGrpSpPr>
        <p:grpSpPr>
          <a:xfrm>
            <a:off x="9458167" y="3871914"/>
            <a:ext cx="1089364" cy="1085988"/>
            <a:chOff x="8028663" y="3775000"/>
            <a:chExt cx="1054342" cy="1051074"/>
          </a:xfrm>
        </p:grpSpPr>
        <p:sp>
          <p:nvSpPr>
            <p:cNvPr id="171" name="Freeform 29">
              <a:extLst>
                <a:ext uri="{FF2B5EF4-FFF2-40B4-BE49-F238E27FC236}">
                  <a16:creationId xmlns:a16="http://schemas.microsoft.com/office/drawing/2014/main" id="{71F19898-C589-4BA5-A32F-0CCADC409624}"/>
                </a:ext>
              </a:extLst>
            </p:cNvPr>
            <p:cNvSpPr>
              <a:spLocks/>
            </p:cNvSpPr>
            <p:nvPr/>
          </p:nvSpPr>
          <p:spPr bwMode="auto">
            <a:xfrm>
              <a:off x="8028663" y="3775000"/>
              <a:ext cx="1054342" cy="1051074"/>
            </a:xfrm>
            <a:prstGeom prst="ellipse">
              <a:avLst/>
            </a:prstGeom>
            <a:no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29">
              <a:extLst>
                <a:ext uri="{FF2B5EF4-FFF2-40B4-BE49-F238E27FC236}">
                  <a16:creationId xmlns:a16="http://schemas.microsoft.com/office/drawing/2014/main" id="{94A124C5-8464-4E12-8E3E-948C6D29E48A}"/>
                </a:ext>
              </a:extLst>
            </p:cNvPr>
            <p:cNvSpPr>
              <a:spLocks/>
            </p:cNvSpPr>
            <p:nvPr/>
          </p:nvSpPr>
          <p:spPr bwMode="auto">
            <a:xfrm>
              <a:off x="8299452" y="4044948"/>
              <a:ext cx="512763" cy="511175"/>
            </a:xfrm>
            <a:custGeom>
              <a:avLst/>
              <a:gdLst>
                <a:gd name="T0" fmla="*/ 81 w 162"/>
                <a:gd name="T1" fmla="*/ 0 h 161"/>
                <a:gd name="T2" fmla="*/ 0 w 162"/>
                <a:gd name="T3" fmla="*/ 80 h 161"/>
                <a:gd name="T4" fmla="*/ 81 w 162"/>
                <a:gd name="T5" fmla="*/ 161 h 161"/>
                <a:gd name="T6" fmla="*/ 162 w 162"/>
                <a:gd name="T7" fmla="*/ 80 h 161"/>
                <a:gd name="T8" fmla="*/ 81 w 162"/>
                <a:gd name="T9" fmla="*/ 80 h 161"/>
                <a:gd name="T10" fmla="*/ 81 w 162"/>
                <a:gd name="T11" fmla="*/ 0 h 161"/>
              </a:gdLst>
              <a:ahLst/>
              <a:cxnLst>
                <a:cxn ang="0">
                  <a:pos x="T0" y="T1"/>
                </a:cxn>
                <a:cxn ang="0">
                  <a:pos x="T2" y="T3"/>
                </a:cxn>
                <a:cxn ang="0">
                  <a:pos x="T4" y="T5"/>
                </a:cxn>
                <a:cxn ang="0">
                  <a:pos x="T6" y="T7"/>
                </a:cxn>
                <a:cxn ang="0">
                  <a:pos x="T8" y="T9"/>
                </a:cxn>
                <a:cxn ang="0">
                  <a:pos x="T10" y="T11"/>
                </a:cxn>
              </a:cxnLst>
              <a:rect l="0" t="0" r="r" b="b"/>
              <a:pathLst>
                <a:path w="162" h="161">
                  <a:moveTo>
                    <a:pt x="81" y="0"/>
                  </a:moveTo>
                  <a:cubicBezTo>
                    <a:pt x="37" y="0"/>
                    <a:pt x="0" y="36"/>
                    <a:pt x="0" y="80"/>
                  </a:cubicBezTo>
                  <a:cubicBezTo>
                    <a:pt x="0" y="125"/>
                    <a:pt x="37" y="161"/>
                    <a:pt x="81" y="161"/>
                  </a:cubicBezTo>
                  <a:cubicBezTo>
                    <a:pt x="126" y="161"/>
                    <a:pt x="162" y="125"/>
                    <a:pt x="162" y="80"/>
                  </a:cubicBezTo>
                  <a:cubicBezTo>
                    <a:pt x="81" y="80"/>
                    <a:pt x="81" y="80"/>
                    <a:pt x="81" y="80"/>
                  </a:cubicBezTo>
                  <a:lnTo>
                    <a:pt x="81" y="0"/>
                  </a:lnTo>
                  <a:close/>
                </a:path>
              </a:pathLst>
            </a:custGeom>
            <a:solidFill>
              <a:srgbClr val="EC6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30">
              <a:extLst>
                <a:ext uri="{FF2B5EF4-FFF2-40B4-BE49-F238E27FC236}">
                  <a16:creationId xmlns:a16="http://schemas.microsoft.com/office/drawing/2014/main" id="{0C6FF71D-BEEF-4E73-882B-D4FA1EA2314A}"/>
                </a:ext>
              </a:extLst>
            </p:cNvPr>
            <p:cNvSpPr>
              <a:spLocks/>
            </p:cNvSpPr>
            <p:nvPr/>
          </p:nvSpPr>
          <p:spPr bwMode="auto">
            <a:xfrm>
              <a:off x="8556627" y="4044949"/>
              <a:ext cx="255588" cy="254000"/>
            </a:xfrm>
            <a:custGeom>
              <a:avLst/>
              <a:gdLst>
                <a:gd name="T0" fmla="*/ 0 w 81"/>
                <a:gd name="T1" fmla="*/ 0 h 80"/>
                <a:gd name="T2" fmla="*/ 0 w 81"/>
                <a:gd name="T3" fmla="*/ 80 h 80"/>
                <a:gd name="T4" fmla="*/ 81 w 81"/>
                <a:gd name="T5" fmla="*/ 80 h 80"/>
                <a:gd name="T6" fmla="*/ 0 w 81"/>
                <a:gd name="T7" fmla="*/ 0 h 80"/>
              </a:gdLst>
              <a:ahLst/>
              <a:cxnLst>
                <a:cxn ang="0">
                  <a:pos x="T0" y="T1"/>
                </a:cxn>
                <a:cxn ang="0">
                  <a:pos x="T2" y="T3"/>
                </a:cxn>
                <a:cxn ang="0">
                  <a:pos x="T4" y="T5"/>
                </a:cxn>
                <a:cxn ang="0">
                  <a:pos x="T6" y="T7"/>
                </a:cxn>
              </a:cxnLst>
              <a:rect l="0" t="0" r="r" b="b"/>
              <a:pathLst>
                <a:path w="81" h="80">
                  <a:moveTo>
                    <a:pt x="0" y="0"/>
                  </a:moveTo>
                  <a:cubicBezTo>
                    <a:pt x="0" y="80"/>
                    <a:pt x="0" y="80"/>
                    <a:pt x="0" y="80"/>
                  </a:cubicBezTo>
                  <a:cubicBezTo>
                    <a:pt x="81" y="80"/>
                    <a:pt x="81" y="80"/>
                    <a:pt x="81" y="80"/>
                  </a:cubicBezTo>
                  <a:cubicBezTo>
                    <a:pt x="81" y="36"/>
                    <a:pt x="45" y="0"/>
                    <a:pt x="0" y="0"/>
                  </a:cubicBezTo>
                  <a:close/>
                </a:path>
              </a:pathLst>
            </a:cu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31">
              <a:extLst>
                <a:ext uri="{FF2B5EF4-FFF2-40B4-BE49-F238E27FC236}">
                  <a16:creationId xmlns:a16="http://schemas.microsoft.com/office/drawing/2014/main" id="{1F052A9B-2578-4A69-BA93-03084FE9298D}"/>
                </a:ext>
              </a:extLst>
            </p:cNvPr>
            <p:cNvSpPr>
              <a:spLocks/>
            </p:cNvSpPr>
            <p:nvPr/>
          </p:nvSpPr>
          <p:spPr bwMode="auto">
            <a:xfrm>
              <a:off x="8220077" y="4152899"/>
              <a:ext cx="292100" cy="295275"/>
            </a:xfrm>
            <a:custGeom>
              <a:avLst/>
              <a:gdLst>
                <a:gd name="T0" fmla="*/ 84 w 92"/>
                <a:gd name="T1" fmla="*/ 93 h 93"/>
                <a:gd name="T2" fmla="*/ 8 w 92"/>
                <a:gd name="T3" fmla="*/ 93 h 93"/>
                <a:gd name="T4" fmla="*/ 0 w 92"/>
                <a:gd name="T5" fmla="*/ 85 h 93"/>
                <a:gd name="T6" fmla="*/ 0 w 92"/>
                <a:gd name="T7" fmla="*/ 8 h 93"/>
                <a:gd name="T8" fmla="*/ 8 w 92"/>
                <a:gd name="T9" fmla="*/ 0 h 93"/>
                <a:gd name="T10" fmla="*/ 84 w 92"/>
                <a:gd name="T11" fmla="*/ 0 h 93"/>
                <a:gd name="T12" fmla="*/ 92 w 92"/>
                <a:gd name="T13" fmla="*/ 8 h 93"/>
                <a:gd name="T14" fmla="*/ 92 w 92"/>
                <a:gd name="T15" fmla="*/ 85 h 93"/>
                <a:gd name="T16" fmla="*/ 84 w 92"/>
                <a:gd name="T17"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3">
                  <a:moveTo>
                    <a:pt x="84" y="93"/>
                  </a:moveTo>
                  <a:cubicBezTo>
                    <a:pt x="8" y="93"/>
                    <a:pt x="8" y="93"/>
                    <a:pt x="8" y="93"/>
                  </a:cubicBezTo>
                  <a:cubicBezTo>
                    <a:pt x="3" y="93"/>
                    <a:pt x="0" y="89"/>
                    <a:pt x="0" y="85"/>
                  </a:cubicBezTo>
                  <a:cubicBezTo>
                    <a:pt x="0" y="8"/>
                    <a:pt x="0" y="8"/>
                    <a:pt x="0" y="8"/>
                  </a:cubicBezTo>
                  <a:cubicBezTo>
                    <a:pt x="0" y="4"/>
                    <a:pt x="3" y="0"/>
                    <a:pt x="8" y="0"/>
                  </a:cubicBezTo>
                  <a:cubicBezTo>
                    <a:pt x="84" y="0"/>
                    <a:pt x="84" y="0"/>
                    <a:pt x="84" y="0"/>
                  </a:cubicBezTo>
                  <a:cubicBezTo>
                    <a:pt x="89" y="0"/>
                    <a:pt x="92" y="4"/>
                    <a:pt x="92" y="8"/>
                  </a:cubicBezTo>
                  <a:cubicBezTo>
                    <a:pt x="92" y="85"/>
                    <a:pt x="92" y="85"/>
                    <a:pt x="92" y="85"/>
                  </a:cubicBezTo>
                  <a:cubicBezTo>
                    <a:pt x="92" y="89"/>
                    <a:pt x="89" y="93"/>
                    <a:pt x="84" y="93"/>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32">
              <a:extLst>
                <a:ext uri="{FF2B5EF4-FFF2-40B4-BE49-F238E27FC236}">
                  <a16:creationId xmlns:a16="http://schemas.microsoft.com/office/drawing/2014/main" id="{785D2E5D-F5EE-49C8-8CFF-3E37B5C08C6A}"/>
                </a:ext>
              </a:extLst>
            </p:cNvPr>
            <p:cNvSpPr>
              <a:spLocks noEditPoints="1"/>
            </p:cNvSpPr>
            <p:nvPr/>
          </p:nvSpPr>
          <p:spPr bwMode="auto">
            <a:xfrm>
              <a:off x="8220077" y="4044949"/>
              <a:ext cx="592138" cy="511175"/>
            </a:xfrm>
            <a:custGeom>
              <a:avLst/>
              <a:gdLst>
                <a:gd name="T0" fmla="*/ 53 w 187"/>
                <a:gd name="T1" fmla="*/ 20 h 161"/>
                <a:gd name="T2" fmla="*/ 106 w 187"/>
                <a:gd name="T3" fmla="*/ 0 h 161"/>
                <a:gd name="T4" fmla="*/ 187 w 187"/>
                <a:gd name="T5" fmla="*/ 80 h 161"/>
                <a:gd name="T6" fmla="*/ 106 w 187"/>
                <a:gd name="T7" fmla="*/ 161 h 161"/>
                <a:gd name="T8" fmla="*/ 53 w 187"/>
                <a:gd name="T9" fmla="*/ 141 h 161"/>
                <a:gd name="T10" fmla="*/ 106 w 187"/>
                <a:gd name="T11" fmla="*/ 0 h 161"/>
                <a:gd name="T12" fmla="*/ 106 w 187"/>
                <a:gd name="T13" fmla="*/ 80 h 161"/>
                <a:gd name="T14" fmla="*/ 187 w 187"/>
                <a:gd name="T15" fmla="*/ 80 h 161"/>
                <a:gd name="T16" fmla="*/ 0 w 187"/>
                <a:gd name="T17" fmla="*/ 98 h 161"/>
                <a:gd name="T18" fmla="*/ 0 w 187"/>
                <a:gd name="T19" fmla="*/ 42 h 161"/>
                <a:gd name="T20" fmla="*/ 8 w 187"/>
                <a:gd name="T21" fmla="*/ 34 h 161"/>
                <a:gd name="T22" fmla="*/ 84 w 187"/>
                <a:gd name="T23" fmla="*/ 34 h 161"/>
                <a:gd name="T24" fmla="*/ 92 w 187"/>
                <a:gd name="T25" fmla="*/ 42 h 161"/>
                <a:gd name="T26" fmla="*/ 92 w 187"/>
                <a:gd name="T27" fmla="*/ 119 h 161"/>
                <a:gd name="T28" fmla="*/ 84 w 187"/>
                <a:gd name="T29" fmla="*/ 127 h 161"/>
                <a:gd name="T30" fmla="*/ 8 w 187"/>
                <a:gd name="T31" fmla="*/ 127 h 161"/>
                <a:gd name="T32" fmla="*/ 0 w 187"/>
                <a:gd name="T33" fmla="*/ 11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7" h="161">
                  <a:moveTo>
                    <a:pt x="53" y="20"/>
                  </a:moveTo>
                  <a:cubicBezTo>
                    <a:pt x="67" y="7"/>
                    <a:pt x="86" y="0"/>
                    <a:pt x="106" y="0"/>
                  </a:cubicBezTo>
                  <a:cubicBezTo>
                    <a:pt x="151" y="0"/>
                    <a:pt x="187" y="36"/>
                    <a:pt x="187" y="80"/>
                  </a:cubicBezTo>
                  <a:cubicBezTo>
                    <a:pt x="187" y="125"/>
                    <a:pt x="151" y="161"/>
                    <a:pt x="106" y="161"/>
                  </a:cubicBezTo>
                  <a:cubicBezTo>
                    <a:pt x="86" y="161"/>
                    <a:pt x="67" y="153"/>
                    <a:pt x="53" y="141"/>
                  </a:cubicBezTo>
                  <a:moveTo>
                    <a:pt x="106" y="0"/>
                  </a:moveTo>
                  <a:cubicBezTo>
                    <a:pt x="106" y="80"/>
                    <a:pt x="106" y="80"/>
                    <a:pt x="106" y="80"/>
                  </a:cubicBezTo>
                  <a:cubicBezTo>
                    <a:pt x="187" y="80"/>
                    <a:pt x="187" y="80"/>
                    <a:pt x="187" y="80"/>
                  </a:cubicBezTo>
                  <a:moveTo>
                    <a:pt x="0" y="98"/>
                  </a:moveTo>
                  <a:cubicBezTo>
                    <a:pt x="0" y="42"/>
                    <a:pt x="0" y="42"/>
                    <a:pt x="0" y="42"/>
                  </a:cubicBezTo>
                  <a:cubicBezTo>
                    <a:pt x="0" y="38"/>
                    <a:pt x="3" y="34"/>
                    <a:pt x="8" y="34"/>
                  </a:cubicBezTo>
                  <a:cubicBezTo>
                    <a:pt x="84" y="34"/>
                    <a:pt x="84" y="34"/>
                    <a:pt x="84" y="34"/>
                  </a:cubicBezTo>
                  <a:cubicBezTo>
                    <a:pt x="89" y="34"/>
                    <a:pt x="92" y="38"/>
                    <a:pt x="92" y="42"/>
                  </a:cubicBezTo>
                  <a:cubicBezTo>
                    <a:pt x="92" y="119"/>
                    <a:pt x="92" y="119"/>
                    <a:pt x="92" y="119"/>
                  </a:cubicBezTo>
                  <a:cubicBezTo>
                    <a:pt x="92" y="123"/>
                    <a:pt x="89" y="127"/>
                    <a:pt x="84" y="127"/>
                  </a:cubicBezTo>
                  <a:cubicBezTo>
                    <a:pt x="8" y="127"/>
                    <a:pt x="8" y="127"/>
                    <a:pt x="8" y="127"/>
                  </a:cubicBezTo>
                  <a:cubicBezTo>
                    <a:pt x="3" y="127"/>
                    <a:pt x="0" y="123"/>
                    <a:pt x="0" y="119"/>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9" name="Freeform 33">
              <a:extLst>
                <a:ext uri="{FF2B5EF4-FFF2-40B4-BE49-F238E27FC236}">
                  <a16:creationId xmlns:a16="http://schemas.microsoft.com/office/drawing/2014/main" id="{0739BBBA-A01F-4B2A-B505-CEFC6E5521C0}"/>
                </a:ext>
              </a:extLst>
            </p:cNvPr>
            <p:cNvSpPr>
              <a:spLocks noEditPoints="1"/>
            </p:cNvSpPr>
            <p:nvPr/>
          </p:nvSpPr>
          <p:spPr bwMode="auto">
            <a:xfrm>
              <a:off x="8299452" y="4213224"/>
              <a:ext cx="133350" cy="174625"/>
            </a:xfrm>
            <a:custGeom>
              <a:avLst/>
              <a:gdLst>
                <a:gd name="T0" fmla="*/ 25 w 42"/>
                <a:gd name="T1" fmla="*/ 0 h 55"/>
                <a:gd name="T2" fmla="*/ 10 w 42"/>
                <a:gd name="T3" fmla="*/ 0 h 55"/>
                <a:gd name="T4" fmla="*/ 0 w 42"/>
                <a:gd name="T5" fmla="*/ 0 h 55"/>
                <a:gd name="T6" fmla="*/ 0 w 42"/>
                <a:gd name="T7" fmla="*/ 55 h 55"/>
                <a:gd name="T8" fmla="*/ 10 w 42"/>
                <a:gd name="T9" fmla="*/ 55 h 55"/>
                <a:gd name="T10" fmla="*/ 10 w 42"/>
                <a:gd name="T11" fmla="*/ 35 h 55"/>
                <a:gd name="T12" fmla="*/ 25 w 42"/>
                <a:gd name="T13" fmla="*/ 35 h 55"/>
                <a:gd name="T14" fmla="*/ 42 w 42"/>
                <a:gd name="T15" fmla="*/ 17 h 55"/>
                <a:gd name="T16" fmla="*/ 25 w 42"/>
                <a:gd name="T17" fmla="*/ 0 h 55"/>
                <a:gd name="T18" fmla="*/ 22 w 42"/>
                <a:gd name="T19" fmla="*/ 26 h 55"/>
                <a:gd name="T20" fmla="*/ 10 w 42"/>
                <a:gd name="T21" fmla="*/ 26 h 55"/>
                <a:gd name="T22" fmla="*/ 10 w 42"/>
                <a:gd name="T23" fmla="*/ 8 h 55"/>
                <a:gd name="T24" fmla="*/ 22 w 42"/>
                <a:gd name="T25" fmla="*/ 8 h 55"/>
                <a:gd name="T26" fmla="*/ 31 w 42"/>
                <a:gd name="T27" fmla="*/ 17 h 55"/>
                <a:gd name="T28" fmla="*/ 22 w 42"/>
                <a:gd name="T29" fmla="*/ 2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55">
                  <a:moveTo>
                    <a:pt x="25" y="0"/>
                  </a:moveTo>
                  <a:cubicBezTo>
                    <a:pt x="10" y="0"/>
                    <a:pt x="10" y="0"/>
                    <a:pt x="10" y="0"/>
                  </a:cubicBezTo>
                  <a:cubicBezTo>
                    <a:pt x="0" y="0"/>
                    <a:pt x="0" y="0"/>
                    <a:pt x="0" y="0"/>
                  </a:cubicBezTo>
                  <a:cubicBezTo>
                    <a:pt x="0" y="55"/>
                    <a:pt x="0" y="55"/>
                    <a:pt x="0" y="55"/>
                  </a:cubicBezTo>
                  <a:cubicBezTo>
                    <a:pt x="10" y="55"/>
                    <a:pt x="10" y="55"/>
                    <a:pt x="10" y="55"/>
                  </a:cubicBezTo>
                  <a:cubicBezTo>
                    <a:pt x="10" y="35"/>
                    <a:pt x="10" y="35"/>
                    <a:pt x="10" y="35"/>
                  </a:cubicBezTo>
                  <a:cubicBezTo>
                    <a:pt x="25" y="35"/>
                    <a:pt x="25" y="35"/>
                    <a:pt x="25" y="35"/>
                  </a:cubicBezTo>
                  <a:cubicBezTo>
                    <a:pt x="34" y="35"/>
                    <a:pt x="42" y="27"/>
                    <a:pt x="42" y="17"/>
                  </a:cubicBezTo>
                  <a:cubicBezTo>
                    <a:pt x="42" y="8"/>
                    <a:pt x="34" y="0"/>
                    <a:pt x="25" y="0"/>
                  </a:cubicBezTo>
                  <a:close/>
                  <a:moveTo>
                    <a:pt x="22" y="26"/>
                  </a:moveTo>
                  <a:cubicBezTo>
                    <a:pt x="10" y="26"/>
                    <a:pt x="10" y="26"/>
                    <a:pt x="10" y="26"/>
                  </a:cubicBezTo>
                  <a:cubicBezTo>
                    <a:pt x="10" y="8"/>
                    <a:pt x="10" y="8"/>
                    <a:pt x="10" y="8"/>
                  </a:cubicBezTo>
                  <a:cubicBezTo>
                    <a:pt x="22" y="8"/>
                    <a:pt x="22" y="8"/>
                    <a:pt x="22" y="8"/>
                  </a:cubicBezTo>
                  <a:cubicBezTo>
                    <a:pt x="27" y="8"/>
                    <a:pt x="31" y="12"/>
                    <a:pt x="31" y="17"/>
                  </a:cubicBezTo>
                  <a:cubicBezTo>
                    <a:pt x="31" y="22"/>
                    <a:pt x="27" y="26"/>
                    <a:pt x="22" y="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8" name="Group 7">
            <a:extLst>
              <a:ext uri="{FF2B5EF4-FFF2-40B4-BE49-F238E27FC236}">
                <a16:creationId xmlns:a16="http://schemas.microsoft.com/office/drawing/2014/main" id="{253075FE-379E-4CA5-9A67-41D6A67F56BE}"/>
              </a:ext>
            </a:extLst>
          </p:cNvPr>
          <p:cNvGrpSpPr/>
          <p:nvPr userDrawn="1"/>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6">
            <a:extLst>
              <a:ext uri="{FF2B5EF4-FFF2-40B4-BE49-F238E27FC236}">
                <a16:creationId xmlns:a16="http://schemas.microsoft.com/office/drawing/2014/main" id="{DBD44CD5-C815-4295-97B2-5698B951DAD9}"/>
              </a:ext>
            </a:extLst>
          </p:cNvPr>
          <p:cNvGrpSpPr/>
          <p:nvPr userDrawn="1"/>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72" name="Group 4">
            <a:extLst>
              <a:ext uri="{FF2B5EF4-FFF2-40B4-BE49-F238E27FC236}">
                <a16:creationId xmlns:a16="http://schemas.microsoft.com/office/drawing/2014/main" id="{4B629E96-4F45-42F3-A26E-9F99FF3E34F9}"/>
              </a:ext>
            </a:extLst>
          </p:cNvPr>
          <p:cNvGrpSpPr>
            <a:grpSpLocks noChangeAspect="1"/>
          </p:cNvGrpSpPr>
          <p:nvPr/>
        </p:nvGrpSpPr>
        <p:grpSpPr bwMode="auto">
          <a:xfrm rot="18900000">
            <a:off x="9521022" y="4403904"/>
            <a:ext cx="309576" cy="323975"/>
            <a:chOff x="3754" y="2071"/>
            <a:chExt cx="172" cy="180"/>
          </a:xfrm>
        </p:grpSpPr>
        <p:sp>
          <p:nvSpPr>
            <p:cNvPr id="173" name="Line 5">
              <a:extLst>
                <a:ext uri="{FF2B5EF4-FFF2-40B4-BE49-F238E27FC236}">
                  <a16:creationId xmlns:a16="http://schemas.microsoft.com/office/drawing/2014/main" id="{DE780866-933D-4CC3-9442-2FA022083ECA}"/>
                </a:ext>
              </a:extLst>
            </p:cNvPr>
            <p:cNvSpPr>
              <a:spLocks noChangeShapeType="1"/>
            </p:cNvSpPr>
            <p:nvPr/>
          </p:nvSpPr>
          <p:spPr bwMode="auto">
            <a:xfrm>
              <a:off x="3841" y="2071"/>
              <a:ext cx="0" cy="32"/>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4" name="Line 6">
              <a:extLst>
                <a:ext uri="{FF2B5EF4-FFF2-40B4-BE49-F238E27FC236}">
                  <a16:creationId xmlns:a16="http://schemas.microsoft.com/office/drawing/2014/main" id="{34BCBAFA-81EC-4CC1-BA2B-498E798AACF0}"/>
                </a:ext>
              </a:extLst>
            </p:cNvPr>
            <p:cNvSpPr>
              <a:spLocks noChangeShapeType="1"/>
            </p:cNvSpPr>
            <p:nvPr/>
          </p:nvSpPr>
          <p:spPr bwMode="auto">
            <a:xfrm>
              <a:off x="3841" y="2221"/>
              <a:ext cx="0" cy="30"/>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5" name="Line 7">
              <a:extLst>
                <a:ext uri="{FF2B5EF4-FFF2-40B4-BE49-F238E27FC236}">
                  <a16:creationId xmlns:a16="http://schemas.microsoft.com/office/drawing/2014/main" id="{71417135-BDE1-455F-AA0A-5AAE89231BFF}"/>
                </a:ext>
              </a:extLst>
            </p:cNvPr>
            <p:cNvSpPr>
              <a:spLocks noChangeShapeType="1"/>
            </p:cNvSpPr>
            <p:nvPr/>
          </p:nvSpPr>
          <p:spPr bwMode="auto">
            <a:xfrm flipH="1">
              <a:off x="3896" y="2134"/>
              <a:ext cx="30" cy="9"/>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6" name="Line 8">
              <a:extLst>
                <a:ext uri="{FF2B5EF4-FFF2-40B4-BE49-F238E27FC236}">
                  <a16:creationId xmlns:a16="http://schemas.microsoft.com/office/drawing/2014/main" id="{8E6EB4CF-D23F-4623-9B6C-C8CF1B988B7E}"/>
                </a:ext>
              </a:extLst>
            </p:cNvPr>
            <p:cNvSpPr>
              <a:spLocks noChangeShapeType="1"/>
            </p:cNvSpPr>
            <p:nvPr/>
          </p:nvSpPr>
          <p:spPr bwMode="auto">
            <a:xfrm flipH="1">
              <a:off x="3754" y="2181"/>
              <a:ext cx="30" cy="9"/>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7" name="Line 9">
              <a:extLst>
                <a:ext uri="{FF2B5EF4-FFF2-40B4-BE49-F238E27FC236}">
                  <a16:creationId xmlns:a16="http://schemas.microsoft.com/office/drawing/2014/main" id="{110E6F07-1C75-4F37-ACDC-BCE6442893EB}"/>
                </a:ext>
              </a:extLst>
            </p:cNvPr>
            <p:cNvSpPr>
              <a:spLocks noChangeShapeType="1"/>
            </p:cNvSpPr>
            <p:nvPr/>
          </p:nvSpPr>
          <p:spPr bwMode="auto">
            <a:xfrm flipH="1" flipV="1">
              <a:off x="3875" y="2211"/>
              <a:ext cx="19" cy="23"/>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8" name="Line 10">
              <a:extLst>
                <a:ext uri="{FF2B5EF4-FFF2-40B4-BE49-F238E27FC236}">
                  <a16:creationId xmlns:a16="http://schemas.microsoft.com/office/drawing/2014/main" id="{32FE4E74-9CB2-414F-BF34-BE291878C111}"/>
                </a:ext>
              </a:extLst>
            </p:cNvPr>
            <p:cNvSpPr>
              <a:spLocks noChangeShapeType="1"/>
            </p:cNvSpPr>
            <p:nvPr/>
          </p:nvSpPr>
          <p:spPr bwMode="auto">
            <a:xfrm flipH="1" flipV="1">
              <a:off x="3788" y="2088"/>
              <a:ext cx="17" cy="2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9" name="Line 11">
              <a:extLst>
                <a:ext uri="{FF2B5EF4-FFF2-40B4-BE49-F238E27FC236}">
                  <a16:creationId xmlns:a16="http://schemas.microsoft.com/office/drawing/2014/main" id="{AEE17F9A-BF5F-4C36-A9AA-3E8A22FCABB4}"/>
                </a:ext>
              </a:extLst>
            </p:cNvPr>
            <p:cNvSpPr>
              <a:spLocks noChangeShapeType="1"/>
            </p:cNvSpPr>
            <p:nvPr/>
          </p:nvSpPr>
          <p:spPr bwMode="auto">
            <a:xfrm flipV="1">
              <a:off x="3788" y="2211"/>
              <a:ext cx="17" cy="23"/>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0" name="Line 12">
              <a:extLst>
                <a:ext uri="{FF2B5EF4-FFF2-40B4-BE49-F238E27FC236}">
                  <a16:creationId xmlns:a16="http://schemas.microsoft.com/office/drawing/2014/main" id="{E89935F4-E781-4731-B052-F1BBC4BC894F}"/>
                </a:ext>
              </a:extLst>
            </p:cNvPr>
            <p:cNvSpPr>
              <a:spLocks noChangeShapeType="1"/>
            </p:cNvSpPr>
            <p:nvPr/>
          </p:nvSpPr>
          <p:spPr bwMode="auto">
            <a:xfrm flipV="1">
              <a:off x="3875" y="2088"/>
              <a:ext cx="19" cy="25"/>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1" name="Line 13">
              <a:extLst>
                <a:ext uri="{FF2B5EF4-FFF2-40B4-BE49-F238E27FC236}">
                  <a16:creationId xmlns:a16="http://schemas.microsoft.com/office/drawing/2014/main" id="{A4BC1C4A-59E1-4B8D-95C2-9055A3B9A013}"/>
                </a:ext>
              </a:extLst>
            </p:cNvPr>
            <p:cNvSpPr>
              <a:spLocks noChangeShapeType="1"/>
            </p:cNvSpPr>
            <p:nvPr/>
          </p:nvSpPr>
          <p:spPr bwMode="auto">
            <a:xfrm>
              <a:off x="3754" y="2134"/>
              <a:ext cx="30" cy="9"/>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2" name="Line 14">
              <a:extLst>
                <a:ext uri="{FF2B5EF4-FFF2-40B4-BE49-F238E27FC236}">
                  <a16:creationId xmlns:a16="http://schemas.microsoft.com/office/drawing/2014/main" id="{9DC8BD04-471E-4849-872E-DE3CB5D3859E}"/>
                </a:ext>
              </a:extLst>
            </p:cNvPr>
            <p:cNvSpPr>
              <a:spLocks noChangeShapeType="1"/>
            </p:cNvSpPr>
            <p:nvPr/>
          </p:nvSpPr>
          <p:spPr bwMode="auto">
            <a:xfrm>
              <a:off x="3896" y="2181"/>
              <a:ext cx="30" cy="9"/>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49" name="Rectangle 148">
            <a:extLst>
              <a:ext uri="{FF2B5EF4-FFF2-40B4-BE49-F238E27FC236}">
                <a16:creationId xmlns:a16="http://schemas.microsoft.com/office/drawing/2014/main" id="{6807BF4B-69BA-40D3-9182-396021575A8D}"/>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151" name="Title 1">
            <a:extLst>
              <a:ext uri="{FF2B5EF4-FFF2-40B4-BE49-F238E27FC236}">
                <a16:creationId xmlns:a16="http://schemas.microsoft.com/office/drawing/2014/main" id="{B21C4FA7-0299-4F27-B22D-EA3CDBB10945}"/>
              </a:ext>
            </a:extLst>
          </p:cNvPr>
          <p:cNvSpPr>
            <a:spLocks noGrp="1"/>
          </p:cNvSpPr>
          <p:nvPr>
            <p:ph type="ctrTitle"/>
          </p:nvPr>
        </p:nvSpPr>
        <p:spPr>
          <a:xfrm>
            <a:off x="542926"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152" name="Subtitle 2">
            <a:extLst>
              <a:ext uri="{FF2B5EF4-FFF2-40B4-BE49-F238E27FC236}">
                <a16:creationId xmlns:a16="http://schemas.microsoft.com/office/drawing/2014/main" id="{A9506D55-95D9-41E9-8B88-4974083A0849}"/>
              </a:ext>
            </a:extLst>
          </p:cNvPr>
          <p:cNvSpPr>
            <a:spLocks noGrp="1"/>
          </p:cNvSpPr>
          <p:nvPr>
            <p:ph type="subTitle" idx="1"/>
          </p:nvPr>
        </p:nvSpPr>
        <p:spPr>
          <a:xfrm>
            <a:off x="542926"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134" name="Animate Illustration Here">
            <a:extLst>
              <a:ext uri="{FF2B5EF4-FFF2-40B4-BE49-F238E27FC236}">
                <a16:creationId xmlns:a16="http://schemas.microsoft.com/office/drawing/2014/main" id="{B8F4ACE6-6291-4B52-B506-E2701D271BEE}"/>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2" name="Title Section Line">
            <a:extLst>
              <a:ext uri="{FF2B5EF4-FFF2-40B4-BE49-F238E27FC236}">
                <a16:creationId xmlns:a16="http://schemas.microsoft.com/office/drawing/2014/main" id="{1EC60772-BD11-2838-CE74-4051B80BA890}"/>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9" name="Website/Email">
            <a:extLst>
              <a:ext uri="{FF2B5EF4-FFF2-40B4-BE49-F238E27FC236}">
                <a16:creationId xmlns:a16="http://schemas.microsoft.com/office/drawing/2014/main" id="{50E1D43C-6A91-F20B-2B8F-612AE7E5AAB8}"/>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10" name="Info Section Line">
            <a:extLst>
              <a:ext uri="{FF2B5EF4-FFF2-40B4-BE49-F238E27FC236}">
                <a16:creationId xmlns:a16="http://schemas.microsoft.com/office/drawing/2014/main" id="{FBE2D9F4-C400-7263-4078-DE0695EAE5D9}"/>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79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134"/>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23" presetClass="entr" presetSubtype="16" fill="hold" grpId="0" nodeType="withEffect">
                                      <p:stCondLst>
                                        <p:cond delay="600"/>
                                      </p:stCondLst>
                                      <p:childTnLst>
                                        <p:set>
                                          <p:cBhvr>
                                            <p:cTn id="22" dur="1" fill="hold">
                                              <p:stCondLst>
                                                <p:cond delay="0"/>
                                              </p:stCondLst>
                                            </p:cTn>
                                            <p:tgtEl>
                                              <p:spTgt spid="170"/>
                                            </p:tgtEl>
                                            <p:attrNameLst>
                                              <p:attrName>style.visibility</p:attrName>
                                            </p:attrNameLst>
                                          </p:cBhvr>
                                          <p:to>
                                            <p:strVal val="visible"/>
                                          </p:to>
                                        </p:set>
                                        <p:anim calcmode="lin" valueType="num">
                                          <p:cBhvr>
                                            <p:cTn id="23" dur="250" fill="hold"/>
                                            <p:tgtEl>
                                              <p:spTgt spid="170"/>
                                            </p:tgtEl>
                                            <p:attrNameLst>
                                              <p:attrName>ppt_w</p:attrName>
                                            </p:attrNameLst>
                                          </p:cBhvr>
                                          <p:tavLst>
                                            <p:tav tm="0">
                                              <p:val>
                                                <p:fltVal val="0"/>
                                              </p:val>
                                            </p:tav>
                                            <p:tav tm="100000">
                                              <p:val>
                                                <p:strVal val="#ppt_w"/>
                                              </p:val>
                                            </p:tav>
                                          </p:tavLst>
                                        </p:anim>
                                        <p:anim calcmode="lin" valueType="num">
                                          <p:cBhvr>
                                            <p:cTn id="24" dur="250" fill="hold"/>
                                            <p:tgtEl>
                                              <p:spTgt spid="170"/>
                                            </p:tgtEl>
                                            <p:attrNameLst>
                                              <p:attrName>ppt_h</p:attrName>
                                            </p:attrNameLst>
                                          </p:cBhvr>
                                          <p:tavLst>
                                            <p:tav tm="0">
                                              <p:val>
                                                <p:fltVal val="0"/>
                                              </p:val>
                                            </p:tav>
                                            <p:tav tm="100000">
                                              <p:val>
                                                <p:strVal val="#ppt_h"/>
                                              </p:val>
                                            </p:tav>
                                          </p:tavLst>
                                        </p:anim>
                                      </p:childTnLst>
                                    </p:cTn>
                                  </p:par>
                                  <p:par>
                                    <p:cTn id="25" presetID="6" presetClass="emph" presetSubtype="0" fill="hold" grpId="1" nodeType="withEffect" p14:presetBounceEnd="99000">
                                      <p:stCondLst>
                                        <p:cond delay="600"/>
                                      </p:stCondLst>
                                      <p:childTnLst>
                                        <p:animScale p14:bounceEnd="99000">
                                          <p:cBhvr>
                                            <p:cTn id="26" dur="1000" fill="hold"/>
                                            <p:tgtEl>
                                              <p:spTgt spid="170"/>
                                            </p:tgtEl>
                                          </p:cBhvr>
                                          <p:by x="110000" y="110000"/>
                                        </p:animScale>
                                      </p:childTnLst>
                                    </p:cTn>
                                  </p:par>
                                  <p:par>
                                    <p:cTn id="27" presetID="6" presetClass="emph" presetSubtype="0" fill="hold" grpId="2" nodeType="withEffect">
                                      <p:stCondLst>
                                        <p:cond delay="600"/>
                                      </p:stCondLst>
                                      <p:childTnLst>
                                        <p:animScale>
                                          <p:cBhvr>
                                            <p:cTn id="28" dur="250" fill="hold"/>
                                            <p:tgtEl>
                                              <p:spTgt spid="170"/>
                                            </p:tgtEl>
                                          </p:cBhvr>
                                          <p:by x="91000" y="91000"/>
                                        </p:animScale>
                                      </p:childTnLst>
                                    </p:cTn>
                                  </p:par>
                                  <p:par>
                                    <p:cTn id="29" presetID="23" presetClass="entr" presetSubtype="16" fill="hold" nodeType="withEffect">
                                      <p:stCondLst>
                                        <p:cond delay="750"/>
                                      </p:stCondLst>
                                      <p:childTnLst>
                                        <p:set>
                                          <p:cBhvr>
                                            <p:cTn id="30" dur="1" fill="hold">
                                              <p:stCondLst>
                                                <p:cond delay="0"/>
                                              </p:stCondLst>
                                            </p:cTn>
                                            <p:tgtEl>
                                              <p:spTgt spid="107"/>
                                            </p:tgtEl>
                                            <p:attrNameLst>
                                              <p:attrName>style.visibility</p:attrName>
                                            </p:attrNameLst>
                                          </p:cBhvr>
                                          <p:to>
                                            <p:strVal val="visible"/>
                                          </p:to>
                                        </p:set>
                                        <p:anim calcmode="lin" valueType="num">
                                          <p:cBhvr>
                                            <p:cTn id="31" dur="200" fill="hold"/>
                                            <p:tgtEl>
                                              <p:spTgt spid="107"/>
                                            </p:tgtEl>
                                            <p:attrNameLst>
                                              <p:attrName>ppt_w</p:attrName>
                                            </p:attrNameLst>
                                          </p:cBhvr>
                                          <p:tavLst>
                                            <p:tav tm="0">
                                              <p:val>
                                                <p:fltVal val="0"/>
                                              </p:val>
                                            </p:tav>
                                            <p:tav tm="100000">
                                              <p:val>
                                                <p:strVal val="#ppt_w"/>
                                              </p:val>
                                            </p:tav>
                                          </p:tavLst>
                                        </p:anim>
                                        <p:anim calcmode="lin" valueType="num">
                                          <p:cBhvr>
                                            <p:cTn id="32" dur="200" fill="hold"/>
                                            <p:tgtEl>
                                              <p:spTgt spid="107"/>
                                            </p:tgtEl>
                                            <p:attrNameLst>
                                              <p:attrName>ppt_h</p:attrName>
                                            </p:attrNameLst>
                                          </p:cBhvr>
                                          <p:tavLst>
                                            <p:tav tm="0">
                                              <p:val>
                                                <p:fltVal val="0"/>
                                              </p:val>
                                            </p:tav>
                                            <p:tav tm="100000">
                                              <p:val>
                                                <p:strVal val="#ppt_h"/>
                                              </p:val>
                                            </p:tav>
                                          </p:tavLst>
                                        </p:anim>
                                      </p:childTnLst>
                                    </p:cTn>
                                  </p:par>
                                  <p:par>
                                    <p:cTn id="33" presetID="6" presetClass="emph" presetSubtype="0" fill="hold" nodeType="withEffect" p14:presetBounceEnd="99000">
                                      <p:stCondLst>
                                        <p:cond delay="750"/>
                                      </p:stCondLst>
                                      <p:childTnLst>
                                        <p:animScale p14:bounceEnd="99000">
                                          <p:cBhvr>
                                            <p:cTn id="34" dur="1000" fill="hold"/>
                                            <p:tgtEl>
                                              <p:spTgt spid="107"/>
                                            </p:tgtEl>
                                          </p:cBhvr>
                                          <p:by x="110000" y="110000"/>
                                        </p:animScale>
                                      </p:childTnLst>
                                    </p:cTn>
                                  </p:par>
                                  <p:par>
                                    <p:cTn id="35" presetID="64" presetClass="path" presetSubtype="0" decel="100000" fill="hold" nodeType="withEffect">
                                      <p:stCondLst>
                                        <p:cond delay="750"/>
                                      </p:stCondLst>
                                      <p:childTnLst>
                                        <p:animMotion origin="layout" path="M -2.5E-6 0.43657 L -2.5E-6 4.81481E-6 " pathEditMode="relative" rAng="0" ptsTypes="AA">
                                          <p:cBhvr>
                                            <p:cTn id="36" dur="250" fill="hold"/>
                                            <p:tgtEl>
                                              <p:spTgt spid="107"/>
                                            </p:tgtEl>
                                            <p:attrNameLst>
                                              <p:attrName>ppt_x</p:attrName>
                                              <p:attrName>ppt_y</p:attrName>
                                            </p:attrNameLst>
                                          </p:cBhvr>
                                          <p:rCtr x="0" y="-21829"/>
                                        </p:animMotion>
                                      </p:childTnLst>
                                    </p:cTn>
                                  </p:par>
                                  <p:par>
                                    <p:cTn id="37" presetID="6" presetClass="emph" presetSubtype="0" accel="50000" decel="50000" fill="hold" nodeType="withEffect">
                                      <p:stCondLst>
                                        <p:cond delay="750"/>
                                      </p:stCondLst>
                                      <p:childTnLst>
                                        <p:animScale>
                                          <p:cBhvr>
                                            <p:cTn id="38" dur="250" fill="hold"/>
                                            <p:tgtEl>
                                              <p:spTgt spid="107"/>
                                            </p:tgtEl>
                                          </p:cBhvr>
                                          <p:by x="91000" y="91000"/>
                                        </p:animScale>
                                      </p:childTnLst>
                                    </p:cTn>
                                  </p:par>
                                  <p:par>
                                    <p:cTn id="39" presetID="23" presetClass="entr" presetSubtype="16" fill="hold" grpId="0" nodeType="withEffect">
                                      <p:stCondLst>
                                        <p:cond delay="850"/>
                                      </p:stCondLst>
                                      <p:childTnLst>
                                        <p:set>
                                          <p:cBhvr>
                                            <p:cTn id="40" dur="1" fill="hold">
                                              <p:stCondLst>
                                                <p:cond delay="0"/>
                                              </p:stCondLst>
                                            </p:cTn>
                                            <p:tgtEl>
                                              <p:spTgt spid="106"/>
                                            </p:tgtEl>
                                            <p:attrNameLst>
                                              <p:attrName>style.visibility</p:attrName>
                                            </p:attrNameLst>
                                          </p:cBhvr>
                                          <p:to>
                                            <p:strVal val="visible"/>
                                          </p:to>
                                        </p:set>
                                        <p:anim calcmode="lin" valueType="num">
                                          <p:cBhvr>
                                            <p:cTn id="41" dur="250" fill="hold"/>
                                            <p:tgtEl>
                                              <p:spTgt spid="106"/>
                                            </p:tgtEl>
                                            <p:attrNameLst>
                                              <p:attrName>ppt_w</p:attrName>
                                            </p:attrNameLst>
                                          </p:cBhvr>
                                          <p:tavLst>
                                            <p:tav tm="0">
                                              <p:val>
                                                <p:fltVal val="0"/>
                                              </p:val>
                                            </p:tav>
                                            <p:tav tm="100000">
                                              <p:val>
                                                <p:strVal val="#ppt_w"/>
                                              </p:val>
                                            </p:tav>
                                          </p:tavLst>
                                        </p:anim>
                                        <p:anim calcmode="lin" valueType="num">
                                          <p:cBhvr>
                                            <p:cTn id="42" dur="250" fill="hold"/>
                                            <p:tgtEl>
                                              <p:spTgt spid="106"/>
                                            </p:tgtEl>
                                            <p:attrNameLst>
                                              <p:attrName>ppt_h</p:attrName>
                                            </p:attrNameLst>
                                          </p:cBhvr>
                                          <p:tavLst>
                                            <p:tav tm="0">
                                              <p:val>
                                                <p:fltVal val="0"/>
                                              </p:val>
                                            </p:tav>
                                            <p:tav tm="100000">
                                              <p:val>
                                                <p:strVal val="#ppt_h"/>
                                              </p:val>
                                            </p:tav>
                                          </p:tavLst>
                                        </p:anim>
                                      </p:childTnLst>
                                    </p:cTn>
                                  </p:par>
                                  <p:par>
                                    <p:cTn id="43" presetID="6" presetClass="emph" presetSubtype="0" fill="hold" grpId="1" nodeType="withEffect" p14:presetBounceEnd="99000">
                                      <p:stCondLst>
                                        <p:cond delay="850"/>
                                      </p:stCondLst>
                                      <p:childTnLst>
                                        <p:animScale p14:bounceEnd="99000">
                                          <p:cBhvr>
                                            <p:cTn id="44" dur="1000" fill="hold"/>
                                            <p:tgtEl>
                                              <p:spTgt spid="106"/>
                                            </p:tgtEl>
                                          </p:cBhvr>
                                          <p:by x="110000" y="110000"/>
                                        </p:animScale>
                                      </p:childTnLst>
                                    </p:cTn>
                                  </p:par>
                                  <p:par>
                                    <p:cTn id="45" presetID="6" presetClass="emph" presetSubtype="0" fill="hold" grpId="2" nodeType="withEffect">
                                      <p:stCondLst>
                                        <p:cond delay="850"/>
                                      </p:stCondLst>
                                      <p:childTnLst>
                                        <p:animScale>
                                          <p:cBhvr>
                                            <p:cTn id="46" dur="250" fill="hold"/>
                                            <p:tgtEl>
                                              <p:spTgt spid="106"/>
                                            </p:tgtEl>
                                          </p:cBhvr>
                                          <p:by x="91000" y="91000"/>
                                        </p:animScale>
                                      </p:childTnLst>
                                    </p:cTn>
                                  </p:par>
                                  <p:par>
                                    <p:cTn id="47" presetID="23" presetClass="entr" presetSubtype="16" fill="hold" nodeType="withEffect">
                                      <p:stCondLst>
                                        <p:cond delay="1250"/>
                                      </p:stCondLst>
                                      <p:childTnLst>
                                        <p:set>
                                          <p:cBhvr>
                                            <p:cTn id="48" dur="1" fill="hold">
                                              <p:stCondLst>
                                                <p:cond delay="0"/>
                                              </p:stCondLst>
                                            </p:cTn>
                                            <p:tgtEl>
                                              <p:spTgt spid="153"/>
                                            </p:tgtEl>
                                            <p:attrNameLst>
                                              <p:attrName>style.visibility</p:attrName>
                                            </p:attrNameLst>
                                          </p:cBhvr>
                                          <p:to>
                                            <p:strVal val="visible"/>
                                          </p:to>
                                        </p:set>
                                        <p:anim calcmode="lin" valueType="num">
                                          <p:cBhvr>
                                            <p:cTn id="49" dur="250" fill="hold"/>
                                            <p:tgtEl>
                                              <p:spTgt spid="153"/>
                                            </p:tgtEl>
                                            <p:attrNameLst>
                                              <p:attrName>ppt_w</p:attrName>
                                            </p:attrNameLst>
                                          </p:cBhvr>
                                          <p:tavLst>
                                            <p:tav tm="0">
                                              <p:val>
                                                <p:fltVal val="0"/>
                                              </p:val>
                                            </p:tav>
                                            <p:tav tm="100000">
                                              <p:val>
                                                <p:strVal val="#ppt_w"/>
                                              </p:val>
                                            </p:tav>
                                          </p:tavLst>
                                        </p:anim>
                                        <p:anim calcmode="lin" valueType="num">
                                          <p:cBhvr>
                                            <p:cTn id="50" dur="250" fill="hold"/>
                                            <p:tgtEl>
                                              <p:spTgt spid="153"/>
                                            </p:tgtEl>
                                            <p:attrNameLst>
                                              <p:attrName>ppt_h</p:attrName>
                                            </p:attrNameLst>
                                          </p:cBhvr>
                                          <p:tavLst>
                                            <p:tav tm="0">
                                              <p:val>
                                                <p:fltVal val="0"/>
                                              </p:val>
                                            </p:tav>
                                            <p:tav tm="100000">
                                              <p:val>
                                                <p:strVal val="#ppt_h"/>
                                              </p:val>
                                            </p:tav>
                                          </p:tavLst>
                                        </p:anim>
                                      </p:childTnLst>
                                    </p:cTn>
                                  </p:par>
                                  <p:par>
                                    <p:cTn id="51" presetID="6" presetClass="emph" presetSubtype="0" fill="hold" nodeType="withEffect" p14:presetBounceEnd="49500">
                                      <p:stCondLst>
                                        <p:cond delay="1250"/>
                                      </p:stCondLst>
                                      <p:childTnLst>
                                        <p:animScale p14:bounceEnd="49500">
                                          <p:cBhvr>
                                            <p:cTn id="52" dur="1000" fill="hold"/>
                                            <p:tgtEl>
                                              <p:spTgt spid="153"/>
                                            </p:tgtEl>
                                          </p:cBhvr>
                                          <p:by x="110000" y="110000"/>
                                        </p:animScale>
                                      </p:childTnLst>
                                    </p:cTn>
                                  </p:par>
                                  <p:par>
                                    <p:cTn id="53" presetID="8" presetClass="emph" presetSubtype="0" decel="100000" fill="hold" nodeType="withEffect">
                                      <p:stCondLst>
                                        <p:cond delay="1250"/>
                                      </p:stCondLst>
                                      <p:childTnLst>
                                        <p:animRot by="21600000">
                                          <p:cBhvr>
                                            <p:cTn id="54" dur="500" fill="hold"/>
                                            <p:tgtEl>
                                              <p:spTgt spid="153"/>
                                            </p:tgtEl>
                                            <p:attrNameLst>
                                              <p:attrName>r</p:attrName>
                                            </p:attrNameLst>
                                          </p:cBhvr>
                                        </p:animRot>
                                      </p:childTnLst>
                                    </p:cTn>
                                  </p:par>
                                  <p:par>
                                    <p:cTn id="55" presetID="6" presetClass="emph" presetSubtype="0" fill="hold" nodeType="withEffect">
                                      <p:stCondLst>
                                        <p:cond delay="1250"/>
                                      </p:stCondLst>
                                      <p:childTnLst>
                                        <p:animScale>
                                          <p:cBhvr>
                                            <p:cTn id="56" dur="250" fill="hold"/>
                                            <p:tgtEl>
                                              <p:spTgt spid="153"/>
                                            </p:tgtEl>
                                          </p:cBhvr>
                                          <p:by x="91000" y="91000"/>
                                        </p:animScale>
                                      </p:childTnLst>
                                    </p:cTn>
                                  </p:par>
                                  <p:par>
                                    <p:cTn id="57" presetID="10" presetClass="entr" presetSubtype="0" fill="hold" nodeType="withEffect">
                                      <p:stCondLst>
                                        <p:cond delay="1500"/>
                                      </p:stCondLst>
                                      <p:childTnLst>
                                        <p:set>
                                          <p:cBhvr>
                                            <p:cTn id="58" dur="1" fill="hold">
                                              <p:stCondLst>
                                                <p:cond delay="0"/>
                                              </p:stCondLst>
                                            </p:cTn>
                                            <p:tgtEl>
                                              <p:spTgt spid="172"/>
                                            </p:tgtEl>
                                            <p:attrNameLst>
                                              <p:attrName>style.visibility</p:attrName>
                                            </p:attrNameLst>
                                          </p:cBhvr>
                                          <p:to>
                                            <p:strVal val="visible"/>
                                          </p:to>
                                        </p:set>
                                        <p:animEffect transition="in" filter="fade">
                                          <p:cBhvr>
                                            <p:cTn id="59" dur="100"/>
                                            <p:tgtEl>
                                              <p:spTgt spid="172"/>
                                            </p:tgtEl>
                                          </p:cBhvr>
                                        </p:animEffect>
                                      </p:childTnLst>
                                    </p:cTn>
                                  </p:par>
                                  <p:par>
                                    <p:cTn id="60" presetID="6" presetClass="emph" presetSubtype="0" fill="hold" nodeType="withEffect">
                                      <p:stCondLst>
                                        <p:cond delay="1500"/>
                                      </p:stCondLst>
                                      <p:childTnLst>
                                        <p:animScale>
                                          <p:cBhvr>
                                            <p:cTn id="61" dur="350" fill="hold"/>
                                            <p:tgtEl>
                                              <p:spTgt spid="172"/>
                                            </p:tgtEl>
                                          </p:cBhvr>
                                          <p:by x="200000" y="200000"/>
                                        </p:animScale>
                                      </p:childTnLst>
                                    </p:cTn>
                                  </p:par>
                                  <p:par>
                                    <p:cTn id="62" presetID="6" presetClass="exit" presetSubtype="32" fill="hold" nodeType="withEffect">
                                      <p:stCondLst>
                                        <p:cond delay="1550"/>
                                      </p:stCondLst>
                                      <p:childTnLst>
                                        <p:animEffect transition="out" filter="circle(out)">
                                          <p:cBhvr>
                                            <p:cTn id="63" dur="300"/>
                                            <p:tgtEl>
                                              <p:spTgt spid="172"/>
                                            </p:tgtEl>
                                          </p:cBhvr>
                                        </p:animEffect>
                                        <p:set>
                                          <p:cBhvr>
                                            <p:cTn id="64" dur="1" fill="hold">
                                              <p:stCondLst>
                                                <p:cond delay="299"/>
                                              </p:stCondLst>
                                            </p:cTn>
                                            <p:tgtEl>
                                              <p:spTgt spid="172"/>
                                            </p:tgtEl>
                                            <p:attrNameLst>
                                              <p:attrName>style.visibility</p:attrName>
                                            </p:attrNameLst>
                                          </p:cBhvr>
                                          <p:to>
                                            <p:strVal val="hidden"/>
                                          </p:to>
                                        </p:set>
                                      </p:childTnLst>
                                    </p:cTn>
                                  </p:par>
                                  <p:par>
                                    <p:cTn id="65" presetID="10" presetClass="entr" presetSubtype="0" fill="hold" grpId="0" nodeType="withEffect">
                                      <p:stCondLst>
                                        <p:cond delay="250"/>
                                      </p:stCondLst>
                                      <p:childTnLst>
                                        <p:set>
                                          <p:cBhvr>
                                            <p:cTn id="66" dur="1" fill="hold">
                                              <p:stCondLst>
                                                <p:cond delay="0"/>
                                              </p:stCondLst>
                                            </p:cTn>
                                            <p:tgtEl>
                                              <p:spTgt spid="151"/>
                                            </p:tgtEl>
                                            <p:attrNameLst>
                                              <p:attrName>style.visibility</p:attrName>
                                            </p:attrNameLst>
                                          </p:cBhvr>
                                          <p:to>
                                            <p:strVal val="visible"/>
                                          </p:to>
                                        </p:set>
                                        <p:animEffect transition="in" filter="fade">
                                          <p:cBhvr>
                                            <p:cTn id="67" dur="500"/>
                                            <p:tgtEl>
                                              <p:spTgt spid="151"/>
                                            </p:tgtEl>
                                          </p:cBhvr>
                                        </p:animEffect>
                                      </p:childTnLst>
                                    </p:cTn>
                                  </p:par>
                                  <p:par>
                                    <p:cTn id="68" presetID="10" presetClass="entr" presetSubtype="0" fill="hold" grpId="0" nodeType="withEffect" nodePh="1">
                                      <p:stCondLst>
                                        <p:cond delay="350"/>
                                      </p:stCondLst>
                                      <p:endCondLst>
                                        <p:cond evt="begin" delay="0">
                                          <p:tn val="68"/>
                                        </p:cond>
                                      </p:endCondLst>
                                      <p:childTnLst>
                                        <p:set>
                                          <p:cBhvr>
                                            <p:cTn id="69" dur="1" fill="hold">
                                              <p:stCondLst>
                                                <p:cond delay="0"/>
                                              </p:stCondLst>
                                            </p:cTn>
                                            <p:tgtEl>
                                              <p:spTgt spid="152"/>
                                            </p:tgtEl>
                                            <p:attrNameLst>
                                              <p:attrName>style.visibility</p:attrName>
                                            </p:attrNameLst>
                                          </p:cBhvr>
                                          <p:to>
                                            <p:strVal val="visible"/>
                                          </p:to>
                                        </p:set>
                                        <p:animEffect transition="in" filter="fade">
                                          <p:cBhvr>
                                            <p:cTn id="70" dur="500"/>
                                            <p:tgtEl>
                                              <p:spTgt spid="152"/>
                                            </p:tgtEl>
                                          </p:cBhvr>
                                        </p:animEffect>
                                      </p:childTnLst>
                                    </p:cTn>
                                  </p:par>
                                  <p:par>
                                    <p:cTn id="71" presetID="17" presetClass="entr" presetSubtype="8" fill="hold" nodeType="withEffect">
                                      <p:stCondLst>
                                        <p:cond delay="300"/>
                                      </p:stCondLst>
                                      <p:childTnLst>
                                        <p:set>
                                          <p:cBhvr>
                                            <p:cTn id="72" dur="1" fill="hold">
                                              <p:stCondLst>
                                                <p:cond delay="0"/>
                                              </p:stCondLst>
                                            </p:cTn>
                                            <p:tgtEl>
                                              <p:spTgt spid="2"/>
                                            </p:tgtEl>
                                            <p:attrNameLst>
                                              <p:attrName>style.visibility</p:attrName>
                                            </p:attrNameLst>
                                          </p:cBhvr>
                                          <p:to>
                                            <p:strVal val="visible"/>
                                          </p:to>
                                        </p:set>
                                        <p:anim calcmode="lin" valueType="num">
                                          <p:cBhvr>
                                            <p:cTn id="73" dur="500" fill="hold"/>
                                            <p:tgtEl>
                                              <p:spTgt spid="2"/>
                                            </p:tgtEl>
                                            <p:attrNameLst>
                                              <p:attrName>ppt_x</p:attrName>
                                            </p:attrNameLst>
                                          </p:cBhvr>
                                          <p:tavLst>
                                            <p:tav tm="0">
                                              <p:val>
                                                <p:strVal val="#ppt_x-#ppt_w/2"/>
                                              </p:val>
                                            </p:tav>
                                            <p:tav tm="100000">
                                              <p:val>
                                                <p:strVal val="#ppt_x"/>
                                              </p:val>
                                            </p:tav>
                                          </p:tavLst>
                                        </p:anim>
                                        <p:anim calcmode="lin" valueType="num">
                                          <p:cBhvr>
                                            <p:cTn id="74" dur="500" fill="hold"/>
                                            <p:tgtEl>
                                              <p:spTgt spid="2"/>
                                            </p:tgtEl>
                                            <p:attrNameLst>
                                              <p:attrName>ppt_y</p:attrName>
                                            </p:attrNameLst>
                                          </p:cBhvr>
                                          <p:tavLst>
                                            <p:tav tm="0">
                                              <p:val>
                                                <p:strVal val="#ppt_y"/>
                                              </p:val>
                                            </p:tav>
                                            <p:tav tm="100000">
                                              <p:val>
                                                <p:strVal val="#ppt_y"/>
                                              </p:val>
                                            </p:tav>
                                          </p:tavLst>
                                        </p:anim>
                                        <p:anim calcmode="lin" valueType="num">
                                          <p:cBhvr>
                                            <p:cTn id="75" dur="500" fill="hold"/>
                                            <p:tgtEl>
                                              <p:spTgt spid="2"/>
                                            </p:tgtEl>
                                            <p:attrNameLst>
                                              <p:attrName>ppt_w</p:attrName>
                                            </p:attrNameLst>
                                          </p:cBhvr>
                                          <p:tavLst>
                                            <p:tav tm="0">
                                              <p:val>
                                                <p:fltVal val="0"/>
                                              </p:val>
                                            </p:tav>
                                            <p:tav tm="100000">
                                              <p:val>
                                                <p:strVal val="#ppt_w"/>
                                              </p:val>
                                            </p:tav>
                                          </p:tavLst>
                                        </p:anim>
                                        <p:anim calcmode="lin" valueType="num">
                                          <p:cBhvr>
                                            <p:cTn id="76" dur="500" fill="hold"/>
                                            <p:tgtEl>
                                              <p:spTgt spid="2"/>
                                            </p:tgtEl>
                                            <p:attrNameLst>
                                              <p:attrName>ppt_h</p:attrName>
                                            </p:attrNameLst>
                                          </p:cBhvr>
                                          <p:tavLst>
                                            <p:tav tm="0">
                                              <p:val>
                                                <p:strVal val="#ppt_h"/>
                                              </p:val>
                                            </p:tav>
                                            <p:tav tm="100000">
                                              <p:val>
                                                <p:strVal val="#ppt_h"/>
                                              </p:val>
                                            </p:tav>
                                          </p:tavLst>
                                        </p:anim>
                                      </p:childTnLst>
                                    </p:cTn>
                                  </p:par>
                                  <p:par>
                                    <p:cTn id="77" presetID="16" presetClass="entr" presetSubtype="42" fill="hold" nodeType="withEffect">
                                      <p:stCondLst>
                                        <p:cond delay="300"/>
                                      </p:stCondLst>
                                      <p:childTnLst>
                                        <p:set>
                                          <p:cBhvr>
                                            <p:cTn id="78" dur="1" fill="hold">
                                              <p:stCondLst>
                                                <p:cond delay="0"/>
                                              </p:stCondLst>
                                            </p:cTn>
                                            <p:tgtEl>
                                              <p:spTgt spid="10"/>
                                            </p:tgtEl>
                                            <p:attrNameLst>
                                              <p:attrName>style.visibility</p:attrName>
                                            </p:attrNameLst>
                                          </p:cBhvr>
                                          <p:to>
                                            <p:strVal val="visible"/>
                                          </p:to>
                                        </p:set>
                                        <p:animEffect transition="in" filter="barn(outHorizontal)">
                                          <p:cBhvr>
                                            <p:cTn id="79" dur="250"/>
                                            <p:tgtEl>
                                              <p:spTgt spid="10"/>
                                            </p:tgtEl>
                                          </p:cBhvr>
                                        </p:animEffect>
                                      </p:childTnLst>
                                    </p:cTn>
                                  </p:par>
                                  <p:par>
                                    <p:cTn id="80" presetID="10" presetClass="entr" presetSubtype="0" fill="hold" grpId="2" nodeType="withEffect">
                                      <p:stCondLst>
                                        <p:cond delay="300"/>
                                      </p:stCondLst>
                                      <p:childTnLst>
                                        <p:set>
                                          <p:cBhvr>
                                            <p:cTn id="81" dur="1" fill="hold">
                                              <p:stCondLst>
                                                <p:cond delay="0"/>
                                              </p:stCondLst>
                                            </p:cTn>
                                            <p:tgtEl>
                                              <p:spTgt spid="9"/>
                                            </p:tgtEl>
                                            <p:attrNameLst>
                                              <p:attrName>style.visibility</p:attrName>
                                            </p:attrNameLst>
                                          </p:cBhvr>
                                          <p:to>
                                            <p:strVal val="visible"/>
                                          </p:to>
                                        </p:set>
                                        <p:animEffect transition="in" filter="fade">
                                          <p:cBhvr>
                                            <p:cTn id="82" dur="500"/>
                                            <p:tgtEl>
                                              <p:spTgt spid="9"/>
                                            </p:tgtEl>
                                          </p:cBhvr>
                                        </p:animEffect>
                                      </p:childTnLst>
                                    </p:cTn>
                                  </p:par>
                                  <p:par>
                                    <p:cTn id="83" presetID="35" presetClass="path" presetSubtype="0" decel="100000" fill="hold" grpId="3" nodeType="withEffect">
                                      <p:stCondLst>
                                        <p:cond delay="300"/>
                                      </p:stCondLst>
                                      <p:childTnLst>
                                        <p:animMotion origin="layout" path="M -1.875E-6 -2.22222E-6 L 0.00938 -2.22222E-6 " pathEditMode="relative" rAng="0" ptsTypes="AA">
                                          <p:cBhvr>
                                            <p:cTn id="84" dur="500" spd="-100000" fill="hold"/>
                                            <p:tgtEl>
                                              <p:spTgt spid="9"/>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animBg="1"/>
          <p:bldP spid="170" grpId="1" animBg="1"/>
          <p:bldP spid="170" grpId="2" animBg="1"/>
          <p:bldP spid="106" grpId="0" animBg="1"/>
          <p:bldP spid="106" grpId="1" animBg="1"/>
          <p:bldP spid="106" grpId="2" animBg="1"/>
          <p:bldP spid="151" grpId="0"/>
          <p:bldP spid="152"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152"/>
                            </p:tgtEl>
                            <p:attrNameLst>
                              <p:attrName>style.visibility</p:attrName>
                            </p:attrNameLst>
                          </p:cBhvr>
                          <p:to>
                            <p:strVal val="visible"/>
                          </p:to>
                        </p:set>
                        <p:animEffect transition="in" filter="fade">
                          <p:cBhvr>
                            <p:cTn dur="500"/>
                            <p:tgtEl>
                              <p:spTgt spid="152"/>
                            </p:tgtEl>
                          </p:cBhvr>
                        </p:animEffect>
                      </p:childTnLst>
                    </p:cTn>
                  </p:par>
                </p:tnLst>
              </p:tmpl>
            </p:tmplLst>
          </p:bldP>
          <p:bldP spid="134" grpId="0"/>
          <p:bldP spid="9" grpId="0"/>
          <p:bldP spid="9" grpId="1"/>
          <p:bldP spid="9" grpId="2"/>
          <p:bldP spid="9"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134"/>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23" presetClass="entr" presetSubtype="16" fill="hold" grpId="0" nodeType="withEffect">
                                      <p:stCondLst>
                                        <p:cond delay="600"/>
                                      </p:stCondLst>
                                      <p:childTnLst>
                                        <p:set>
                                          <p:cBhvr>
                                            <p:cTn id="22" dur="1" fill="hold">
                                              <p:stCondLst>
                                                <p:cond delay="0"/>
                                              </p:stCondLst>
                                            </p:cTn>
                                            <p:tgtEl>
                                              <p:spTgt spid="170"/>
                                            </p:tgtEl>
                                            <p:attrNameLst>
                                              <p:attrName>style.visibility</p:attrName>
                                            </p:attrNameLst>
                                          </p:cBhvr>
                                          <p:to>
                                            <p:strVal val="visible"/>
                                          </p:to>
                                        </p:set>
                                        <p:anim calcmode="lin" valueType="num">
                                          <p:cBhvr>
                                            <p:cTn id="23" dur="250" fill="hold"/>
                                            <p:tgtEl>
                                              <p:spTgt spid="170"/>
                                            </p:tgtEl>
                                            <p:attrNameLst>
                                              <p:attrName>ppt_w</p:attrName>
                                            </p:attrNameLst>
                                          </p:cBhvr>
                                          <p:tavLst>
                                            <p:tav tm="0">
                                              <p:val>
                                                <p:fltVal val="0"/>
                                              </p:val>
                                            </p:tav>
                                            <p:tav tm="100000">
                                              <p:val>
                                                <p:strVal val="#ppt_w"/>
                                              </p:val>
                                            </p:tav>
                                          </p:tavLst>
                                        </p:anim>
                                        <p:anim calcmode="lin" valueType="num">
                                          <p:cBhvr>
                                            <p:cTn id="24" dur="250" fill="hold"/>
                                            <p:tgtEl>
                                              <p:spTgt spid="170"/>
                                            </p:tgtEl>
                                            <p:attrNameLst>
                                              <p:attrName>ppt_h</p:attrName>
                                            </p:attrNameLst>
                                          </p:cBhvr>
                                          <p:tavLst>
                                            <p:tav tm="0">
                                              <p:val>
                                                <p:fltVal val="0"/>
                                              </p:val>
                                            </p:tav>
                                            <p:tav tm="100000">
                                              <p:val>
                                                <p:strVal val="#ppt_h"/>
                                              </p:val>
                                            </p:tav>
                                          </p:tavLst>
                                        </p:anim>
                                      </p:childTnLst>
                                    </p:cTn>
                                  </p:par>
                                  <p:par>
                                    <p:cTn id="25" presetID="6" presetClass="emph" presetSubtype="0" fill="hold" grpId="1" nodeType="withEffect">
                                      <p:stCondLst>
                                        <p:cond delay="600"/>
                                      </p:stCondLst>
                                      <p:childTnLst>
                                        <p:animScale>
                                          <p:cBhvr>
                                            <p:cTn id="26" dur="1000" fill="hold"/>
                                            <p:tgtEl>
                                              <p:spTgt spid="170"/>
                                            </p:tgtEl>
                                          </p:cBhvr>
                                          <p:by x="110000" y="110000"/>
                                        </p:animScale>
                                      </p:childTnLst>
                                    </p:cTn>
                                  </p:par>
                                  <p:par>
                                    <p:cTn id="27" presetID="6" presetClass="emph" presetSubtype="0" fill="hold" grpId="2" nodeType="withEffect">
                                      <p:stCondLst>
                                        <p:cond delay="600"/>
                                      </p:stCondLst>
                                      <p:childTnLst>
                                        <p:animScale>
                                          <p:cBhvr>
                                            <p:cTn id="28" dur="250" fill="hold"/>
                                            <p:tgtEl>
                                              <p:spTgt spid="170"/>
                                            </p:tgtEl>
                                          </p:cBhvr>
                                          <p:by x="91000" y="91000"/>
                                        </p:animScale>
                                      </p:childTnLst>
                                    </p:cTn>
                                  </p:par>
                                  <p:par>
                                    <p:cTn id="29" presetID="23" presetClass="entr" presetSubtype="16" fill="hold" nodeType="withEffect">
                                      <p:stCondLst>
                                        <p:cond delay="750"/>
                                      </p:stCondLst>
                                      <p:childTnLst>
                                        <p:set>
                                          <p:cBhvr>
                                            <p:cTn id="30" dur="1" fill="hold">
                                              <p:stCondLst>
                                                <p:cond delay="0"/>
                                              </p:stCondLst>
                                            </p:cTn>
                                            <p:tgtEl>
                                              <p:spTgt spid="107"/>
                                            </p:tgtEl>
                                            <p:attrNameLst>
                                              <p:attrName>style.visibility</p:attrName>
                                            </p:attrNameLst>
                                          </p:cBhvr>
                                          <p:to>
                                            <p:strVal val="visible"/>
                                          </p:to>
                                        </p:set>
                                        <p:anim calcmode="lin" valueType="num">
                                          <p:cBhvr>
                                            <p:cTn id="31" dur="200" fill="hold"/>
                                            <p:tgtEl>
                                              <p:spTgt spid="107"/>
                                            </p:tgtEl>
                                            <p:attrNameLst>
                                              <p:attrName>ppt_w</p:attrName>
                                            </p:attrNameLst>
                                          </p:cBhvr>
                                          <p:tavLst>
                                            <p:tav tm="0">
                                              <p:val>
                                                <p:fltVal val="0"/>
                                              </p:val>
                                            </p:tav>
                                            <p:tav tm="100000">
                                              <p:val>
                                                <p:strVal val="#ppt_w"/>
                                              </p:val>
                                            </p:tav>
                                          </p:tavLst>
                                        </p:anim>
                                        <p:anim calcmode="lin" valueType="num">
                                          <p:cBhvr>
                                            <p:cTn id="32" dur="200" fill="hold"/>
                                            <p:tgtEl>
                                              <p:spTgt spid="107"/>
                                            </p:tgtEl>
                                            <p:attrNameLst>
                                              <p:attrName>ppt_h</p:attrName>
                                            </p:attrNameLst>
                                          </p:cBhvr>
                                          <p:tavLst>
                                            <p:tav tm="0">
                                              <p:val>
                                                <p:fltVal val="0"/>
                                              </p:val>
                                            </p:tav>
                                            <p:tav tm="100000">
                                              <p:val>
                                                <p:strVal val="#ppt_h"/>
                                              </p:val>
                                            </p:tav>
                                          </p:tavLst>
                                        </p:anim>
                                      </p:childTnLst>
                                    </p:cTn>
                                  </p:par>
                                  <p:par>
                                    <p:cTn id="33" presetID="6" presetClass="emph" presetSubtype="0" fill="hold" nodeType="withEffect">
                                      <p:stCondLst>
                                        <p:cond delay="750"/>
                                      </p:stCondLst>
                                      <p:childTnLst>
                                        <p:animScale>
                                          <p:cBhvr>
                                            <p:cTn id="34" dur="1000" fill="hold"/>
                                            <p:tgtEl>
                                              <p:spTgt spid="107"/>
                                            </p:tgtEl>
                                          </p:cBhvr>
                                          <p:by x="110000" y="110000"/>
                                        </p:animScale>
                                      </p:childTnLst>
                                    </p:cTn>
                                  </p:par>
                                  <p:par>
                                    <p:cTn id="35" presetID="64" presetClass="path" presetSubtype="0" decel="100000" fill="hold" nodeType="withEffect">
                                      <p:stCondLst>
                                        <p:cond delay="750"/>
                                      </p:stCondLst>
                                      <p:childTnLst>
                                        <p:animMotion origin="layout" path="M -2.5E-6 0.43657 L -2.5E-6 4.81481E-6 " pathEditMode="relative" rAng="0" ptsTypes="AA">
                                          <p:cBhvr>
                                            <p:cTn id="36" dur="250" fill="hold"/>
                                            <p:tgtEl>
                                              <p:spTgt spid="107"/>
                                            </p:tgtEl>
                                            <p:attrNameLst>
                                              <p:attrName>ppt_x</p:attrName>
                                              <p:attrName>ppt_y</p:attrName>
                                            </p:attrNameLst>
                                          </p:cBhvr>
                                          <p:rCtr x="0" y="-21829"/>
                                        </p:animMotion>
                                      </p:childTnLst>
                                    </p:cTn>
                                  </p:par>
                                  <p:par>
                                    <p:cTn id="37" presetID="6" presetClass="emph" presetSubtype="0" accel="50000" decel="50000" fill="hold" nodeType="withEffect">
                                      <p:stCondLst>
                                        <p:cond delay="750"/>
                                      </p:stCondLst>
                                      <p:childTnLst>
                                        <p:animScale>
                                          <p:cBhvr>
                                            <p:cTn id="38" dur="250" fill="hold"/>
                                            <p:tgtEl>
                                              <p:spTgt spid="107"/>
                                            </p:tgtEl>
                                          </p:cBhvr>
                                          <p:by x="91000" y="91000"/>
                                        </p:animScale>
                                      </p:childTnLst>
                                    </p:cTn>
                                  </p:par>
                                  <p:par>
                                    <p:cTn id="39" presetID="23" presetClass="entr" presetSubtype="16" fill="hold" grpId="0" nodeType="withEffect">
                                      <p:stCondLst>
                                        <p:cond delay="850"/>
                                      </p:stCondLst>
                                      <p:childTnLst>
                                        <p:set>
                                          <p:cBhvr>
                                            <p:cTn id="40" dur="1" fill="hold">
                                              <p:stCondLst>
                                                <p:cond delay="0"/>
                                              </p:stCondLst>
                                            </p:cTn>
                                            <p:tgtEl>
                                              <p:spTgt spid="106"/>
                                            </p:tgtEl>
                                            <p:attrNameLst>
                                              <p:attrName>style.visibility</p:attrName>
                                            </p:attrNameLst>
                                          </p:cBhvr>
                                          <p:to>
                                            <p:strVal val="visible"/>
                                          </p:to>
                                        </p:set>
                                        <p:anim calcmode="lin" valueType="num">
                                          <p:cBhvr>
                                            <p:cTn id="41" dur="250" fill="hold"/>
                                            <p:tgtEl>
                                              <p:spTgt spid="106"/>
                                            </p:tgtEl>
                                            <p:attrNameLst>
                                              <p:attrName>ppt_w</p:attrName>
                                            </p:attrNameLst>
                                          </p:cBhvr>
                                          <p:tavLst>
                                            <p:tav tm="0">
                                              <p:val>
                                                <p:fltVal val="0"/>
                                              </p:val>
                                            </p:tav>
                                            <p:tav tm="100000">
                                              <p:val>
                                                <p:strVal val="#ppt_w"/>
                                              </p:val>
                                            </p:tav>
                                          </p:tavLst>
                                        </p:anim>
                                        <p:anim calcmode="lin" valueType="num">
                                          <p:cBhvr>
                                            <p:cTn id="42" dur="250" fill="hold"/>
                                            <p:tgtEl>
                                              <p:spTgt spid="106"/>
                                            </p:tgtEl>
                                            <p:attrNameLst>
                                              <p:attrName>ppt_h</p:attrName>
                                            </p:attrNameLst>
                                          </p:cBhvr>
                                          <p:tavLst>
                                            <p:tav tm="0">
                                              <p:val>
                                                <p:fltVal val="0"/>
                                              </p:val>
                                            </p:tav>
                                            <p:tav tm="100000">
                                              <p:val>
                                                <p:strVal val="#ppt_h"/>
                                              </p:val>
                                            </p:tav>
                                          </p:tavLst>
                                        </p:anim>
                                      </p:childTnLst>
                                    </p:cTn>
                                  </p:par>
                                  <p:par>
                                    <p:cTn id="43" presetID="6" presetClass="emph" presetSubtype="0" fill="hold" grpId="1" nodeType="withEffect">
                                      <p:stCondLst>
                                        <p:cond delay="850"/>
                                      </p:stCondLst>
                                      <p:childTnLst>
                                        <p:animScale>
                                          <p:cBhvr>
                                            <p:cTn id="44" dur="1000" fill="hold"/>
                                            <p:tgtEl>
                                              <p:spTgt spid="106"/>
                                            </p:tgtEl>
                                          </p:cBhvr>
                                          <p:by x="110000" y="110000"/>
                                        </p:animScale>
                                      </p:childTnLst>
                                    </p:cTn>
                                  </p:par>
                                  <p:par>
                                    <p:cTn id="45" presetID="6" presetClass="emph" presetSubtype="0" fill="hold" grpId="2" nodeType="withEffect">
                                      <p:stCondLst>
                                        <p:cond delay="850"/>
                                      </p:stCondLst>
                                      <p:childTnLst>
                                        <p:animScale>
                                          <p:cBhvr>
                                            <p:cTn id="46" dur="250" fill="hold"/>
                                            <p:tgtEl>
                                              <p:spTgt spid="106"/>
                                            </p:tgtEl>
                                          </p:cBhvr>
                                          <p:by x="91000" y="91000"/>
                                        </p:animScale>
                                      </p:childTnLst>
                                    </p:cTn>
                                  </p:par>
                                  <p:par>
                                    <p:cTn id="47" presetID="23" presetClass="entr" presetSubtype="16" fill="hold" nodeType="withEffect">
                                      <p:stCondLst>
                                        <p:cond delay="1250"/>
                                      </p:stCondLst>
                                      <p:childTnLst>
                                        <p:set>
                                          <p:cBhvr>
                                            <p:cTn id="48" dur="1" fill="hold">
                                              <p:stCondLst>
                                                <p:cond delay="0"/>
                                              </p:stCondLst>
                                            </p:cTn>
                                            <p:tgtEl>
                                              <p:spTgt spid="153"/>
                                            </p:tgtEl>
                                            <p:attrNameLst>
                                              <p:attrName>style.visibility</p:attrName>
                                            </p:attrNameLst>
                                          </p:cBhvr>
                                          <p:to>
                                            <p:strVal val="visible"/>
                                          </p:to>
                                        </p:set>
                                        <p:anim calcmode="lin" valueType="num">
                                          <p:cBhvr>
                                            <p:cTn id="49" dur="250" fill="hold"/>
                                            <p:tgtEl>
                                              <p:spTgt spid="153"/>
                                            </p:tgtEl>
                                            <p:attrNameLst>
                                              <p:attrName>ppt_w</p:attrName>
                                            </p:attrNameLst>
                                          </p:cBhvr>
                                          <p:tavLst>
                                            <p:tav tm="0">
                                              <p:val>
                                                <p:fltVal val="0"/>
                                              </p:val>
                                            </p:tav>
                                            <p:tav tm="100000">
                                              <p:val>
                                                <p:strVal val="#ppt_w"/>
                                              </p:val>
                                            </p:tav>
                                          </p:tavLst>
                                        </p:anim>
                                        <p:anim calcmode="lin" valueType="num">
                                          <p:cBhvr>
                                            <p:cTn id="50" dur="250" fill="hold"/>
                                            <p:tgtEl>
                                              <p:spTgt spid="153"/>
                                            </p:tgtEl>
                                            <p:attrNameLst>
                                              <p:attrName>ppt_h</p:attrName>
                                            </p:attrNameLst>
                                          </p:cBhvr>
                                          <p:tavLst>
                                            <p:tav tm="0">
                                              <p:val>
                                                <p:fltVal val="0"/>
                                              </p:val>
                                            </p:tav>
                                            <p:tav tm="100000">
                                              <p:val>
                                                <p:strVal val="#ppt_h"/>
                                              </p:val>
                                            </p:tav>
                                          </p:tavLst>
                                        </p:anim>
                                      </p:childTnLst>
                                    </p:cTn>
                                  </p:par>
                                  <p:par>
                                    <p:cTn id="51" presetID="6" presetClass="emph" presetSubtype="0" fill="hold" nodeType="withEffect">
                                      <p:stCondLst>
                                        <p:cond delay="1250"/>
                                      </p:stCondLst>
                                      <p:childTnLst>
                                        <p:animScale>
                                          <p:cBhvr>
                                            <p:cTn id="52" dur="1000" fill="hold"/>
                                            <p:tgtEl>
                                              <p:spTgt spid="153"/>
                                            </p:tgtEl>
                                          </p:cBhvr>
                                          <p:by x="110000" y="110000"/>
                                        </p:animScale>
                                      </p:childTnLst>
                                    </p:cTn>
                                  </p:par>
                                  <p:par>
                                    <p:cTn id="53" presetID="8" presetClass="emph" presetSubtype="0" decel="100000" fill="hold" nodeType="withEffect">
                                      <p:stCondLst>
                                        <p:cond delay="1250"/>
                                      </p:stCondLst>
                                      <p:childTnLst>
                                        <p:animRot by="21600000">
                                          <p:cBhvr>
                                            <p:cTn id="54" dur="500" fill="hold"/>
                                            <p:tgtEl>
                                              <p:spTgt spid="153"/>
                                            </p:tgtEl>
                                            <p:attrNameLst>
                                              <p:attrName>r</p:attrName>
                                            </p:attrNameLst>
                                          </p:cBhvr>
                                        </p:animRot>
                                      </p:childTnLst>
                                    </p:cTn>
                                  </p:par>
                                  <p:par>
                                    <p:cTn id="55" presetID="6" presetClass="emph" presetSubtype="0" fill="hold" nodeType="withEffect">
                                      <p:stCondLst>
                                        <p:cond delay="1250"/>
                                      </p:stCondLst>
                                      <p:childTnLst>
                                        <p:animScale>
                                          <p:cBhvr>
                                            <p:cTn id="56" dur="250" fill="hold"/>
                                            <p:tgtEl>
                                              <p:spTgt spid="153"/>
                                            </p:tgtEl>
                                          </p:cBhvr>
                                          <p:by x="91000" y="91000"/>
                                        </p:animScale>
                                      </p:childTnLst>
                                    </p:cTn>
                                  </p:par>
                                  <p:par>
                                    <p:cTn id="57" presetID="10" presetClass="entr" presetSubtype="0" fill="hold" nodeType="withEffect">
                                      <p:stCondLst>
                                        <p:cond delay="1500"/>
                                      </p:stCondLst>
                                      <p:childTnLst>
                                        <p:set>
                                          <p:cBhvr>
                                            <p:cTn id="58" dur="1" fill="hold">
                                              <p:stCondLst>
                                                <p:cond delay="0"/>
                                              </p:stCondLst>
                                            </p:cTn>
                                            <p:tgtEl>
                                              <p:spTgt spid="172"/>
                                            </p:tgtEl>
                                            <p:attrNameLst>
                                              <p:attrName>style.visibility</p:attrName>
                                            </p:attrNameLst>
                                          </p:cBhvr>
                                          <p:to>
                                            <p:strVal val="visible"/>
                                          </p:to>
                                        </p:set>
                                        <p:animEffect transition="in" filter="fade">
                                          <p:cBhvr>
                                            <p:cTn id="59" dur="100"/>
                                            <p:tgtEl>
                                              <p:spTgt spid="172"/>
                                            </p:tgtEl>
                                          </p:cBhvr>
                                        </p:animEffect>
                                      </p:childTnLst>
                                    </p:cTn>
                                  </p:par>
                                  <p:par>
                                    <p:cTn id="60" presetID="6" presetClass="emph" presetSubtype="0" fill="hold" nodeType="withEffect">
                                      <p:stCondLst>
                                        <p:cond delay="1500"/>
                                      </p:stCondLst>
                                      <p:childTnLst>
                                        <p:animScale>
                                          <p:cBhvr>
                                            <p:cTn id="61" dur="350" fill="hold"/>
                                            <p:tgtEl>
                                              <p:spTgt spid="172"/>
                                            </p:tgtEl>
                                          </p:cBhvr>
                                          <p:by x="200000" y="200000"/>
                                        </p:animScale>
                                      </p:childTnLst>
                                    </p:cTn>
                                  </p:par>
                                  <p:par>
                                    <p:cTn id="62" presetID="6" presetClass="exit" presetSubtype="32" fill="hold" nodeType="withEffect">
                                      <p:stCondLst>
                                        <p:cond delay="1550"/>
                                      </p:stCondLst>
                                      <p:childTnLst>
                                        <p:animEffect transition="out" filter="circle(out)">
                                          <p:cBhvr>
                                            <p:cTn id="63" dur="300"/>
                                            <p:tgtEl>
                                              <p:spTgt spid="172"/>
                                            </p:tgtEl>
                                          </p:cBhvr>
                                        </p:animEffect>
                                        <p:set>
                                          <p:cBhvr>
                                            <p:cTn id="64" dur="1" fill="hold">
                                              <p:stCondLst>
                                                <p:cond delay="299"/>
                                              </p:stCondLst>
                                            </p:cTn>
                                            <p:tgtEl>
                                              <p:spTgt spid="172"/>
                                            </p:tgtEl>
                                            <p:attrNameLst>
                                              <p:attrName>style.visibility</p:attrName>
                                            </p:attrNameLst>
                                          </p:cBhvr>
                                          <p:to>
                                            <p:strVal val="hidden"/>
                                          </p:to>
                                        </p:set>
                                      </p:childTnLst>
                                    </p:cTn>
                                  </p:par>
                                  <p:par>
                                    <p:cTn id="65" presetID="10" presetClass="entr" presetSubtype="0" fill="hold" grpId="0" nodeType="withEffect">
                                      <p:stCondLst>
                                        <p:cond delay="250"/>
                                      </p:stCondLst>
                                      <p:childTnLst>
                                        <p:set>
                                          <p:cBhvr>
                                            <p:cTn id="66" dur="1" fill="hold">
                                              <p:stCondLst>
                                                <p:cond delay="0"/>
                                              </p:stCondLst>
                                            </p:cTn>
                                            <p:tgtEl>
                                              <p:spTgt spid="151"/>
                                            </p:tgtEl>
                                            <p:attrNameLst>
                                              <p:attrName>style.visibility</p:attrName>
                                            </p:attrNameLst>
                                          </p:cBhvr>
                                          <p:to>
                                            <p:strVal val="visible"/>
                                          </p:to>
                                        </p:set>
                                        <p:animEffect transition="in" filter="fade">
                                          <p:cBhvr>
                                            <p:cTn id="67" dur="500"/>
                                            <p:tgtEl>
                                              <p:spTgt spid="151"/>
                                            </p:tgtEl>
                                          </p:cBhvr>
                                        </p:animEffect>
                                      </p:childTnLst>
                                    </p:cTn>
                                  </p:par>
                                  <p:par>
                                    <p:cTn id="68" presetID="10" presetClass="entr" presetSubtype="0" fill="hold" grpId="0" nodeType="withEffect" nodePh="1">
                                      <p:stCondLst>
                                        <p:cond delay="350"/>
                                      </p:stCondLst>
                                      <p:endCondLst>
                                        <p:cond evt="begin" delay="0">
                                          <p:tn val="68"/>
                                        </p:cond>
                                      </p:endCondLst>
                                      <p:childTnLst>
                                        <p:set>
                                          <p:cBhvr>
                                            <p:cTn id="69" dur="1" fill="hold">
                                              <p:stCondLst>
                                                <p:cond delay="0"/>
                                              </p:stCondLst>
                                            </p:cTn>
                                            <p:tgtEl>
                                              <p:spTgt spid="152"/>
                                            </p:tgtEl>
                                            <p:attrNameLst>
                                              <p:attrName>style.visibility</p:attrName>
                                            </p:attrNameLst>
                                          </p:cBhvr>
                                          <p:to>
                                            <p:strVal val="visible"/>
                                          </p:to>
                                        </p:set>
                                        <p:animEffect transition="in" filter="fade">
                                          <p:cBhvr>
                                            <p:cTn id="70" dur="500"/>
                                            <p:tgtEl>
                                              <p:spTgt spid="152"/>
                                            </p:tgtEl>
                                          </p:cBhvr>
                                        </p:animEffect>
                                      </p:childTnLst>
                                    </p:cTn>
                                  </p:par>
                                  <p:par>
                                    <p:cTn id="71" presetID="17" presetClass="entr" presetSubtype="8" fill="hold" nodeType="withEffect">
                                      <p:stCondLst>
                                        <p:cond delay="300"/>
                                      </p:stCondLst>
                                      <p:childTnLst>
                                        <p:set>
                                          <p:cBhvr>
                                            <p:cTn id="72" dur="1" fill="hold">
                                              <p:stCondLst>
                                                <p:cond delay="0"/>
                                              </p:stCondLst>
                                            </p:cTn>
                                            <p:tgtEl>
                                              <p:spTgt spid="2"/>
                                            </p:tgtEl>
                                            <p:attrNameLst>
                                              <p:attrName>style.visibility</p:attrName>
                                            </p:attrNameLst>
                                          </p:cBhvr>
                                          <p:to>
                                            <p:strVal val="visible"/>
                                          </p:to>
                                        </p:set>
                                        <p:anim calcmode="lin" valueType="num">
                                          <p:cBhvr>
                                            <p:cTn id="73" dur="500" fill="hold"/>
                                            <p:tgtEl>
                                              <p:spTgt spid="2"/>
                                            </p:tgtEl>
                                            <p:attrNameLst>
                                              <p:attrName>ppt_x</p:attrName>
                                            </p:attrNameLst>
                                          </p:cBhvr>
                                          <p:tavLst>
                                            <p:tav tm="0">
                                              <p:val>
                                                <p:strVal val="#ppt_x-#ppt_w/2"/>
                                              </p:val>
                                            </p:tav>
                                            <p:tav tm="100000">
                                              <p:val>
                                                <p:strVal val="#ppt_x"/>
                                              </p:val>
                                            </p:tav>
                                          </p:tavLst>
                                        </p:anim>
                                        <p:anim calcmode="lin" valueType="num">
                                          <p:cBhvr>
                                            <p:cTn id="74" dur="500" fill="hold"/>
                                            <p:tgtEl>
                                              <p:spTgt spid="2"/>
                                            </p:tgtEl>
                                            <p:attrNameLst>
                                              <p:attrName>ppt_y</p:attrName>
                                            </p:attrNameLst>
                                          </p:cBhvr>
                                          <p:tavLst>
                                            <p:tav tm="0">
                                              <p:val>
                                                <p:strVal val="#ppt_y"/>
                                              </p:val>
                                            </p:tav>
                                            <p:tav tm="100000">
                                              <p:val>
                                                <p:strVal val="#ppt_y"/>
                                              </p:val>
                                            </p:tav>
                                          </p:tavLst>
                                        </p:anim>
                                        <p:anim calcmode="lin" valueType="num">
                                          <p:cBhvr>
                                            <p:cTn id="75" dur="500" fill="hold"/>
                                            <p:tgtEl>
                                              <p:spTgt spid="2"/>
                                            </p:tgtEl>
                                            <p:attrNameLst>
                                              <p:attrName>ppt_w</p:attrName>
                                            </p:attrNameLst>
                                          </p:cBhvr>
                                          <p:tavLst>
                                            <p:tav tm="0">
                                              <p:val>
                                                <p:fltVal val="0"/>
                                              </p:val>
                                            </p:tav>
                                            <p:tav tm="100000">
                                              <p:val>
                                                <p:strVal val="#ppt_w"/>
                                              </p:val>
                                            </p:tav>
                                          </p:tavLst>
                                        </p:anim>
                                        <p:anim calcmode="lin" valueType="num">
                                          <p:cBhvr>
                                            <p:cTn id="76" dur="500" fill="hold"/>
                                            <p:tgtEl>
                                              <p:spTgt spid="2"/>
                                            </p:tgtEl>
                                            <p:attrNameLst>
                                              <p:attrName>ppt_h</p:attrName>
                                            </p:attrNameLst>
                                          </p:cBhvr>
                                          <p:tavLst>
                                            <p:tav tm="0">
                                              <p:val>
                                                <p:strVal val="#ppt_h"/>
                                              </p:val>
                                            </p:tav>
                                            <p:tav tm="100000">
                                              <p:val>
                                                <p:strVal val="#ppt_h"/>
                                              </p:val>
                                            </p:tav>
                                          </p:tavLst>
                                        </p:anim>
                                      </p:childTnLst>
                                    </p:cTn>
                                  </p:par>
                                  <p:par>
                                    <p:cTn id="77" presetID="16" presetClass="entr" presetSubtype="42" fill="hold" nodeType="withEffect">
                                      <p:stCondLst>
                                        <p:cond delay="300"/>
                                      </p:stCondLst>
                                      <p:childTnLst>
                                        <p:set>
                                          <p:cBhvr>
                                            <p:cTn id="78" dur="1" fill="hold">
                                              <p:stCondLst>
                                                <p:cond delay="0"/>
                                              </p:stCondLst>
                                            </p:cTn>
                                            <p:tgtEl>
                                              <p:spTgt spid="10"/>
                                            </p:tgtEl>
                                            <p:attrNameLst>
                                              <p:attrName>style.visibility</p:attrName>
                                            </p:attrNameLst>
                                          </p:cBhvr>
                                          <p:to>
                                            <p:strVal val="visible"/>
                                          </p:to>
                                        </p:set>
                                        <p:animEffect transition="in" filter="barn(outHorizontal)">
                                          <p:cBhvr>
                                            <p:cTn id="79" dur="250"/>
                                            <p:tgtEl>
                                              <p:spTgt spid="10"/>
                                            </p:tgtEl>
                                          </p:cBhvr>
                                        </p:animEffect>
                                      </p:childTnLst>
                                    </p:cTn>
                                  </p:par>
                                  <p:par>
                                    <p:cTn id="80" presetID="10" presetClass="entr" presetSubtype="0" fill="hold" grpId="2" nodeType="withEffect">
                                      <p:stCondLst>
                                        <p:cond delay="300"/>
                                      </p:stCondLst>
                                      <p:childTnLst>
                                        <p:set>
                                          <p:cBhvr>
                                            <p:cTn id="81" dur="1" fill="hold">
                                              <p:stCondLst>
                                                <p:cond delay="0"/>
                                              </p:stCondLst>
                                            </p:cTn>
                                            <p:tgtEl>
                                              <p:spTgt spid="9"/>
                                            </p:tgtEl>
                                            <p:attrNameLst>
                                              <p:attrName>style.visibility</p:attrName>
                                            </p:attrNameLst>
                                          </p:cBhvr>
                                          <p:to>
                                            <p:strVal val="visible"/>
                                          </p:to>
                                        </p:set>
                                        <p:animEffect transition="in" filter="fade">
                                          <p:cBhvr>
                                            <p:cTn id="82" dur="500"/>
                                            <p:tgtEl>
                                              <p:spTgt spid="9"/>
                                            </p:tgtEl>
                                          </p:cBhvr>
                                        </p:animEffect>
                                      </p:childTnLst>
                                    </p:cTn>
                                  </p:par>
                                  <p:par>
                                    <p:cTn id="83" presetID="35" presetClass="path" presetSubtype="0" decel="100000" fill="hold" grpId="3" nodeType="withEffect">
                                      <p:stCondLst>
                                        <p:cond delay="300"/>
                                      </p:stCondLst>
                                      <p:childTnLst>
                                        <p:animMotion origin="layout" path="M -1.875E-6 -2.22222E-6 L 0.00938 -2.22222E-6 " pathEditMode="relative" rAng="0" ptsTypes="AA">
                                          <p:cBhvr>
                                            <p:cTn id="84" dur="500" spd="-100000" fill="hold"/>
                                            <p:tgtEl>
                                              <p:spTgt spid="9"/>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animBg="1"/>
          <p:bldP spid="170" grpId="1" animBg="1"/>
          <p:bldP spid="170" grpId="2" animBg="1"/>
          <p:bldP spid="106" grpId="0" animBg="1"/>
          <p:bldP spid="106" grpId="1" animBg="1"/>
          <p:bldP spid="106" grpId="2" animBg="1"/>
          <p:bldP spid="151" grpId="0"/>
          <p:bldP spid="152"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152"/>
                            </p:tgtEl>
                            <p:attrNameLst>
                              <p:attrName>style.visibility</p:attrName>
                            </p:attrNameLst>
                          </p:cBhvr>
                          <p:to>
                            <p:strVal val="visible"/>
                          </p:to>
                        </p:set>
                        <p:animEffect transition="in" filter="fade">
                          <p:cBhvr>
                            <p:cTn dur="500"/>
                            <p:tgtEl>
                              <p:spTgt spid="152"/>
                            </p:tgtEl>
                          </p:cBhvr>
                        </p:animEffect>
                      </p:childTnLst>
                    </p:cTn>
                  </p:par>
                </p:tnLst>
              </p:tmpl>
            </p:tmplLst>
          </p:bldP>
          <p:bldP spid="134" grpId="0"/>
          <p:bldP spid="9" grpId="0"/>
          <p:bldP spid="9" grpId="1"/>
          <p:bldP spid="9" grpId="2"/>
          <p:bldP spid="9" grpId="3"/>
        </p:bldLst>
      </p:timing>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ection Header Thespian">
    <p:bg>
      <p:bgPr>
        <a:solidFill>
          <a:srgbClr val="51154B"/>
        </a:solidFill>
        <a:effectLst/>
      </p:bgPr>
    </p:bg>
    <p:spTree>
      <p:nvGrpSpPr>
        <p:cNvPr id="1" name=""/>
        <p:cNvGrpSpPr/>
        <p:nvPr/>
      </p:nvGrpSpPr>
      <p:grpSpPr>
        <a:xfrm>
          <a:off x="0" y="0"/>
          <a:ext cx="0" cy="0"/>
          <a:chOff x="0" y="0"/>
          <a:chExt cx="0" cy="0"/>
        </a:xfrm>
      </p:grpSpPr>
      <p:sp>
        <p:nvSpPr>
          <p:cNvPr id="34" name="Oval 5">
            <a:extLst>
              <a:ext uri="{FF2B5EF4-FFF2-40B4-BE49-F238E27FC236}">
                <a16:creationId xmlns:a16="http://schemas.microsoft.com/office/drawing/2014/main" id="{BA36C6F4-19B3-4514-8D2C-1E8F228FC61D}"/>
              </a:ext>
            </a:extLst>
          </p:cNvPr>
          <p:cNvSpPr>
            <a:spLocks noChangeArrowheads="1"/>
          </p:cNvSpPr>
          <p:nvPr userDrawn="1"/>
        </p:nvSpPr>
        <p:spPr bwMode="auto">
          <a:xfrm>
            <a:off x="9035223" y="2520272"/>
            <a:ext cx="1877176" cy="1879888"/>
          </a:xfrm>
          <a:prstGeom prst="ellipse">
            <a:avLst/>
          </a:pr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Oval 5">
            <a:extLst>
              <a:ext uri="{FF2B5EF4-FFF2-40B4-BE49-F238E27FC236}">
                <a16:creationId xmlns:a16="http://schemas.microsoft.com/office/drawing/2014/main" id="{0DF1F785-1E7B-4A19-9741-DA1A497B41EC}"/>
              </a:ext>
            </a:extLst>
          </p:cNvPr>
          <p:cNvSpPr>
            <a:spLocks noChangeArrowheads="1"/>
          </p:cNvSpPr>
          <p:nvPr userDrawn="1"/>
        </p:nvSpPr>
        <p:spPr bwMode="auto">
          <a:xfrm>
            <a:off x="10034078" y="2666043"/>
            <a:ext cx="947776" cy="949146"/>
          </a:xfrm>
          <a:prstGeom prst="ellipse">
            <a:avLst/>
          </a:prstGeom>
          <a:solidFill>
            <a:srgbClr val="FFF3CF"/>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5" name="Group 4">
            <a:extLst>
              <a:ext uri="{FF2B5EF4-FFF2-40B4-BE49-F238E27FC236}">
                <a16:creationId xmlns:a16="http://schemas.microsoft.com/office/drawing/2014/main" id="{632A157E-E140-4CB3-B8A9-66C3DE473D71}"/>
              </a:ext>
            </a:extLst>
          </p:cNvPr>
          <p:cNvGrpSpPr/>
          <p:nvPr userDrawn="1"/>
        </p:nvGrpSpPr>
        <p:grpSpPr>
          <a:xfrm>
            <a:off x="9057824" y="2839647"/>
            <a:ext cx="1625600" cy="2085975"/>
            <a:chOff x="8091488" y="1965325"/>
            <a:chExt cx="1625600" cy="2085975"/>
          </a:xfrm>
        </p:grpSpPr>
        <p:sp>
          <p:nvSpPr>
            <p:cNvPr id="35" name="Freeform 6">
              <a:extLst>
                <a:ext uri="{FF2B5EF4-FFF2-40B4-BE49-F238E27FC236}">
                  <a16:creationId xmlns:a16="http://schemas.microsoft.com/office/drawing/2014/main" id="{F0B28CCA-6473-475D-8B42-7A410853BD60}"/>
                </a:ext>
              </a:extLst>
            </p:cNvPr>
            <p:cNvSpPr>
              <a:spLocks/>
            </p:cNvSpPr>
            <p:nvPr/>
          </p:nvSpPr>
          <p:spPr bwMode="auto">
            <a:xfrm>
              <a:off x="9364663" y="2501900"/>
              <a:ext cx="146050" cy="146050"/>
            </a:xfrm>
            <a:custGeom>
              <a:avLst/>
              <a:gdLst>
                <a:gd name="T0" fmla="*/ 7 w 46"/>
                <a:gd name="T1" fmla="*/ 10 h 46"/>
                <a:gd name="T2" fmla="*/ 36 w 46"/>
                <a:gd name="T3" fmla="*/ 8 h 46"/>
                <a:gd name="T4" fmla="*/ 38 w 46"/>
                <a:gd name="T5" fmla="*/ 36 h 46"/>
                <a:gd name="T6" fmla="*/ 9 w 46"/>
                <a:gd name="T7" fmla="*/ 38 h 46"/>
                <a:gd name="T8" fmla="*/ 7 w 46"/>
                <a:gd name="T9" fmla="*/ 10 h 46"/>
              </a:gdLst>
              <a:ahLst/>
              <a:cxnLst>
                <a:cxn ang="0">
                  <a:pos x="T0" y="T1"/>
                </a:cxn>
                <a:cxn ang="0">
                  <a:pos x="T2" y="T3"/>
                </a:cxn>
                <a:cxn ang="0">
                  <a:pos x="T4" y="T5"/>
                </a:cxn>
                <a:cxn ang="0">
                  <a:pos x="T6" y="T7"/>
                </a:cxn>
                <a:cxn ang="0">
                  <a:pos x="T8" y="T9"/>
                </a:cxn>
              </a:cxnLst>
              <a:rect l="0" t="0" r="r" b="b"/>
              <a:pathLst>
                <a:path w="46" h="46">
                  <a:moveTo>
                    <a:pt x="7" y="10"/>
                  </a:moveTo>
                  <a:cubicBezTo>
                    <a:pt x="15" y="1"/>
                    <a:pt x="28" y="0"/>
                    <a:pt x="36" y="8"/>
                  </a:cubicBezTo>
                  <a:cubicBezTo>
                    <a:pt x="45" y="15"/>
                    <a:pt x="46" y="28"/>
                    <a:pt x="38" y="36"/>
                  </a:cubicBezTo>
                  <a:cubicBezTo>
                    <a:pt x="31" y="45"/>
                    <a:pt x="18" y="46"/>
                    <a:pt x="9" y="38"/>
                  </a:cubicBezTo>
                  <a:cubicBezTo>
                    <a:pt x="1" y="31"/>
                    <a:pt x="0" y="18"/>
                    <a:pt x="7" y="10"/>
                  </a:cubicBez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7">
              <a:extLst>
                <a:ext uri="{FF2B5EF4-FFF2-40B4-BE49-F238E27FC236}">
                  <a16:creationId xmlns:a16="http://schemas.microsoft.com/office/drawing/2014/main" id="{A8293F0C-4117-42F4-BF84-D1996091F171}"/>
                </a:ext>
              </a:extLst>
            </p:cNvPr>
            <p:cNvSpPr>
              <a:spLocks/>
            </p:cNvSpPr>
            <p:nvPr/>
          </p:nvSpPr>
          <p:spPr bwMode="auto">
            <a:xfrm>
              <a:off x="9367838" y="2501900"/>
              <a:ext cx="111125" cy="92075"/>
            </a:xfrm>
            <a:custGeom>
              <a:avLst/>
              <a:gdLst>
                <a:gd name="T0" fmla="*/ 2 w 35"/>
                <a:gd name="T1" fmla="*/ 29 h 29"/>
                <a:gd name="T2" fmla="*/ 6 w 35"/>
                <a:gd name="T3" fmla="*/ 10 h 29"/>
                <a:gd name="T4" fmla="*/ 35 w 35"/>
                <a:gd name="T5" fmla="*/ 8 h 29"/>
              </a:gdLst>
              <a:ahLst/>
              <a:cxnLst>
                <a:cxn ang="0">
                  <a:pos x="T0" y="T1"/>
                </a:cxn>
                <a:cxn ang="0">
                  <a:pos x="T2" y="T3"/>
                </a:cxn>
                <a:cxn ang="0">
                  <a:pos x="T4" y="T5"/>
                </a:cxn>
              </a:cxnLst>
              <a:rect l="0" t="0" r="r" b="b"/>
              <a:pathLst>
                <a:path w="35" h="29">
                  <a:moveTo>
                    <a:pt x="2" y="29"/>
                  </a:moveTo>
                  <a:cubicBezTo>
                    <a:pt x="0" y="22"/>
                    <a:pt x="2" y="15"/>
                    <a:pt x="6" y="10"/>
                  </a:cubicBezTo>
                  <a:cubicBezTo>
                    <a:pt x="14" y="1"/>
                    <a:pt x="27" y="0"/>
                    <a:pt x="35" y="8"/>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7" name="Freeform 8">
              <a:extLst>
                <a:ext uri="{FF2B5EF4-FFF2-40B4-BE49-F238E27FC236}">
                  <a16:creationId xmlns:a16="http://schemas.microsoft.com/office/drawing/2014/main" id="{488435AF-5947-4B86-A1BF-45A5B9B01F38}"/>
                </a:ext>
              </a:extLst>
            </p:cNvPr>
            <p:cNvSpPr>
              <a:spLocks/>
            </p:cNvSpPr>
            <p:nvPr/>
          </p:nvSpPr>
          <p:spPr bwMode="auto">
            <a:xfrm>
              <a:off x="9466263" y="2333625"/>
              <a:ext cx="219075" cy="247650"/>
            </a:xfrm>
            <a:custGeom>
              <a:avLst/>
              <a:gdLst>
                <a:gd name="T0" fmla="*/ 25 w 69"/>
                <a:gd name="T1" fmla="*/ 6 h 78"/>
                <a:gd name="T2" fmla="*/ 17 w 69"/>
                <a:gd name="T3" fmla="*/ 25 h 78"/>
                <a:gd name="T4" fmla="*/ 0 w 69"/>
                <a:gd name="T5" fmla="*/ 67 h 78"/>
                <a:gd name="T6" fmla="*/ 22 w 69"/>
                <a:gd name="T7" fmla="*/ 78 h 78"/>
                <a:gd name="T8" fmla="*/ 36 w 69"/>
                <a:gd name="T9" fmla="*/ 50 h 78"/>
                <a:gd name="T10" fmla="*/ 60 w 69"/>
                <a:gd name="T11" fmla="*/ 31 h 78"/>
                <a:gd name="T12" fmla="*/ 64 w 69"/>
                <a:gd name="T13" fmla="*/ 9 h 78"/>
                <a:gd name="T14" fmla="*/ 41 w 69"/>
                <a:gd name="T15" fmla="*/ 5 h 78"/>
                <a:gd name="T16" fmla="*/ 32 w 69"/>
                <a:gd name="T17" fmla="*/ 12 h 78"/>
                <a:gd name="T18" fmla="*/ 33 w 69"/>
                <a:gd name="T19" fmla="*/ 8 h 78"/>
                <a:gd name="T20" fmla="*/ 31 w 69"/>
                <a:gd name="T21" fmla="*/ 4 h 78"/>
                <a:gd name="T22" fmla="*/ 31 w 69"/>
                <a:gd name="T23" fmla="*/ 4 h 78"/>
                <a:gd name="T24" fmla="*/ 25 w 69"/>
                <a:gd name="T25"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78">
                  <a:moveTo>
                    <a:pt x="25" y="6"/>
                  </a:moveTo>
                  <a:cubicBezTo>
                    <a:pt x="17" y="25"/>
                    <a:pt x="17" y="25"/>
                    <a:pt x="17" y="25"/>
                  </a:cubicBezTo>
                  <a:cubicBezTo>
                    <a:pt x="0" y="67"/>
                    <a:pt x="0" y="67"/>
                    <a:pt x="0" y="67"/>
                  </a:cubicBezTo>
                  <a:cubicBezTo>
                    <a:pt x="22" y="78"/>
                    <a:pt x="22" y="78"/>
                    <a:pt x="22" y="78"/>
                  </a:cubicBezTo>
                  <a:cubicBezTo>
                    <a:pt x="36" y="50"/>
                    <a:pt x="36" y="50"/>
                    <a:pt x="36" y="50"/>
                  </a:cubicBezTo>
                  <a:cubicBezTo>
                    <a:pt x="60" y="31"/>
                    <a:pt x="60" y="31"/>
                    <a:pt x="60" y="31"/>
                  </a:cubicBezTo>
                  <a:cubicBezTo>
                    <a:pt x="67" y="26"/>
                    <a:pt x="69" y="16"/>
                    <a:pt x="64" y="9"/>
                  </a:cubicBezTo>
                  <a:cubicBezTo>
                    <a:pt x="59" y="2"/>
                    <a:pt x="48" y="0"/>
                    <a:pt x="41" y="5"/>
                  </a:cubicBezTo>
                  <a:cubicBezTo>
                    <a:pt x="32" y="12"/>
                    <a:pt x="32" y="12"/>
                    <a:pt x="32" y="12"/>
                  </a:cubicBezTo>
                  <a:cubicBezTo>
                    <a:pt x="33" y="8"/>
                    <a:pt x="33" y="8"/>
                    <a:pt x="33" y="8"/>
                  </a:cubicBezTo>
                  <a:cubicBezTo>
                    <a:pt x="33" y="7"/>
                    <a:pt x="32" y="5"/>
                    <a:pt x="31" y="4"/>
                  </a:cubicBezTo>
                  <a:cubicBezTo>
                    <a:pt x="31" y="4"/>
                    <a:pt x="31" y="4"/>
                    <a:pt x="31" y="4"/>
                  </a:cubicBezTo>
                  <a:cubicBezTo>
                    <a:pt x="29" y="3"/>
                    <a:pt x="26" y="4"/>
                    <a:pt x="25" y="6"/>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9">
              <a:extLst>
                <a:ext uri="{FF2B5EF4-FFF2-40B4-BE49-F238E27FC236}">
                  <a16:creationId xmlns:a16="http://schemas.microsoft.com/office/drawing/2014/main" id="{EC75A061-5206-4527-A93A-0928035421A9}"/>
                </a:ext>
              </a:extLst>
            </p:cNvPr>
            <p:cNvSpPr>
              <a:spLocks/>
            </p:cNvSpPr>
            <p:nvPr/>
          </p:nvSpPr>
          <p:spPr bwMode="auto">
            <a:xfrm>
              <a:off x="9466263" y="2333625"/>
              <a:ext cx="219075" cy="247650"/>
            </a:xfrm>
            <a:custGeom>
              <a:avLst/>
              <a:gdLst>
                <a:gd name="T0" fmla="*/ 25 w 69"/>
                <a:gd name="T1" fmla="*/ 6 h 78"/>
                <a:gd name="T2" fmla="*/ 17 w 69"/>
                <a:gd name="T3" fmla="*/ 25 h 78"/>
                <a:gd name="T4" fmla="*/ 0 w 69"/>
                <a:gd name="T5" fmla="*/ 67 h 78"/>
                <a:gd name="T6" fmla="*/ 22 w 69"/>
                <a:gd name="T7" fmla="*/ 78 h 78"/>
                <a:gd name="T8" fmla="*/ 36 w 69"/>
                <a:gd name="T9" fmla="*/ 50 h 78"/>
                <a:gd name="T10" fmla="*/ 60 w 69"/>
                <a:gd name="T11" fmla="*/ 31 h 78"/>
                <a:gd name="T12" fmla="*/ 64 w 69"/>
                <a:gd name="T13" fmla="*/ 9 h 78"/>
                <a:gd name="T14" fmla="*/ 41 w 69"/>
                <a:gd name="T15" fmla="*/ 5 h 78"/>
                <a:gd name="T16" fmla="*/ 32 w 69"/>
                <a:gd name="T17" fmla="*/ 12 h 78"/>
                <a:gd name="T18" fmla="*/ 33 w 69"/>
                <a:gd name="T19" fmla="*/ 8 h 78"/>
                <a:gd name="T20" fmla="*/ 31 w 69"/>
                <a:gd name="T21" fmla="*/ 4 h 78"/>
                <a:gd name="T22" fmla="*/ 31 w 69"/>
                <a:gd name="T23" fmla="*/ 4 h 78"/>
                <a:gd name="T24" fmla="*/ 25 w 69"/>
                <a:gd name="T25"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78">
                  <a:moveTo>
                    <a:pt x="25" y="6"/>
                  </a:moveTo>
                  <a:cubicBezTo>
                    <a:pt x="17" y="25"/>
                    <a:pt x="17" y="25"/>
                    <a:pt x="17" y="25"/>
                  </a:cubicBezTo>
                  <a:cubicBezTo>
                    <a:pt x="0" y="67"/>
                    <a:pt x="0" y="67"/>
                    <a:pt x="0" y="67"/>
                  </a:cubicBezTo>
                  <a:cubicBezTo>
                    <a:pt x="22" y="78"/>
                    <a:pt x="22" y="78"/>
                    <a:pt x="22" y="78"/>
                  </a:cubicBezTo>
                  <a:cubicBezTo>
                    <a:pt x="36" y="50"/>
                    <a:pt x="36" y="50"/>
                    <a:pt x="36" y="50"/>
                  </a:cubicBezTo>
                  <a:cubicBezTo>
                    <a:pt x="60" y="31"/>
                    <a:pt x="60" y="31"/>
                    <a:pt x="60" y="31"/>
                  </a:cubicBezTo>
                  <a:cubicBezTo>
                    <a:pt x="67" y="26"/>
                    <a:pt x="69" y="16"/>
                    <a:pt x="64" y="9"/>
                  </a:cubicBezTo>
                  <a:cubicBezTo>
                    <a:pt x="59" y="2"/>
                    <a:pt x="48" y="0"/>
                    <a:pt x="41" y="5"/>
                  </a:cubicBezTo>
                  <a:cubicBezTo>
                    <a:pt x="32" y="12"/>
                    <a:pt x="32" y="12"/>
                    <a:pt x="32" y="12"/>
                  </a:cubicBezTo>
                  <a:cubicBezTo>
                    <a:pt x="33" y="8"/>
                    <a:pt x="33" y="8"/>
                    <a:pt x="33" y="8"/>
                  </a:cubicBezTo>
                  <a:cubicBezTo>
                    <a:pt x="33" y="7"/>
                    <a:pt x="32" y="5"/>
                    <a:pt x="31" y="4"/>
                  </a:cubicBezTo>
                  <a:cubicBezTo>
                    <a:pt x="31" y="4"/>
                    <a:pt x="31" y="4"/>
                    <a:pt x="31" y="4"/>
                  </a:cubicBezTo>
                  <a:cubicBezTo>
                    <a:pt x="29" y="3"/>
                    <a:pt x="26" y="4"/>
                    <a:pt x="25" y="6"/>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 name="Freeform 10">
              <a:extLst>
                <a:ext uri="{FF2B5EF4-FFF2-40B4-BE49-F238E27FC236}">
                  <a16:creationId xmlns:a16="http://schemas.microsoft.com/office/drawing/2014/main" id="{999A0CDF-6062-4045-A21D-34CE97064128}"/>
                </a:ext>
              </a:extLst>
            </p:cNvPr>
            <p:cNvSpPr>
              <a:spLocks/>
            </p:cNvSpPr>
            <p:nvPr/>
          </p:nvSpPr>
          <p:spPr bwMode="auto">
            <a:xfrm>
              <a:off x="8456613" y="2581275"/>
              <a:ext cx="1101725" cy="746125"/>
            </a:xfrm>
            <a:custGeom>
              <a:avLst/>
              <a:gdLst>
                <a:gd name="T0" fmla="*/ 70 w 347"/>
                <a:gd name="T1" fmla="*/ 197 h 235"/>
                <a:gd name="T2" fmla="*/ 39 w 347"/>
                <a:gd name="T3" fmla="*/ 163 h 235"/>
                <a:gd name="T4" fmla="*/ 82 w 347"/>
                <a:gd name="T5" fmla="*/ 104 h 235"/>
                <a:gd name="T6" fmla="*/ 89 w 347"/>
                <a:gd name="T7" fmla="*/ 235 h 235"/>
                <a:gd name="T8" fmla="*/ 214 w 347"/>
                <a:gd name="T9" fmla="*/ 235 h 235"/>
                <a:gd name="T10" fmla="*/ 217 w 347"/>
                <a:gd name="T11" fmla="*/ 102 h 235"/>
                <a:gd name="T12" fmla="*/ 220 w 347"/>
                <a:gd name="T13" fmla="*/ 96 h 235"/>
                <a:gd name="T14" fmla="*/ 319 w 347"/>
                <a:gd name="T15" fmla="*/ 70 h 235"/>
                <a:gd name="T16" fmla="*/ 347 w 347"/>
                <a:gd name="T17" fmla="*/ 9 h 235"/>
                <a:gd name="T18" fmla="*/ 337 w 347"/>
                <a:gd name="T19" fmla="*/ 7 h 235"/>
                <a:gd name="T20" fmla="*/ 306 w 347"/>
                <a:gd name="T21" fmla="*/ 0 h 235"/>
                <a:gd name="T22" fmla="*/ 297 w 347"/>
                <a:gd name="T23" fmla="*/ 36 h 235"/>
                <a:gd name="T24" fmla="*/ 291 w 347"/>
                <a:gd name="T25" fmla="*/ 40 h 235"/>
                <a:gd name="T26" fmla="*/ 201 w 347"/>
                <a:gd name="T27" fmla="*/ 25 h 235"/>
                <a:gd name="T28" fmla="*/ 176 w 347"/>
                <a:gd name="T29" fmla="*/ 25 h 235"/>
                <a:gd name="T30" fmla="*/ 176 w 347"/>
                <a:gd name="T31" fmla="*/ 26 h 235"/>
                <a:gd name="T32" fmla="*/ 174 w 347"/>
                <a:gd name="T33" fmla="*/ 25 h 235"/>
                <a:gd name="T34" fmla="*/ 162 w 347"/>
                <a:gd name="T35" fmla="*/ 42 h 235"/>
                <a:gd name="T36" fmla="*/ 131 w 347"/>
                <a:gd name="T37" fmla="*/ 25 h 235"/>
                <a:gd name="T38" fmla="*/ 118 w 347"/>
                <a:gd name="T39" fmla="*/ 34 h 235"/>
                <a:gd name="T40" fmla="*/ 79 w 347"/>
                <a:gd name="T41" fmla="*/ 50 h 235"/>
                <a:gd name="T42" fmla="*/ 57 w 347"/>
                <a:gd name="T43" fmla="*/ 74 h 235"/>
                <a:gd name="T44" fmla="*/ 0 w 347"/>
                <a:gd name="T45" fmla="*/ 163 h 235"/>
                <a:gd name="T46" fmla="*/ 11 w 347"/>
                <a:gd name="T47" fmla="*/ 19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7" h="235">
                  <a:moveTo>
                    <a:pt x="70" y="197"/>
                  </a:moveTo>
                  <a:cubicBezTo>
                    <a:pt x="70" y="197"/>
                    <a:pt x="39" y="176"/>
                    <a:pt x="39" y="163"/>
                  </a:cubicBezTo>
                  <a:cubicBezTo>
                    <a:pt x="38" y="151"/>
                    <a:pt x="82" y="104"/>
                    <a:pt x="82" y="104"/>
                  </a:cubicBezTo>
                  <a:cubicBezTo>
                    <a:pt x="89" y="235"/>
                    <a:pt x="89" y="235"/>
                    <a:pt x="89" y="235"/>
                  </a:cubicBezTo>
                  <a:cubicBezTo>
                    <a:pt x="89" y="235"/>
                    <a:pt x="214" y="235"/>
                    <a:pt x="214" y="235"/>
                  </a:cubicBezTo>
                  <a:cubicBezTo>
                    <a:pt x="217" y="102"/>
                    <a:pt x="217" y="102"/>
                    <a:pt x="217" y="102"/>
                  </a:cubicBezTo>
                  <a:cubicBezTo>
                    <a:pt x="220" y="96"/>
                    <a:pt x="220" y="96"/>
                    <a:pt x="220" y="96"/>
                  </a:cubicBezTo>
                  <a:cubicBezTo>
                    <a:pt x="242" y="92"/>
                    <a:pt x="306" y="80"/>
                    <a:pt x="319" y="70"/>
                  </a:cubicBezTo>
                  <a:cubicBezTo>
                    <a:pt x="335" y="58"/>
                    <a:pt x="347" y="9"/>
                    <a:pt x="347" y="9"/>
                  </a:cubicBezTo>
                  <a:cubicBezTo>
                    <a:pt x="337" y="7"/>
                    <a:pt x="337" y="7"/>
                    <a:pt x="337" y="7"/>
                  </a:cubicBezTo>
                  <a:cubicBezTo>
                    <a:pt x="306" y="0"/>
                    <a:pt x="306" y="0"/>
                    <a:pt x="306" y="0"/>
                  </a:cubicBezTo>
                  <a:cubicBezTo>
                    <a:pt x="297" y="36"/>
                    <a:pt x="297" y="36"/>
                    <a:pt x="297" y="36"/>
                  </a:cubicBezTo>
                  <a:cubicBezTo>
                    <a:pt x="297" y="39"/>
                    <a:pt x="294" y="40"/>
                    <a:pt x="291" y="40"/>
                  </a:cubicBezTo>
                  <a:cubicBezTo>
                    <a:pt x="201" y="25"/>
                    <a:pt x="201" y="25"/>
                    <a:pt x="201" y="25"/>
                  </a:cubicBezTo>
                  <a:cubicBezTo>
                    <a:pt x="193" y="23"/>
                    <a:pt x="184" y="24"/>
                    <a:pt x="176" y="25"/>
                  </a:cubicBezTo>
                  <a:cubicBezTo>
                    <a:pt x="176" y="26"/>
                    <a:pt x="176" y="26"/>
                    <a:pt x="176" y="26"/>
                  </a:cubicBezTo>
                  <a:cubicBezTo>
                    <a:pt x="174" y="25"/>
                    <a:pt x="174" y="25"/>
                    <a:pt x="174" y="25"/>
                  </a:cubicBezTo>
                  <a:cubicBezTo>
                    <a:pt x="162" y="42"/>
                    <a:pt x="162" y="42"/>
                    <a:pt x="162" y="42"/>
                  </a:cubicBezTo>
                  <a:cubicBezTo>
                    <a:pt x="131" y="25"/>
                    <a:pt x="131" y="25"/>
                    <a:pt x="131" y="25"/>
                  </a:cubicBezTo>
                  <a:cubicBezTo>
                    <a:pt x="118" y="34"/>
                    <a:pt x="118" y="34"/>
                    <a:pt x="118" y="34"/>
                  </a:cubicBezTo>
                  <a:cubicBezTo>
                    <a:pt x="79" y="50"/>
                    <a:pt x="79" y="50"/>
                    <a:pt x="79" y="50"/>
                  </a:cubicBezTo>
                  <a:cubicBezTo>
                    <a:pt x="68" y="54"/>
                    <a:pt x="57" y="74"/>
                    <a:pt x="57" y="74"/>
                  </a:cubicBezTo>
                  <a:cubicBezTo>
                    <a:pt x="57" y="74"/>
                    <a:pt x="0" y="146"/>
                    <a:pt x="0" y="163"/>
                  </a:cubicBezTo>
                  <a:cubicBezTo>
                    <a:pt x="0" y="171"/>
                    <a:pt x="5" y="183"/>
                    <a:pt x="11" y="195"/>
                  </a:cubicBezTo>
                </a:path>
              </a:pathLst>
            </a:custGeom>
            <a:solidFill>
              <a:srgbClr val="FFF3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11">
              <a:extLst>
                <a:ext uri="{FF2B5EF4-FFF2-40B4-BE49-F238E27FC236}">
                  <a16:creationId xmlns:a16="http://schemas.microsoft.com/office/drawing/2014/main" id="{61D2F9E2-4FA6-4568-8784-14E331FD3F22}"/>
                </a:ext>
              </a:extLst>
            </p:cNvPr>
            <p:cNvSpPr>
              <a:spLocks/>
            </p:cNvSpPr>
            <p:nvPr/>
          </p:nvSpPr>
          <p:spPr bwMode="auto">
            <a:xfrm>
              <a:off x="8872538" y="2578100"/>
              <a:ext cx="136525" cy="136525"/>
            </a:xfrm>
            <a:custGeom>
              <a:avLst/>
              <a:gdLst>
                <a:gd name="T0" fmla="*/ 0 w 86"/>
                <a:gd name="T1" fmla="*/ 0 h 86"/>
                <a:gd name="T2" fmla="*/ 0 w 86"/>
                <a:gd name="T3" fmla="*/ 52 h 86"/>
                <a:gd name="T4" fmla="*/ 62 w 86"/>
                <a:gd name="T5" fmla="*/ 86 h 86"/>
                <a:gd name="T6" fmla="*/ 86 w 86"/>
                <a:gd name="T7" fmla="*/ 52 h 86"/>
                <a:gd name="T8" fmla="*/ 86 w 86"/>
                <a:gd name="T9" fmla="*/ 6 h 86"/>
                <a:gd name="T10" fmla="*/ 0 w 86"/>
                <a:gd name="T11" fmla="*/ 0 h 86"/>
              </a:gdLst>
              <a:ahLst/>
              <a:cxnLst>
                <a:cxn ang="0">
                  <a:pos x="T0" y="T1"/>
                </a:cxn>
                <a:cxn ang="0">
                  <a:pos x="T2" y="T3"/>
                </a:cxn>
                <a:cxn ang="0">
                  <a:pos x="T4" y="T5"/>
                </a:cxn>
                <a:cxn ang="0">
                  <a:pos x="T6" y="T7"/>
                </a:cxn>
                <a:cxn ang="0">
                  <a:pos x="T8" y="T9"/>
                </a:cxn>
                <a:cxn ang="0">
                  <a:pos x="T10" y="T11"/>
                </a:cxn>
              </a:cxnLst>
              <a:rect l="0" t="0" r="r" b="b"/>
              <a:pathLst>
                <a:path w="86" h="86">
                  <a:moveTo>
                    <a:pt x="0" y="0"/>
                  </a:moveTo>
                  <a:lnTo>
                    <a:pt x="0" y="52"/>
                  </a:lnTo>
                  <a:lnTo>
                    <a:pt x="62" y="86"/>
                  </a:lnTo>
                  <a:lnTo>
                    <a:pt x="86" y="52"/>
                  </a:lnTo>
                  <a:lnTo>
                    <a:pt x="86" y="6"/>
                  </a:lnTo>
                  <a:lnTo>
                    <a:pt x="0" y="0"/>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12">
              <a:extLst>
                <a:ext uri="{FF2B5EF4-FFF2-40B4-BE49-F238E27FC236}">
                  <a16:creationId xmlns:a16="http://schemas.microsoft.com/office/drawing/2014/main" id="{3B66C829-7AE8-42F7-8E7C-2C10C70B5F20}"/>
                </a:ext>
              </a:extLst>
            </p:cNvPr>
            <p:cNvSpPr>
              <a:spLocks/>
            </p:cNvSpPr>
            <p:nvPr/>
          </p:nvSpPr>
          <p:spPr bwMode="auto">
            <a:xfrm>
              <a:off x="8275638" y="3317875"/>
              <a:ext cx="1273175" cy="730250"/>
            </a:xfrm>
            <a:custGeom>
              <a:avLst/>
              <a:gdLst>
                <a:gd name="T0" fmla="*/ 542 w 802"/>
                <a:gd name="T1" fmla="*/ 6 h 460"/>
                <a:gd name="T2" fmla="*/ 292 w 802"/>
                <a:gd name="T3" fmla="*/ 0 h 460"/>
                <a:gd name="T4" fmla="*/ 304 w 802"/>
                <a:gd name="T5" fmla="*/ 292 h 460"/>
                <a:gd name="T6" fmla="*/ 308 w 802"/>
                <a:gd name="T7" fmla="*/ 368 h 460"/>
                <a:gd name="T8" fmla="*/ 12 w 802"/>
                <a:gd name="T9" fmla="*/ 332 h 460"/>
                <a:gd name="T10" fmla="*/ 0 w 802"/>
                <a:gd name="T11" fmla="*/ 396 h 460"/>
                <a:gd name="T12" fmla="*/ 408 w 802"/>
                <a:gd name="T13" fmla="*/ 460 h 460"/>
                <a:gd name="T14" fmla="*/ 408 w 802"/>
                <a:gd name="T15" fmla="*/ 302 h 460"/>
                <a:gd name="T16" fmla="*/ 410 w 802"/>
                <a:gd name="T17" fmla="*/ 140 h 460"/>
                <a:gd name="T18" fmla="*/ 430 w 802"/>
                <a:gd name="T19" fmla="*/ 140 h 460"/>
                <a:gd name="T20" fmla="*/ 718 w 802"/>
                <a:gd name="T21" fmla="*/ 168 h 460"/>
                <a:gd name="T22" fmla="*/ 706 w 802"/>
                <a:gd name="T23" fmla="*/ 412 h 460"/>
                <a:gd name="T24" fmla="*/ 770 w 802"/>
                <a:gd name="T25" fmla="*/ 408 h 460"/>
                <a:gd name="T26" fmla="*/ 802 w 802"/>
                <a:gd name="T27" fmla="*/ 96 h 460"/>
                <a:gd name="T28" fmla="*/ 542 w 802"/>
                <a:gd name="T29" fmla="*/ 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2" h="460">
                  <a:moveTo>
                    <a:pt x="542" y="6"/>
                  </a:moveTo>
                  <a:lnTo>
                    <a:pt x="292" y="0"/>
                  </a:lnTo>
                  <a:lnTo>
                    <a:pt x="304" y="292"/>
                  </a:lnTo>
                  <a:lnTo>
                    <a:pt x="308" y="368"/>
                  </a:lnTo>
                  <a:lnTo>
                    <a:pt x="12" y="332"/>
                  </a:lnTo>
                  <a:lnTo>
                    <a:pt x="0" y="396"/>
                  </a:lnTo>
                  <a:lnTo>
                    <a:pt x="408" y="460"/>
                  </a:lnTo>
                  <a:lnTo>
                    <a:pt x="408" y="302"/>
                  </a:lnTo>
                  <a:lnTo>
                    <a:pt x="410" y="140"/>
                  </a:lnTo>
                  <a:lnTo>
                    <a:pt x="430" y="140"/>
                  </a:lnTo>
                  <a:lnTo>
                    <a:pt x="718" y="168"/>
                  </a:lnTo>
                  <a:lnTo>
                    <a:pt x="706" y="412"/>
                  </a:lnTo>
                  <a:lnTo>
                    <a:pt x="770" y="408"/>
                  </a:lnTo>
                  <a:lnTo>
                    <a:pt x="802" y="96"/>
                  </a:lnTo>
                  <a:lnTo>
                    <a:pt x="542" y="6"/>
                  </a:ln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13">
              <a:extLst>
                <a:ext uri="{FF2B5EF4-FFF2-40B4-BE49-F238E27FC236}">
                  <a16:creationId xmlns:a16="http://schemas.microsoft.com/office/drawing/2014/main" id="{F44DA10B-42E0-4318-959D-4CC5B817CFEC}"/>
                </a:ext>
              </a:extLst>
            </p:cNvPr>
            <p:cNvSpPr>
              <a:spLocks/>
            </p:cNvSpPr>
            <p:nvPr/>
          </p:nvSpPr>
          <p:spPr bwMode="auto">
            <a:xfrm>
              <a:off x="8809038" y="2222500"/>
              <a:ext cx="330200" cy="371475"/>
            </a:xfrm>
            <a:custGeom>
              <a:avLst/>
              <a:gdLst>
                <a:gd name="T0" fmla="*/ 82 w 104"/>
                <a:gd name="T1" fmla="*/ 14 h 117"/>
                <a:gd name="T2" fmla="*/ 88 w 104"/>
                <a:gd name="T3" fmla="*/ 41 h 117"/>
                <a:gd name="T4" fmla="*/ 104 w 104"/>
                <a:gd name="T5" fmla="*/ 62 h 117"/>
                <a:gd name="T6" fmla="*/ 93 w 104"/>
                <a:gd name="T7" fmla="*/ 72 h 117"/>
                <a:gd name="T8" fmla="*/ 64 w 104"/>
                <a:gd name="T9" fmla="*/ 117 h 117"/>
                <a:gd name="T10" fmla="*/ 20 w 104"/>
                <a:gd name="T11" fmla="*/ 117 h 117"/>
                <a:gd name="T12" fmla="*/ 3 w 104"/>
                <a:gd name="T13" fmla="*/ 37 h 117"/>
                <a:gd name="T14" fmla="*/ 20 w 104"/>
                <a:gd name="T15" fmla="*/ 11 h 117"/>
                <a:gd name="T16" fmla="*/ 63 w 104"/>
                <a:gd name="T17" fmla="*/ 2 h 117"/>
                <a:gd name="T18" fmla="*/ 82 w 104"/>
                <a:gd name="T19" fmla="*/ 1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17">
                  <a:moveTo>
                    <a:pt x="82" y="14"/>
                  </a:moveTo>
                  <a:cubicBezTo>
                    <a:pt x="88" y="41"/>
                    <a:pt x="88" y="41"/>
                    <a:pt x="88" y="41"/>
                  </a:cubicBezTo>
                  <a:cubicBezTo>
                    <a:pt x="104" y="62"/>
                    <a:pt x="104" y="62"/>
                    <a:pt x="104" y="62"/>
                  </a:cubicBezTo>
                  <a:cubicBezTo>
                    <a:pt x="93" y="72"/>
                    <a:pt x="93" y="72"/>
                    <a:pt x="93" y="72"/>
                  </a:cubicBezTo>
                  <a:cubicBezTo>
                    <a:pt x="95" y="84"/>
                    <a:pt x="92" y="110"/>
                    <a:pt x="64" y="117"/>
                  </a:cubicBezTo>
                  <a:cubicBezTo>
                    <a:pt x="20" y="117"/>
                    <a:pt x="20" y="117"/>
                    <a:pt x="20" y="117"/>
                  </a:cubicBezTo>
                  <a:cubicBezTo>
                    <a:pt x="3" y="37"/>
                    <a:pt x="3" y="37"/>
                    <a:pt x="3" y="37"/>
                  </a:cubicBezTo>
                  <a:cubicBezTo>
                    <a:pt x="0" y="26"/>
                    <a:pt x="8" y="14"/>
                    <a:pt x="20" y="11"/>
                  </a:cubicBezTo>
                  <a:cubicBezTo>
                    <a:pt x="63" y="2"/>
                    <a:pt x="63" y="2"/>
                    <a:pt x="63" y="2"/>
                  </a:cubicBezTo>
                  <a:cubicBezTo>
                    <a:pt x="72" y="0"/>
                    <a:pt x="81" y="6"/>
                    <a:pt x="82" y="14"/>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14">
              <a:extLst>
                <a:ext uri="{FF2B5EF4-FFF2-40B4-BE49-F238E27FC236}">
                  <a16:creationId xmlns:a16="http://schemas.microsoft.com/office/drawing/2014/main" id="{B5486B73-AA3C-4A7F-AF58-DB626867B1FD}"/>
                </a:ext>
              </a:extLst>
            </p:cNvPr>
            <p:cNvSpPr>
              <a:spLocks/>
            </p:cNvSpPr>
            <p:nvPr/>
          </p:nvSpPr>
          <p:spPr bwMode="auto">
            <a:xfrm>
              <a:off x="8770938" y="2111375"/>
              <a:ext cx="349250" cy="447675"/>
            </a:xfrm>
            <a:custGeom>
              <a:avLst/>
              <a:gdLst>
                <a:gd name="T0" fmla="*/ 101 w 110"/>
                <a:gd name="T1" fmla="*/ 0 h 141"/>
                <a:gd name="T2" fmla="*/ 93 w 110"/>
                <a:gd name="T3" fmla="*/ 13 h 141"/>
                <a:gd name="T4" fmla="*/ 63 w 110"/>
                <a:gd name="T5" fmla="*/ 19 h 141"/>
                <a:gd name="T6" fmla="*/ 32 w 110"/>
                <a:gd name="T7" fmla="*/ 26 h 141"/>
                <a:gd name="T8" fmla="*/ 4 w 110"/>
                <a:gd name="T9" fmla="*/ 69 h 141"/>
                <a:gd name="T10" fmla="*/ 17 w 110"/>
                <a:gd name="T11" fmla="*/ 132 h 141"/>
                <a:gd name="T12" fmla="*/ 29 w 110"/>
                <a:gd name="T13" fmla="*/ 140 h 141"/>
                <a:gd name="T14" fmla="*/ 48 w 110"/>
                <a:gd name="T15" fmla="*/ 120 h 141"/>
                <a:gd name="T16" fmla="*/ 41 w 110"/>
                <a:gd name="T17" fmla="*/ 112 h 141"/>
                <a:gd name="T18" fmla="*/ 50 w 110"/>
                <a:gd name="T19" fmla="*/ 98 h 141"/>
                <a:gd name="T20" fmla="*/ 55 w 110"/>
                <a:gd name="T21" fmla="*/ 98 h 141"/>
                <a:gd name="T22" fmla="*/ 58 w 110"/>
                <a:gd name="T23" fmla="*/ 111 h 141"/>
                <a:gd name="T24" fmla="*/ 64 w 110"/>
                <a:gd name="T25" fmla="*/ 109 h 141"/>
                <a:gd name="T26" fmla="*/ 67 w 110"/>
                <a:gd name="T27" fmla="*/ 109 h 141"/>
                <a:gd name="T28" fmla="*/ 69 w 110"/>
                <a:gd name="T29" fmla="*/ 48 h 141"/>
                <a:gd name="T30" fmla="*/ 88 w 110"/>
                <a:gd name="T31" fmla="*/ 44 h 141"/>
                <a:gd name="T32" fmla="*/ 108 w 110"/>
                <a:gd name="T33" fmla="*/ 13 h 141"/>
                <a:gd name="T34" fmla="*/ 107 w 110"/>
                <a:gd name="T35" fmla="*/ 9 h 141"/>
                <a:gd name="T36" fmla="*/ 101 w 110"/>
                <a:gd name="T3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141">
                  <a:moveTo>
                    <a:pt x="101" y="0"/>
                  </a:moveTo>
                  <a:cubicBezTo>
                    <a:pt x="102" y="6"/>
                    <a:pt x="98" y="11"/>
                    <a:pt x="93" y="13"/>
                  </a:cubicBezTo>
                  <a:cubicBezTo>
                    <a:pt x="63" y="19"/>
                    <a:pt x="63" y="19"/>
                    <a:pt x="63" y="19"/>
                  </a:cubicBezTo>
                  <a:cubicBezTo>
                    <a:pt x="32" y="26"/>
                    <a:pt x="32" y="26"/>
                    <a:pt x="32" y="26"/>
                  </a:cubicBezTo>
                  <a:cubicBezTo>
                    <a:pt x="12" y="30"/>
                    <a:pt x="0" y="50"/>
                    <a:pt x="4" y="69"/>
                  </a:cubicBezTo>
                  <a:cubicBezTo>
                    <a:pt x="17" y="132"/>
                    <a:pt x="17" y="132"/>
                    <a:pt x="17" y="132"/>
                  </a:cubicBezTo>
                  <a:cubicBezTo>
                    <a:pt x="19" y="138"/>
                    <a:pt x="24" y="141"/>
                    <a:pt x="29" y="140"/>
                  </a:cubicBezTo>
                  <a:cubicBezTo>
                    <a:pt x="48" y="120"/>
                    <a:pt x="48" y="120"/>
                    <a:pt x="48" y="120"/>
                  </a:cubicBezTo>
                  <a:cubicBezTo>
                    <a:pt x="45" y="119"/>
                    <a:pt x="42" y="116"/>
                    <a:pt x="41" y="112"/>
                  </a:cubicBezTo>
                  <a:cubicBezTo>
                    <a:pt x="39" y="105"/>
                    <a:pt x="43" y="99"/>
                    <a:pt x="50" y="98"/>
                  </a:cubicBezTo>
                  <a:cubicBezTo>
                    <a:pt x="52" y="97"/>
                    <a:pt x="53" y="97"/>
                    <a:pt x="55" y="98"/>
                  </a:cubicBezTo>
                  <a:cubicBezTo>
                    <a:pt x="58" y="111"/>
                    <a:pt x="58" y="111"/>
                    <a:pt x="58" y="111"/>
                  </a:cubicBezTo>
                  <a:cubicBezTo>
                    <a:pt x="64" y="109"/>
                    <a:pt x="64" y="109"/>
                    <a:pt x="64" y="109"/>
                  </a:cubicBezTo>
                  <a:cubicBezTo>
                    <a:pt x="67" y="109"/>
                    <a:pt x="67" y="109"/>
                    <a:pt x="67" y="109"/>
                  </a:cubicBezTo>
                  <a:cubicBezTo>
                    <a:pt x="69" y="48"/>
                    <a:pt x="69" y="48"/>
                    <a:pt x="69" y="48"/>
                  </a:cubicBezTo>
                  <a:cubicBezTo>
                    <a:pt x="88" y="44"/>
                    <a:pt x="88" y="44"/>
                    <a:pt x="88" y="44"/>
                  </a:cubicBezTo>
                  <a:cubicBezTo>
                    <a:pt x="102" y="41"/>
                    <a:pt x="110" y="27"/>
                    <a:pt x="108" y="13"/>
                  </a:cubicBezTo>
                  <a:cubicBezTo>
                    <a:pt x="107" y="9"/>
                    <a:pt x="107" y="9"/>
                    <a:pt x="107" y="9"/>
                  </a:cubicBezTo>
                  <a:cubicBezTo>
                    <a:pt x="106" y="5"/>
                    <a:pt x="104" y="2"/>
                    <a:pt x="101" y="0"/>
                  </a:cubicBez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Line 15">
              <a:extLst>
                <a:ext uri="{FF2B5EF4-FFF2-40B4-BE49-F238E27FC236}">
                  <a16:creationId xmlns:a16="http://schemas.microsoft.com/office/drawing/2014/main" id="{8352E69F-77D7-43B4-AA4C-3139B84F2933}"/>
                </a:ext>
              </a:extLst>
            </p:cNvPr>
            <p:cNvSpPr>
              <a:spLocks noChangeShapeType="1"/>
            </p:cNvSpPr>
            <p:nvPr/>
          </p:nvSpPr>
          <p:spPr bwMode="auto">
            <a:xfrm>
              <a:off x="8990013" y="2695575"/>
              <a:ext cx="0"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5" name="Freeform 16">
              <a:extLst>
                <a:ext uri="{FF2B5EF4-FFF2-40B4-BE49-F238E27FC236}">
                  <a16:creationId xmlns:a16="http://schemas.microsoft.com/office/drawing/2014/main" id="{D8968281-E71B-4690-81C4-D4F6E080C52A}"/>
                </a:ext>
              </a:extLst>
            </p:cNvPr>
            <p:cNvSpPr>
              <a:spLocks/>
            </p:cNvSpPr>
            <p:nvPr/>
          </p:nvSpPr>
          <p:spPr bwMode="auto">
            <a:xfrm>
              <a:off x="9396413" y="3721100"/>
              <a:ext cx="247650" cy="323850"/>
            </a:xfrm>
            <a:custGeom>
              <a:avLst/>
              <a:gdLst>
                <a:gd name="T0" fmla="*/ 78 w 78"/>
                <a:gd name="T1" fmla="*/ 102 h 102"/>
                <a:gd name="T2" fmla="*/ 63 w 78"/>
                <a:gd name="T3" fmla="*/ 84 h 102"/>
                <a:gd name="T4" fmla="*/ 32 w 78"/>
                <a:gd name="T5" fmla="*/ 75 h 102"/>
                <a:gd name="T6" fmla="*/ 40 w 78"/>
                <a:gd name="T7" fmla="*/ 0 h 102"/>
                <a:gd name="T8" fmla="*/ 3 w 78"/>
                <a:gd name="T9" fmla="*/ 0 h 102"/>
                <a:gd name="T10" fmla="*/ 0 w 78"/>
                <a:gd name="T11" fmla="*/ 79 h 102"/>
                <a:gd name="T12" fmla="*/ 0 w 78"/>
                <a:gd name="T13" fmla="*/ 79 h 102"/>
                <a:gd name="T14" fmla="*/ 0 w 78"/>
                <a:gd name="T15" fmla="*/ 102 h 102"/>
                <a:gd name="T16" fmla="*/ 78 w 78"/>
                <a:gd name="T17"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02">
                  <a:moveTo>
                    <a:pt x="78" y="102"/>
                  </a:moveTo>
                  <a:cubicBezTo>
                    <a:pt x="78" y="94"/>
                    <a:pt x="71" y="86"/>
                    <a:pt x="63" y="84"/>
                  </a:cubicBezTo>
                  <a:cubicBezTo>
                    <a:pt x="32" y="75"/>
                    <a:pt x="32" y="75"/>
                    <a:pt x="32" y="75"/>
                  </a:cubicBezTo>
                  <a:cubicBezTo>
                    <a:pt x="40" y="0"/>
                    <a:pt x="40" y="0"/>
                    <a:pt x="40" y="0"/>
                  </a:cubicBezTo>
                  <a:cubicBezTo>
                    <a:pt x="3" y="0"/>
                    <a:pt x="3" y="0"/>
                    <a:pt x="3" y="0"/>
                  </a:cubicBezTo>
                  <a:cubicBezTo>
                    <a:pt x="0" y="79"/>
                    <a:pt x="0" y="79"/>
                    <a:pt x="0" y="79"/>
                  </a:cubicBezTo>
                  <a:cubicBezTo>
                    <a:pt x="0" y="79"/>
                    <a:pt x="0" y="79"/>
                    <a:pt x="0" y="79"/>
                  </a:cubicBezTo>
                  <a:cubicBezTo>
                    <a:pt x="0" y="102"/>
                    <a:pt x="0" y="102"/>
                    <a:pt x="0" y="102"/>
                  </a:cubicBezTo>
                  <a:lnTo>
                    <a:pt x="78" y="102"/>
                  </a:ln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17">
              <a:extLst>
                <a:ext uri="{FF2B5EF4-FFF2-40B4-BE49-F238E27FC236}">
                  <a16:creationId xmlns:a16="http://schemas.microsoft.com/office/drawing/2014/main" id="{9B18BE4D-D04A-4828-8801-5410ABD19BE4}"/>
                </a:ext>
              </a:extLst>
            </p:cNvPr>
            <p:cNvSpPr>
              <a:spLocks/>
            </p:cNvSpPr>
            <p:nvPr/>
          </p:nvSpPr>
          <p:spPr bwMode="auto">
            <a:xfrm>
              <a:off x="8091488" y="3822700"/>
              <a:ext cx="517525" cy="228600"/>
            </a:xfrm>
            <a:custGeom>
              <a:avLst/>
              <a:gdLst>
                <a:gd name="T0" fmla="*/ 64 w 163"/>
                <a:gd name="T1" fmla="*/ 7 h 72"/>
                <a:gd name="T2" fmla="*/ 64 w 163"/>
                <a:gd name="T3" fmla="*/ 6 h 72"/>
                <a:gd name="T4" fmla="*/ 38 w 163"/>
                <a:gd name="T5" fmla="*/ 0 h 72"/>
                <a:gd name="T6" fmla="*/ 0 w 163"/>
                <a:gd name="T7" fmla="*/ 67 h 72"/>
                <a:gd name="T8" fmla="*/ 23 w 163"/>
                <a:gd name="T9" fmla="*/ 64 h 72"/>
                <a:gd name="T10" fmla="*/ 58 w 163"/>
                <a:gd name="T11" fmla="*/ 39 h 72"/>
                <a:gd name="T12" fmla="*/ 161 w 163"/>
                <a:gd name="T13" fmla="*/ 55 h 72"/>
                <a:gd name="T14" fmla="*/ 163 w 163"/>
                <a:gd name="T15" fmla="*/ 19 h 72"/>
                <a:gd name="T16" fmla="*/ 64 w 163"/>
                <a:gd name="T17"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72">
                  <a:moveTo>
                    <a:pt x="64" y="7"/>
                  </a:moveTo>
                  <a:cubicBezTo>
                    <a:pt x="64" y="6"/>
                    <a:pt x="64" y="6"/>
                    <a:pt x="64" y="6"/>
                  </a:cubicBezTo>
                  <a:cubicBezTo>
                    <a:pt x="38" y="0"/>
                    <a:pt x="38" y="0"/>
                    <a:pt x="38" y="0"/>
                  </a:cubicBezTo>
                  <a:cubicBezTo>
                    <a:pt x="0" y="67"/>
                    <a:pt x="0" y="67"/>
                    <a:pt x="0" y="67"/>
                  </a:cubicBezTo>
                  <a:cubicBezTo>
                    <a:pt x="7" y="72"/>
                    <a:pt x="17" y="70"/>
                    <a:pt x="23" y="64"/>
                  </a:cubicBezTo>
                  <a:cubicBezTo>
                    <a:pt x="58" y="39"/>
                    <a:pt x="58" y="39"/>
                    <a:pt x="58" y="39"/>
                  </a:cubicBezTo>
                  <a:cubicBezTo>
                    <a:pt x="161" y="55"/>
                    <a:pt x="161" y="55"/>
                    <a:pt x="161" y="55"/>
                  </a:cubicBezTo>
                  <a:cubicBezTo>
                    <a:pt x="163" y="19"/>
                    <a:pt x="163" y="19"/>
                    <a:pt x="163" y="19"/>
                  </a:cubicBezTo>
                  <a:lnTo>
                    <a:pt x="64" y="7"/>
                  </a:ln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18">
              <a:extLst>
                <a:ext uri="{FF2B5EF4-FFF2-40B4-BE49-F238E27FC236}">
                  <a16:creationId xmlns:a16="http://schemas.microsoft.com/office/drawing/2014/main" id="{EE5082C2-89B4-4F04-9ECA-80B89414A6C8}"/>
                </a:ext>
              </a:extLst>
            </p:cNvPr>
            <p:cNvSpPr>
              <a:spLocks/>
            </p:cNvSpPr>
            <p:nvPr/>
          </p:nvSpPr>
          <p:spPr bwMode="auto">
            <a:xfrm>
              <a:off x="8091488" y="3822700"/>
              <a:ext cx="517525" cy="228600"/>
            </a:xfrm>
            <a:custGeom>
              <a:avLst/>
              <a:gdLst>
                <a:gd name="T0" fmla="*/ 162 w 163"/>
                <a:gd name="T1" fmla="*/ 42 h 72"/>
                <a:gd name="T2" fmla="*/ 163 w 163"/>
                <a:gd name="T3" fmla="*/ 19 h 72"/>
                <a:gd name="T4" fmla="*/ 64 w 163"/>
                <a:gd name="T5" fmla="*/ 6 h 72"/>
                <a:gd name="T6" fmla="*/ 38 w 163"/>
                <a:gd name="T7" fmla="*/ 0 h 72"/>
                <a:gd name="T8" fmla="*/ 0 w 163"/>
                <a:gd name="T9" fmla="*/ 67 h 72"/>
                <a:gd name="T10" fmla="*/ 23 w 163"/>
                <a:gd name="T11" fmla="*/ 64 h 72"/>
                <a:gd name="T12" fmla="*/ 58 w 163"/>
                <a:gd name="T13" fmla="*/ 39 h 72"/>
                <a:gd name="T14" fmla="*/ 76 w 163"/>
                <a:gd name="T15" fmla="*/ 41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 h="72">
                  <a:moveTo>
                    <a:pt x="162" y="42"/>
                  </a:moveTo>
                  <a:cubicBezTo>
                    <a:pt x="163" y="19"/>
                    <a:pt x="163" y="19"/>
                    <a:pt x="163" y="19"/>
                  </a:cubicBezTo>
                  <a:cubicBezTo>
                    <a:pt x="64" y="6"/>
                    <a:pt x="64" y="6"/>
                    <a:pt x="64" y="6"/>
                  </a:cubicBezTo>
                  <a:cubicBezTo>
                    <a:pt x="38" y="0"/>
                    <a:pt x="38" y="0"/>
                    <a:pt x="38" y="0"/>
                  </a:cubicBezTo>
                  <a:cubicBezTo>
                    <a:pt x="0" y="67"/>
                    <a:pt x="0" y="67"/>
                    <a:pt x="0" y="67"/>
                  </a:cubicBezTo>
                  <a:cubicBezTo>
                    <a:pt x="7" y="72"/>
                    <a:pt x="17" y="70"/>
                    <a:pt x="23" y="64"/>
                  </a:cubicBezTo>
                  <a:cubicBezTo>
                    <a:pt x="58" y="39"/>
                    <a:pt x="58" y="39"/>
                    <a:pt x="58" y="39"/>
                  </a:cubicBezTo>
                  <a:cubicBezTo>
                    <a:pt x="76" y="41"/>
                    <a:pt x="76" y="41"/>
                    <a:pt x="76" y="41"/>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8" name="Freeform 19">
              <a:extLst>
                <a:ext uri="{FF2B5EF4-FFF2-40B4-BE49-F238E27FC236}">
                  <a16:creationId xmlns:a16="http://schemas.microsoft.com/office/drawing/2014/main" id="{35AB7203-4C74-4A8F-8CCC-44ED3F1C00EE}"/>
                </a:ext>
              </a:extLst>
            </p:cNvPr>
            <p:cNvSpPr>
              <a:spLocks/>
            </p:cNvSpPr>
            <p:nvPr/>
          </p:nvSpPr>
          <p:spPr bwMode="auto">
            <a:xfrm>
              <a:off x="9396413" y="3721100"/>
              <a:ext cx="247650" cy="323850"/>
            </a:xfrm>
            <a:custGeom>
              <a:avLst/>
              <a:gdLst>
                <a:gd name="T0" fmla="*/ 0 w 78"/>
                <a:gd name="T1" fmla="*/ 79 h 102"/>
                <a:gd name="T2" fmla="*/ 0 w 78"/>
                <a:gd name="T3" fmla="*/ 102 h 102"/>
                <a:gd name="T4" fmla="*/ 78 w 78"/>
                <a:gd name="T5" fmla="*/ 102 h 102"/>
                <a:gd name="T6" fmla="*/ 63 w 78"/>
                <a:gd name="T7" fmla="*/ 84 h 102"/>
                <a:gd name="T8" fmla="*/ 32 w 78"/>
                <a:gd name="T9" fmla="*/ 75 h 102"/>
                <a:gd name="T10" fmla="*/ 40 w 78"/>
                <a:gd name="T11" fmla="*/ 0 h 102"/>
                <a:gd name="T12" fmla="*/ 25 w 78"/>
                <a:gd name="T13" fmla="*/ 0 h 102"/>
              </a:gdLst>
              <a:ahLst/>
              <a:cxnLst>
                <a:cxn ang="0">
                  <a:pos x="T0" y="T1"/>
                </a:cxn>
                <a:cxn ang="0">
                  <a:pos x="T2" y="T3"/>
                </a:cxn>
                <a:cxn ang="0">
                  <a:pos x="T4" y="T5"/>
                </a:cxn>
                <a:cxn ang="0">
                  <a:pos x="T6" y="T7"/>
                </a:cxn>
                <a:cxn ang="0">
                  <a:pos x="T8" y="T9"/>
                </a:cxn>
                <a:cxn ang="0">
                  <a:pos x="T10" y="T11"/>
                </a:cxn>
                <a:cxn ang="0">
                  <a:pos x="T12" y="T13"/>
                </a:cxn>
              </a:cxnLst>
              <a:rect l="0" t="0" r="r" b="b"/>
              <a:pathLst>
                <a:path w="78" h="102">
                  <a:moveTo>
                    <a:pt x="0" y="79"/>
                  </a:moveTo>
                  <a:cubicBezTo>
                    <a:pt x="0" y="102"/>
                    <a:pt x="0" y="102"/>
                    <a:pt x="0" y="102"/>
                  </a:cubicBezTo>
                  <a:cubicBezTo>
                    <a:pt x="78" y="102"/>
                    <a:pt x="78" y="102"/>
                    <a:pt x="78" y="102"/>
                  </a:cubicBezTo>
                  <a:cubicBezTo>
                    <a:pt x="78" y="94"/>
                    <a:pt x="71" y="86"/>
                    <a:pt x="63" y="84"/>
                  </a:cubicBezTo>
                  <a:cubicBezTo>
                    <a:pt x="32" y="75"/>
                    <a:pt x="32" y="75"/>
                    <a:pt x="32" y="75"/>
                  </a:cubicBezTo>
                  <a:cubicBezTo>
                    <a:pt x="40" y="0"/>
                    <a:pt x="40" y="0"/>
                    <a:pt x="40" y="0"/>
                  </a:cubicBezTo>
                  <a:cubicBezTo>
                    <a:pt x="25" y="0"/>
                    <a:pt x="25" y="0"/>
                    <a:pt x="25"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9" name="Freeform 20">
              <a:extLst>
                <a:ext uri="{FF2B5EF4-FFF2-40B4-BE49-F238E27FC236}">
                  <a16:creationId xmlns:a16="http://schemas.microsoft.com/office/drawing/2014/main" id="{27BC75D9-7ABF-4446-BCAC-6305BFAC2AD7}"/>
                </a:ext>
              </a:extLst>
            </p:cNvPr>
            <p:cNvSpPr>
              <a:spLocks/>
            </p:cNvSpPr>
            <p:nvPr/>
          </p:nvSpPr>
          <p:spPr bwMode="auto">
            <a:xfrm>
              <a:off x="8672513" y="3794125"/>
              <a:ext cx="92075" cy="107950"/>
            </a:xfrm>
            <a:custGeom>
              <a:avLst/>
              <a:gdLst>
                <a:gd name="T0" fmla="*/ 56 w 58"/>
                <a:gd name="T1" fmla="*/ 0 h 68"/>
                <a:gd name="T2" fmla="*/ 58 w 58"/>
                <a:gd name="T3" fmla="*/ 68 h 68"/>
                <a:gd name="T4" fmla="*/ 0 w 58"/>
                <a:gd name="T5" fmla="*/ 60 h 68"/>
              </a:gdLst>
              <a:ahLst/>
              <a:cxnLst>
                <a:cxn ang="0">
                  <a:pos x="T0" y="T1"/>
                </a:cxn>
                <a:cxn ang="0">
                  <a:pos x="T2" y="T3"/>
                </a:cxn>
                <a:cxn ang="0">
                  <a:pos x="T4" y="T5"/>
                </a:cxn>
              </a:cxnLst>
              <a:rect l="0" t="0" r="r" b="b"/>
              <a:pathLst>
                <a:path w="58" h="68">
                  <a:moveTo>
                    <a:pt x="56" y="0"/>
                  </a:moveTo>
                  <a:lnTo>
                    <a:pt x="58" y="68"/>
                  </a:lnTo>
                  <a:lnTo>
                    <a:pt x="0" y="60"/>
                  </a:ln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0" name="Line 21">
              <a:extLst>
                <a:ext uri="{FF2B5EF4-FFF2-40B4-BE49-F238E27FC236}">
                  <a16:creationId xmlns:a16="http://schemas.microsoft.com/office/drawing/2014/main" id="{5610FCC9-A0D7-4774-8D94-A4F50592000F}"/>
                </a:ext>
              </a:extLst>
            </p:cNvPr>
            <p:cNvSpPr>
              <a:spLocks noChangeShapeType="1"/>
            </p:cNvSpPr>
            <p:nvPr/>
          </p:nvSpPr>
          <p:spPr bwMode="auto">
            <a:xfrm flipH="1">
              <a:off x="9405938" y="3584575"/>
              <a:ext cx="9525" cy="168275"/>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1" name="Freeform 22">
              <a:extLst>
                <a:ext uri="{FF2B5EF4-FFF2-40B4-BE49-F238E27FC236}">
                  <a16:creationId xmlns:a16="http://schemas.microsoft.com/office/drawing/2014/main" id="{42F0B978-84EA-4C78-A1DB-15E264B0161E}"/>
                </a:ext>
              </a:extLst>
            </p:cNvPr>
            <p:cNvSpPr>
              <a:spLocks/>
            </p:cNvSpPr>
            <p:nvPr/>
          </p:nvSpPr>
          <p:spPr bwMode="auto">
            <a:xfrm>
              <a:off x="8780463" y="3787775"/>
              <a:ext cx="142875" cy="260350"/>
            </a:xfrm>
            <a:custGeom>
              <a:avLst/>
              <a:gdLst>
                <a:gd name="T0" fmla="*/ 0 w 90"/>
                <a:gd name="T1" fmla="*/ 150 h 164"/>
                <a:gd name="T2" fmla="*/ 90 w 90"/>
                <a:gd name="T3" fmla="*/ 164 h 164"/>
                <a:gd name="T4" fmla="*/ 90 w 90"/>
                <a:gd name="T5" fmla="*/ 0 h 164"/>
              </a:gdLst>
              <a:ahLst/>
              <a:cxnLst>
                <a:cxn ang="0">
                  <a:pos x="T0" y="T1"/>
                </a:cxn>
                <a:cxn ang="0">
                  <a:pos x="T2" y="T3"/>
                </a:cxn>
                <a:cxn ang="0">
                  <a:pos x="T4" y="T5"/>
                </a:cxn>
              </a:cxnLst>
              <a:rect l="0" t="0" r="r" b="b"/>
              <a:pathLst>
                <a:path w="90" h="164">
                  <a:moveTo>
                    <a:pt x="0" y="150"/>
                  </a:moveTo>
                  <a:lnTo>
                    <a:pt x="90" y="164"/>
                  </a:lnTo>
                  <a:lnTo>
                    <a:pt x="90" y="0"/>
                  </a:ln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2" name="Freeform 23">
              <a:extLst>
                <a:ext uri="{FF2B5EF4-FFF2-40B4-BE49-F238E27FC236}">
                  <a16:creationId xmlns:a16="http://schemas.microsoft.com/office/drawing/2014/main" id="{DBE1BC60-24FA-41D3-B302-43A956D1B0AA}"/>
                </a:ext>
              </a:extLst>
            </p:cNvPr>
            <p:cNvSpPr>
              <a:spLocks/>
            </p:cNvSpPr>
            <p:nvPr/>
          </p:nvSpPr>
          <p:spPr bwMode="auto">
            <a:xfrm>
              <a:off x="8672513" y="3327400"/>
              <a:ext cx="796925" cy="482600"/>
            </a:xfrm>
            <a:custGeom>
              <a:avLst/>
              <a:gdLst>
                <a:gd name="T0" fmla="*/ 220 w 251"/>
                <a:gd name="T1" fmla="*/ 6 h 152"/>
                <a:gd name="T2" fmla="*/ 152 w 251"/>
                <a:gd name="T3" fmla="*/ 1 h 152"/>
                <a:gd name="T4" fmla="*/ 105 w 251"/>
                <a:gd name="T5" fmla="*/ 0 h 152"/>
                <a:gd name="T6" fmla="*/ 60 w 251"/>
                <a:gd name="T7" fmla="*/ 0 h 152"/>
                <a:gd name="T8" fmla="*/ 48 w 251"/>
                <a:gd name="T9" fmla="*/ 0 h 152"/>
                <a:gd name="T10" fmla="*/ 16 w 251"/>
                <a:gd name="T11" fmla="*/ 31 h 152"/>
                <a:gd name="T12" fmla="*/ 0 w 251"/>
                <a:gd name="T13" fmla="*/ 104 h 152"/>
                <a:gd name="T14" fmla="*/ 48 w 251"/>
                <a:gd name="T15" fmla="*/ 152 h 152"/>
                <a:gd name="T16" fmla="*/ 60 w 251"/>
                <a:gd name="T17" fmla="*/ 152 h 152"/>
                <a:gd name="T18" fmla="*/ 108 w 251"/>
                <a:gd name="T19" fmla="*/ 104 h 152"/>
                <a:gd name="T20" fmla="*/ 112 w 251"/>
                <a:gd name="T21" fmla="*/ 71 h 152"/>
                <a:gd name="T22" fmla="*/ 117 w 251"/>
                <a:gd name="T23" fmla="*/ 74 h 152"/>
                <a:gd name="T24" fmla="*/ 179 w 251"/>
                <a:gd name="T25" fmla="*/ 99 h 152"/>
                <a:gd name="T26" fmla="*/ 236 w 251"/>
                <a:gd name="T27" fmla="*/ 71 h 152"/>
                <a:gd name="T28" fmla="*/ 241 w 251"/>
                <a:gd name="T29" fmla="*/ 59 h 152"/>
                <a:gd name="T30" fmla="*/ 220 w 251"/>
                <a:gd name="T31" fmla="*/ 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1" h="152">
                  <a:moveTo>
                    <a:pt x="220" y="6"/>
                  </a:moveTo>
                  <a:cubicBezTo>
                    <a:pt x="220" y="6"/>
                    <a:pt x="194" y="0"/>
                    <a:pt x="152" y="1"/>
                  </a:cubicBezTo>
                  <a:cubicBezTo>
                    <a:pt x="110" y="2"/>
                    <a:pt x="105" y="0"/>
                    <a:pt x="105" y="0"/>
                  </a:cubicBezTo>
                  <a:cubicBezTo>
                    <a:pt x="105" y="0"/>
                    <a:pt x="77" y="0"/>
                    <a:pt x="60" y="0"/>
                  </a:cubicBezTo>
                  <a:cubicBezTo>
                    <a:pt x="48" y="0"/>
                    <a:pt x="48" y="0"/>
                    <a:pt x="48" y="0"/>
                  </a:cubicBezTo>
                  <a:cubicBezTo>
                    <a:pt x="22" y="0"/>
                    <a:pt x="26" y="0"/>
                    <a:pt x="16" y="31"/>
                  </a:cubicBezTo>
                  <a:cubicBezTo>
                    <a:pt x="7" y="62"/>
                    <a:pt x="0" y="104"/>
                    <a:pt x="0" y="104"/>
                  </a:cubicBezTo>
                  <a:cubicBezTo>
                    <a:pt x="0" y="130"/>
                    <a:pt x="22" y="152"/>
                    <a:pt x="48" y="152"/>
                  </a:cubicBezTo>
                  <a:cubicBezTo>
                    <a:pt x="60" y="152"/>
                    <a:pt x="60" y="152"/>
                    <a:pt x="60" y="152"/>
                  </a:cubicBezTo>
                  <a:cubicBezTo>
                    <a:pt x="86" y="152"/>
                    <a:pt x="108" y="130"/>
                    <a:pt x="108" y="104"/>
                  </a:cubicBezTo>
                  <a:cubicBezTo>
                    <a:pt x="112" y="71"/>
                    <a:pt x="112" y="71"/>
                    <a:pt x="112" y="71"/>
                  </a:cubicBezTo>
                  <a:cubicBezTo>
                    <a:pt x="113" y="72"/>
                    <a:pt x="115" y="73"/>
                    <a:pt x="117" y="74"/>
                  </a:cubicBezTo>
                  <a:cubicBezTo>
                    <a:pt x="179" y="99"/>
                    <a:pt x="179" y="99"/>
                    <a:pt x="179" y="99"/>
                  </a:cubicBezTo>
                  <a:cubicBezTo>
                    <a:pt x="201" y="108"/>
                    <a:pt x="226" y="95"/>
                    <a:pt x="236" y="71"/>
                  </a:cubicBezTo>
                  <a:cubicBezTo>
                    <a:pt x="241" y="59"/>
                    <a:pt x="241" y="59"/>
                    <a:pt x="241" y="59"/>
                  </a:cubicBezTo>
                  <a:cubicBezTo>
                    <a:pt x="251" y="35"/>
                    <a:pt x="242" y="15"/>
                    <a:pt x="220" y="6"/>
                  </a:cubicBez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24">
              <a:extLst>
                <a:ext uri="{FF2B5EF4-FFF2-40B4-BE49-F238E27FC236}">
                  <a16:creationId xmlns:a16="http://schemas.microsoft.com/office/drawing/2014/main" id="{A99EDEFC-EAFF-4103-852E-749232E55577}"/>
                </a:ext>
              </a:extLst>
            </p:cNvPr>
            <p:cNvSpPr>
              <a:spLocks/>
            </p:cNvSpPr>
            <p:nvPr/>
          </p:nvSpPr>
          <p:spPr bwMode="auto">
            <a:xfrm>
              <a:off x="8697913" y="3330575"/>
              <a:ext cx="771525" cy="479425"/>
            </a:xfrm>
            <a:custGeom>
              <a:avLst/>
              <a:gdLst>
                <a:gd name="T0" fmla="*/ 0 w 243"/>
                <a:gd name="T1" fmla="*/ 130 h 151"/>
                <a:gd name="T2" fmla="*/ 40 w 243"/>
                <a:gd name="T3" fmla="*/ 151 h 151"/>
                <a:gd name="T4" fmla="*/ 52 w 243"/>
                <a:gd name="T5" fmla="*/ 151 h 151"/>
                <a:gd name="T6" fmla="*/ 100 w 243"/>
                <a:gd name="T7" fmla="*/ 103 h 151"/>
                <a:gd name="T8" fmla="*/ 102 w 243"/>
                <a:gd name="T9" fmla="*/ 86 h 151"/>
                <a:gd name="T10" fmla="*/ 104 w 243"/>
                <a:gd name="T11" fmla="*/ 70 h 151"/>
                <a:gd name="T12" fmla="*/ 171 w 243"/>
                <a:gd name="T13" fmla="*/ 98 h 151"/>
                <a:gd name="T14" fmla="*/ 228 w 243"/>
                <a:gd name="T15" fmla="*/ 70 h 151"/>
                <a:gd name="T16" fmla="*/ 233 w 243"/>
                <a:gd name="T17" fmla="*/ 58 h 151"/>
                <a:gd name="T18" fmla="*/ 212 w 243"/>
                <a:gd name="T19" fmla="*/ 5 h 151"/>
                <a:gd name="T20" fmla="*/ 155 w 243"/>
                <a:gd name="T2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151">
                  <a:moveTo>
                    <a:pt x="0" y="130"/>
                  </a:moveTo>
                  <a:cubicBezTo>
                    <a:pt x="9" y="142"/>
                    <a:pt x="23" y="151"/>
                    <a:pt x="40" y="151"/>
                  </a:cubicBezTo>
                  <a:cubicBezTo>
                    <a:pt x="52" y="151"/>
                    <a:pt x="52" y="151"/>
                    <a:pt x="52" y="151"/>
                  </a:cubicBezTo>
                  <a:cubicBezTo>
                    <a:pt x="78" y="151"/>
                    <a:pt x="100" y="129"/>
                    <a:pt x="100" y="103"/>
                  </a:cubicBezTo>
                  <a:cubicBezTo>
                    <a:pt x="102" y="86"/>
                    <a:pt x="102" y="86"/>
                    <a:pt x="102" y="86"/>
                  </a:cubicBezTo>
                  <a:cubicBezTo>
                    <a:pt x="104" y="70"/>
                    <a:pt x="104" y="70"/>
                    <a:pt x="104" y="70"/>
                  </a:cubicBezTo>
                  <a:cubicBezTo>
                    <a:pt x="171" y="98"/>
                    <a:pt x="171" y="98"/>
                    <a:pt x="171" y="98"/>
                  </a:cubicBezTo>
                  <a:cubicBezTo>
                    <a:pt x="193" y="107"/>
                    <a:pt x="218" y="94"/>
                    <a:pt x="228" y="70"/>
                  </a:cubicBezTo>
                  <a:cubicBezTo>
                    <a:pt x="233" y="58"/>
                    <a:pt x="233" y="58"/>
                    <a:pt x="233" y="58"/>
                  </a:cubicBezTo>
                  <a:cubicBezTo>
                    <a:pt x="243" y="34"/>
                    <a:pt x="234" y="14"/>
                    <a:pt x="212" y="5"/>
                  </a:cubicBezTo>
                  <a:cubicBezTo>
                    <a:pt x="155" y="0"/>
                    <a:pt x="155" y="0"/>
                    <a:pt x="155"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4" name="Freeform 25">
              <a:extLst>
                <a:ext uri="{FF2B5EF4-FFF2-40B4-BE49-F238E27FC236}">
                  <a16:creationId xmlns:a16="http://schemas.microsoft.com/office/drawing/2014/main" id="{F6164645-B67F-4EF8-B9DF-652E54432573}"/>
                </a:ext>
              </a:extLst>
            </p:cNvPr>
            <p:cNvSpPr>
              <a:spLocks/>
            </p:cNvSpPr>
            <p:nvPr/>
          </p:nvSpPr>
          <p:spPr bwMode="auto">
            <a:xfrm>
              <a:off x="8577263" y="2911475"/>
              <a:ext cx="161925" cy="415925"/>
            </a:xfrm>
            <a:custGeom>
              <a:avLst/>
              <a:gdLst>
                <a:gd name="T0" fmla="*/ 8 w 51"/>
                <a:gd name="T1" fmla="*/ 73 h 131"/>
                <a:gd name="T2" fmla="*/ 1 w 51"/>
                <a:gd name="T3" fmla="*/ 59 h 131"/>
                <a:gd name="T4" fmla="*/ 44 w 51"/>
                <a:gd name="T5" fmla="*/ 0 h 131"/>
                <a:gd name="T6" fmla="*/ 51 w 51"/>
                <a:gd name="T7" fmla="*/ 131 h 131"/>
              </a:gdLst>
              <a:ahLst/>
              <a:cxnLst>
                <a:cxn ang="0">
                  <a:pos x="T0" y="T1"/>
                </a:cxn>
                <a:cxn ang="0">
                  <a:pos x="T2" y="T3"/>
                </a:cxn>
                <a:cxn ang="0">
                  <a:pos x="T4" y="T5"/>
                </a:cxn>
                <a:cxn ang="0">
                  <a:pos x="T6" y="T7"/>
                </a:cxn>
              </a:cxnLst>
              <a:rect l="0" t="0" r="r" b="b"/>
              <a:pathLst>
                <a:path w="51" h="131">
                  <a:moveTo>
                    <a:pt x="8" y="73"/>
                  </a:moveTo>
                  <a:cubicBezTo>
                    <a:pt x="4" y="68"/>
                    <a:pt x="1" y="63"/>
                    <a:pt x="1" y="59"/>
                  </a:cubicBezTo>
                  <a:cubicBezTo>
                    <a:pt x="0" y="47"/>
                    <a:pt x="44" y="0"/>
                    <a:pt x="44" y="0"/>
                  </a:cubicBezTo>
                  <a:cubicBezTo>
                    <a:pt x="51" y="131"/>
                    <a:pt x="51" y="131"/>
                    <a:pt x="51" y="131"/>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5" name="Freeform 26">
              <a:extLst>
                <a:ext uri="{FF2B5EF4-FFF2-40B4-BE49-F238E27FC236}">
                  <a16:creationId xmlns:a16="http://schemas.microsoft.com/office/drawing/2014/main" id="{D25E423C-1228-4BB4-B023-DF56071CE21B}"/>
                </a:ext>
              </a:extLst>
            </p:cNvPr>
            <p:cNvSpPr>
              <a:spLocks/>
            </p:cNvSpPr>
            <p:nvPr/>
          </p:nvSpPr>
          <p:spPr bwMode="auto">
            <a:xfrm>
              <a:off x="8456613" y="2635250"/>
              <a:ext cx="958850" cy="508000"/>
            </a:xfrm>
            <a:custGeom>
              <a:avLst/>
              <a:gdLst>
                <a:gd name="T0" fmla="*/ 302 w 302"/>
                <a:gd name="T1" fmla="*/ 0 h 160"/>
                <a:gd name="T2" fmla="*/ 297 w 302"/>
                <a:gd name="T3" fmla="*/ 19 h 160"/>
                <a:gd name="T4" fmla="*/ 291 w 302"/>
                <a:gd name="T5" fmla="*/ 23 h 160"/>
                <a:gd name="T6" fmla="*/ 201 w 302"/>
                <a:gd name="T7" fmla="*/ 8 h 160"/>
                <a:gd name="T8" fmla="*/ 174 w 302"/>
                <a:gd name="T9" fmla="*/ 8 h 160"/>
                <a:gd name="T10" fmla="*/ 162 w 302"/>
                <a:gd name="T11" fmla="*/ 25 h 160"/>
                <a:gd name="T12" fmla="*/ 131 w 302"/>
                <a:gd name="T13" fmla="*/ 8 h 160"/>
                <a:gd name="T14" fmla="*/ 118 w 302"/>
                <a:gd name="T15" fmla="*/ 17 h 160"/>
                <a:gd name="T16" fmla="*/ 79 w 302"/>
                <a:gd name="T17" fmla="*/ 33 h 160"/>
                <a:gd name="T18" fmla="*/ 57 w 302"/>
                <a:gd name="T19" fmla="*/ 57 h 160"/>
                <a:gd name="T20" fmla="*/ 0 w 302"/>
                <a:gd name="T21" fmla="*/ 146 h 160"/>
                <a:gd name="T22" fmla="*/ 3 w 302"/>
                <a:gd name="T23"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2" h="160">
                  <a:moveTo>
                    <a:pt x="302" y="0"/>
                  </a:moveTo>
                  <a:cubicBezTo>
                    <a:pt x="297" y="19"/>
                    <a:pt x="297" y="19"/>
                    <a:pt x="297" y="19"/>
                  </a:cubicBezTo>
                  <a:cubicBezTo>
                    <a:pt x="297" y="22"/>
                    <a:pt x="294" y="23"/>
                    <a:pt x="291" y="23"/>
                  </a:cubicBezTo>
                  <a:cubicBezTo>
                    <a:pt x="201" y="8"/>
                    <a:pt x="201" y="8"/>
                    <a:pt x="201" y="8"/>
                  </a:cubicBezTo>
                  <a:cubicBezTo>
                    <a:pt x="193" y="6"/>
                    <a:pt x="174" y="8"/>
                    <a:pt x="174" y="8"/>
                  </a:cubicBezTo>
                  <a:cubicBezTo>
                    <a:pt x="162" y="25"/>
                    <a:pt x="162" y="25"/>
                    <a:pt x="162" y="25"/>
                  </a:cubicBezTo>
                  <a:cubicBezTo>
                    <a:pt x="131" y="8"/>
                    <a:pt x="131" y="8"/>
                    <a:pt x="131" y="8"/>
                  </a:cubicBezTo>
                  <a:cubicBezTo>
                    <a:pt x="118" y="17"/>
                    <a:pt x="118" y="17"/>
                    <a:pt x="118" y="17"/>
                  </a:cubicBezTo>
                  <a:cubicBezTo>
                    <a:pt x="79" y="33"/>
                    <a:pt x="79" y="33"/>
                    <a:pt x="79" y="33"/>
                  </a:cubicBezTo>
                  <a:cubicBezTo>
                    <a:pt x="68" y="37"/>
                    <a:pt x="57" y="57"/>
                    <a:pt x="57" y="57"/>
                  </a:cubicBezTo>
                  <a:cubicBezTo>
                    <a:pt x="57" y="57"/>
                    <a:pt x="0" y="129"/>
                    <a:pt x="0" y="146"/>
                  </a:cubicBezTo>
                  <a:cubicBezTo>
                    <a:pt x="0" y="150"/>
                    <a:pt x="1" y="155"/>
                    <a:pt x="3" y="16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9" name="Freeform 27">
              <a:extLst>
                <a:ext uri="{FF2B5EF4-FFF2-40B4-BE49-F238E27FC236}">
                  <a16:creationId xmlns:a16="http://schemas.microsoft.com/office/drawing/2014/main" id="{8EFD4890-3E3B-4CD4-A4EF-66AAE925C429}"/>
                </a:ext>
              </a:extLst>
            </p:cNvPr>
            <p:cNvSpPr>
              <a:spLocks/>
            </p:cNvSpPr>
            <p:nvPr/>
          </p:nvSpPr>
          <p:spPr bwMode="auto">
            <a:xfrm>
              <a:off x="9469438" y="2527300"/>
              <a:ext cx="146050" cy="142875"/>
            </a:xfrm>
            <a:custGeom>
              <a:avLst/>
              <a:gdLst>
                <a:gd name="T0" fmla="*/ 8 w 46"/>
                <a:gd name="T1" fmla="*/ 9 h 45"/>
                <a:gd name="T2" fmla="*/ 36 w 46"/>
                <a:gd name="T3" fmla="*/ 7 h 45"/>
                <a:gd name="T4" fmla="*/ 38 w 46"/>
                <a:gd name="T5" fmla="*/ 36 h 45"/>
                <a:gd name="T6" fmla="*/ 10 w 46"/>
                <a:gd name="T7" fmla="*/ 38 h 45"/>
                <a:gd name="T8" fmla="*/ 8 w 46"/>
                <a:gd name="T9" fmla="*/ 9 h 45"/>
              </a:gdLst>
              <a:ahLst/>
              <a:cxnLst>
                <a:cxn ang="0">
                  <a:pos x="T0" y="T1"/>
                </a:cxn>
                <a:cxn ang="0">
                  <a:pos x="T2" y="T3"/>
                </a:cxn>
                <a:cxn ang="0">
                  <a:pos x="T4" y="T5"/>
                </a:cxn>
                <a:cxn ang="0">
                  <a:pos x="T6" y="T7"/>
                </a:cxn>
                <a:cxn ang="0">
                  <a:pos x="T8" y="T9"/>
                </a:cxn>
              </a:cxnLst>
              <a:rect l="0" t="0" r="r" b="b"/>
              <a:pathLst>
                <a:path w="46" h="45">
                  <a:moveTo>
                    <a:pt x="8" y="9"/>
                  </a:moveTo>
                  <a:cubicBezTo>
                    <a:pt x="15" y="0"/>
                    <a:pt x="28" y="0"/>
                    <a:pt x="36" y="7"/>
                  </a:cubicBezTo>
                  <a:cubicBezTo>
                    <a:pt x="45" y="14"/>
                    <a:pt x="46" y="27"/>
                    <a:pt x="38" y="36"/>
                  </a:cubicBezTo>
                  <a:cubicBezTo>
                    <a:pt x="31" y="44"/>
                    <a:pt x="18" y="45"/>
                    <a:pt x="10" y="38"/>
                  </a:cubicBezTo>
                  <a:cubicBezTo>
                    <a:pt x="1" y="30"/>
                    <a:pt x="0" y="18"/>
                    <a:pt x="8" y="9"/>
                  </a:cubicBez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28">
              <a:extLst>
                <a:ext uri="{FF2B5EF4-FFF2-40B4-BE49-F238E27FC236}">
                  <a16:creationId xmlns:a16="http://schemas.microsoft.com/office/drawing/2014/main" id="{80D4A834-EF8C-451E-848B-C71A561F4B55}"/>
                </a:ext>
              </a:extLst>
            </p:cNvPr>
            <p:cNvSpPr>
              <a:spLocks/>
            </p:cNvSpPr>
            <p:nvPr/>
          </p:nvSpPr>
          <p:spPr bwMode="auto">
            <a:xfrm>
              <a:off x="9494838" y="2527300"/>
              <a:ext cx="120650" cy="142875"/>
            </a:xfrm>
            <a:custGeom>
              <a:avLst/>
              <a:gdLst>
                <a:gd name="T0" fmla="*/ 0 w 38"/>
                <a:gd name="T1" fmla="*/ 9 h 45"/>
                <a:gd name="T2" fmla="*/ 28 w 38"/>
                <a:gd name="T3" fmla="*/ 7 h 45"/>
                <a:gd name="T4" fmla="*/ 30 w 38"/>
                <a:gd name="T5" fmla="*/ 36 h 45"/>
                <a:gd name="T6" fmla="*/ 2 w 38"/>
                <a:gd name="T7" fmla="*/ 38 h 45"/>
              </a:gdLst>
              <a:ahLst/>
              <a:cxnLst>
                <a:cxn ang="0">
                  <a:pos x="T0" y="T1"/>
                </a:cxn>
                <a:cxn ang="0">
                  <a:pos x="T2" y="T3"/>
                </a:cxn>
                <a:cxn ang="0">
                  <a:pos x="T4" y="T5"/>
                </a:cxn>
                <a:cxn ang="0">
                  <a:pos x="T6" y="T7"/>
                </a:cxn>
              </a:cxnLst>
              <a:rect l="0" t="0" r="r" b="b"/>
              <a:pathLst>
                <a:path w="38" h="45">
                  <a:moveTo>
                    <a:pt x="0" y="9"/>
                  </a:moveTo>
                  <a:cubicBezTo>
                    <a:pt x="7" y="0"/>
                    <a:pt x="20" y="0"/>
                    <a:pt x="28" y="7"/>
                  </a:cubicBezTo>
                  <a:cubicBezTo>
                    <a:pt x="37" y="14"/>
                    <a:pt x="38" y="27"/>
                    <a:pt x="30" y="36"/>
                  </a:cubicBezTo>
                  <a:cubicBezTo>
                    <a:pt x="23" y="44"/>
                    <a:pt x="10" y="45"/>
                    <a:pt x="2" y="38"/>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3" name="Freeform 29">
              <a:extLst>
                <a:ext uri="{FF2B5EF4-FFF2-40B4-BE49-F238E27FC236}">
                  <a16:creationId xmlns:a16="http://schemas.microsoft.com/office/drawing/2014/main" id="{25FB44EE-340D-46E8-A25F-E3F3F31EB754}"/>
                </a:ext>
              </a:extLst>
            </p:cNvPr>
            <p:cNvSpPr>
              <a:spLocks/>
            </p:cNvSpPr>
            <p:nvPr/>
          </p:nvSpPr>
          <p:spPr bwMode="auto">
            <a:xfrm>
              <a:off x="9421813" y="2492375"/>
              <a:ext cx="142875" cy="146050"/>
            </a:xfrm>
            <a:custGeom>
              <a:avLst/>
              <a:gdLst>
                <a:gd name="T0" fmla="*/ 7 w 45"/>
                <a:gd name="T1" fmla="*/ 10 h 46"/>
                <a:gd name="T2" fmla="*/ 36 w 45"/>
                <a:gd name="T3" fmla="*/ 8 h 46"/>
                <a:gd name="T4" fmla="*/ 38 w 45"/>
                <a:gd name="T5" fmla="*/ 36 h 46"/>
                <a:gd name="T6" fmla="*/ 9 w 45"/>
                <a:gd name="T7" fmla="*/ 39 h 46"/>
                <a:gd name="T8" fmla="*/ 7 w 45"/>
                <a:gd name="T9" fmla="*/ 10 h 46"/>
              </a:gdLst>
              <a:ahLst/>
              <a:cxnLst>
                <a:cxn ang="0">
                  <a:pos x="T0" y="T1"/>
                </a:cxn>
                <a:cxn ang="0">
                  <a:pos x="T2" y="T3"/>
                </a:cxn>
                <a:cxn ang="0">
                  <a:pos x="T4" y="T5"/>
                </a:cxn>
                <a:cxn ang="0">
                  <a:pos x="T6" y="T7"/>
                </a:cxn>
                <a:cxn ang="0">
                  <a:pos x="T8" y="T9"/>
                </a:cxn>
              </a:cxnLst>
              <a:rect l="0" t="0" r="r" b="b"/>
              <a:pathLst>
                <a:path w="45" h="46">
                  <a:moveTo>
                    <a:pt x="7" y="10"/>
                  </a:moveTo>
                  <a:cubicBezTo>
                    <a:pt x="14" y="1"/>
                    <a:pt x="27" y="0"/>
                    <a:pt x="36" y="8"/>
                  </a:cubicBezTo>
                  <a:cubicBezTo>
                    <a:pt x="44" y="15"/>
                    <a:pt x="45" y="28"/>
                    <a:pt x="38" y="36"/>
                  </a:cubicBezTo>
                  <a:cubicBezTo>
                    <a:pt x="31" y="45"/>
                    <a:pt x="18" y="46"/>
                    <a:pt x="9" y="39"/>
                  </a:cubicBezTo>
                  <a:cubicBezTo>
                    <a:pt x="1" y="31"/>
                    <a:pt x="0" y="18"/>
                    <a:pt x="7" y="10"/>
                  </a:cubicBez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30">
              <a:extLst>
                <a:ext uri="{FF2B5EF4-FFF2-40B4-BE49-F238E27FC236}">
                  <a16:creationId xmlns:a16="http://schemas.microsoft.com/office/drawing/2014/main" id="{72799991-6E88-4307-BF1F-7A86A9C680EB}"/>
                </a:ext>
              </a:extLst>
            </p:cNvPr>
            <p:cNvSpPr>
              <a:spLocks/>
            </p:cNvSpPr>
            <p:nvPr/>
          </p:nvSpPr>
          <p:spPr bwMode="auto">
            <a:xfrm>
              <a:off x="9431338" y="2492375"/>
              <a:ext cx="130175" cy="79375"/>
            </a:xfrm>
            <a:custGeom>
              <a:avLst/>
              <a:gdLst>
                <a:gd name="T0" fmla="*/ 0 w 41"/>
                <a:gd name="T1" fmla="*/ 17 h 25"/>
                <a:gd name="T2" fmla="*/ 4 w 41"/>
                <a:gd name="T3" fmla="*/ 10 h 25"/>
                <a:gd name="T4" fmla="*/ 33 w 41"/>
                <a:gd name="T5" fmla="*/ 8 h 25"/>
                <a:gd name="T6" fmla="*/ 40 w 41"/>
                <a:gd name="T7" fmla="*/ 25 h 25"/>
              </a:gdLst>
              <a:ahLst/>
              <a:cxnLst>
                <a:cxn ang="0">
                  <a:pos x="T0" y="T1"/>
                </a:cxn>
                <a:cxn ang="0">
                  <a:pos x="T2" y="T3"/>
                </a:cxn>
                <a:cxn ang="0">
                  <a:pos x="T4" y="T5"/>
                </a:cxn>
                <a:cxn ang="0">
                  <a:pos x="T6" y="T7"/>
                </a:cxn>
              </a:cxnLst>
              <a:rect l="0" t="0" r="r" b="b"/>
              <a:pathLst>
                <a:path w="41" h="25">
                  <a:moveTo>
                    <a:pt x="0" y="17"/>
                  </a:moveTo>
                  <a:cubicBezTo>
                    <a:pt x="1" y="14"/>
                    <a:pt x="2" y="12"/>
                    <a:pt x="4" y="10"/>
                  </a:cubicBezTo>
                  <a:cubicBezTo>
                    <a:pt x="11" y="1"/>
                    <a:pt x="24" y="0"/>
                    <a:pt x="33" y="8"/>
                  </a:cubicBezTo>
                  <a:cubicBezTo>
                    <a:pt x="38" y="12"/>
                    <a:pt x="41" y="19"/>
                    <a:pt x="40" y="25"/>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5" name="Freeform 31">
              <a:extLst>
                <a:ext uri="{FF2B5EF4-FFF2-40B4-BE49-F238E27FC236}">
                  <a16:creationId xmlns:a16="http://schemas.microsoft.com/office/drawing/2014/main" id="{83D9BB89-A8BD-48BD-8991-C2D66A81FE82}"/>
                </a:ext>
              </a:extLst>
            </p:cNvPr>
            <p:cNvSpPr>
              <a:spLocks/>
            </p:cNvSpPr>
            <p:nvPr/>
          </p:nvSpPr>
          <p:spPr bwMode="auto">
            <a:xfrm>
              <a:off x="8770938" y="2111375"/>
              <a:ext cx="368300" cy="603250"/>
            </a:xfrm>
            <a:custGeom>
              <a:avLst/>
              <a:gdLst>
                <a:gd name="T0" fmla="*/ 68 w 116"/>
                <a:gd name="T1" fmla="*/ 83 h 190"/>
                <a:gd name="T2" fmla="*/ 69 w 116"/>
                <a:gd name="T3" fmla="*/ 48 h 190"/>
                <a:gd name="T4" fmla="*/ 88 w 116"/>
                <a:gd name="T5" fmla="*/ 44 h 190"/>
                <a:gd name="T6" fmla="*/ 108 w 116"/>
                <a:gd name="T7" fmla="*/ 13 h 190"/>
                <a:gd name="T8" fmla="*/ 108 w 116"/>
                <a:gd name="T9" fmla="*/ 13 h 190"/>
                <a:gd name="T10" fmla="*/ 101 w 116"/>
                <a:gd name="T11" fmla="*/ 0 h 190"/>
                <a:gd name="T12" fmla="*/ 93 w 116"/>
                <a:gd name="T13" fmla="*/ 13 h 190"/>
                <a:gd name="T14" fmla="*/ 63 w 116"/>
                <a:gd name="T15" fmla="*/ 19 h 190"/>
                <a:gd name="T16" fmla="*/ 32 w 116"/>
                <a:gd name="T17" fmla="*/ 26 h 190"/>
                <a:gd name="T18" fmla="*/ 4 w 116"/>
                <a:gd name="T19" fmla="*/ 69 h 190"/>
                <a:gd name="T20" fmla="*/ 17 w 116"/>
                <a:gd name="T21" fmla="*/ 132 h 190"/>
                <a:gd name="T22" fmla="*/ 29 w 116"/>
                <a:gd name="T23" fmla="*/ 140 h 190"/>
                <a:gd name="T24" fmla="*/ 32 w 116"/>
                <a:gd name="T25" fmla="*/ 173 h 190"/>
                <a:gd name="T26" fmla="*/ 63 w 116"/>
                <a:gd name="T27" fmla="*/ 190 h 190"/>
                <a:gd name="T28" fmla="*/ 75 w 116"/>
                <a:gd name="T29" fmla="*/ 173 h 190"/>
                <a:gd name="T30" fmla="*/ 76 w 116"/>
                <a:gd name="T31" fmla="*/ 152 h 190"/>
                <a:gd name="T32" fmla="*/ 105 w 116"/>
                <a:gd name="T33" fmla="*/ 107 h 190"/>
                <a:gd name="T34" fmla="*/ 116 w 116"/>
                <a:gd name="T35" fmla="*/ 97 h 190"/>
                <a:gd name="T36" fmla="*/ 100 w 116"/>
                <a:gd name="T37" fmla="*/ 76 h 190"/>
                <a:gd name="T38" fmla="*/ 94 w 116"/>
                <a:gd name="T39" fmla="*/ 49 h 190"/>
                <a:gd name="T40" fmla="*/ 91 w 116"/>
                <a:gd name="T41" fmla="*/ 4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6" h="190">
                  <a:moveTo>
                    <a:pt x="68" y="83"/>
                  </a:moveTo>
                  <a:cubicBezTo>
                    <a:pt x="69" y="48"/>
                    <a:pt x="69" y="48"/>
                    <a:pt x="69" y="48"/>
                  </a:cubicBezTo>
                  <a:cubicBezTo>
                    <a:pt x="88" y="44"/>
                    <a:pt x="88" y="44"/>
                    <a:pt x="88" y="44"/>
                  </a:cubicBezTo>
                  <a:cubicBezTo>
                    <a:pt x="102" y="41"/>
                    <a:pt x="110" y="27"/>
                    <a:pt x="108" y="13"/>
                  </a:cubicBezTo>
                  <a:cubicBezTo>
                    <a:pt x="108" y="13"/>
                    <a:pt x="108" y="13"/>
                    <a:pt x="108" y="13"/>
                  </a:cubicBezTo>
                  <a:cubicBezTo>
                    <a:pt x="106" y="5"/>
                    <a:pt x="104" y="2"/>
                    <a:pt x="101" y="0"/>
                  </a:cubicBezTo>
                  <a:cubicBezTo>
                    <a:pt x="102" y="6"/>
                    <a:pt x="98" y="11"/>
                    <a:pt x="93" y="13"/>
                  </a:cubicBezTo>
                  <a:cubicBezTo>
                    <a:pt x="63" y="19"/>
                    <a:pt x="63" y="19"/>
                    <a:pt x="63" y="19"/>
                  </a:cubicBezTo>
                  <a:cubicBezTo>
                    <a:pt x="32" y="26"/>
                    <a:pt x="32" y="26"/>
                    <a:pt x="32" y="26"/>
                  </a:cubicBezTo>
                  <a:cubicBezTo>
                    <a:pt x="12" y="30"/>
                    <a:pt x="0" y="50"/>
                    <a:pt x="4" y="69"/>
                  </a:cubicBezTo>
                  <a:cubicBezTo>
                    <a:pt x="17" y="132"/>
                    <a:pt x="17" y="132"/>
                    <a:pt x="17" y="132"/>
                  </a:cubicBezTo>
                  <a:cubicBezTo>
                    <a:pt x="19" y="138"/>
                    <a:pt x="24" y="141"/>
                    <a:pt x="29" y="140"/>
                  </a:cubicBezTo>
                  <a:cubicBezTo>
                    <a:pt x="32" y="173"/>
                    <a:pt x="32" y="173"/>
                    <a:pt x="32" y="173"/>
                  </a:cubicBezTo>
                  <a:cubicBezTo>
                    <a:pt x="63" y="190"/>
                    <a:pt x="63" y="190"/>
                    <a:pt x="63" y="190"/>
                  </a:cubicBezTo>
                  <a:cubicBezTo>
                    <a:pt x="75" y="173"/>
                    <a:pt x="75" y="173"/>
                    <a:pt x="75" y="173"/>
                  </a:cubicBezTo>
                  <a:cubicBezTo>
                    <a:pt x="76" y="152"/>
                    <a:pt x="76" y="152"/>
                    <a:pt x="76" y="152"/>
                  </a:cubicBezTo>
                  <a:cubicBezTo>
                    <a:pt x="104" y="145"/>
                    <a:pt x="107" y="119"/>
                    <a:pt x="105" y="107"/>
                  </a:cubicBezTo>
                  <a:cubicBezTo>
                    <a:pt x="116" y="97"/>
                    <a:pt x="116" y="97"/>
                    <a:pt x="116" y="97"/>
                  </a:cubicBezTo>
                  <a:cubicBezTo>
                    <a:pt x="100" y="76"/>
                    <a:pt x="100" y="76"/>
                    <a:pt x="100" y="76"/>
                  </a:cubicBezTo>
                  <a:cubicBezTo>
                    <a:pt x="94" y="49"/>
                    <a:pt x="94" y="49"/>
                    <a:pt x="94" y="49"/>
                  </a:cubicBezTo>
                  <a:cubicBezTo>
                    <a:pt x="94" y="47"/>
                    <a:pt x="93" y="44"/>
                    <a:pt x="91" y="43"/>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6" name="Freeform 32">
              <a:extLst>
                <a:ext uri="{FF2B5EF4-FFF2-40B4-BE49-F238E27FC236}">
                  <a16:creationId xmlns:a16="http://schemas.microsoft.com/office/drawing/2014/main" id="{679E0ACE-908D-42D9-84CA-AF3FE45470AE}"/>
                </a:ext>
              </a:extLst>
            </p:cNvPr>
            <p:cNvSpPr>
              <a:spLocks/>
            </p:cNvSpPr>
            <p:nvPr/>
          </p:nvSpPr>
          <p:spPr bwMode="auto">
            <a:xfrm>
              <a:off x="8640763" y="1965325"/>
              <a:ext cx="352425" cy="279400"/>
            </a:xfrm>
            <a:custGeom>
              <a:avLst/>
              <a:gdLst>
                <a:gd name="T0" fmla="*/ 107 w 111"/>
                <a:gd name="T1" fmla="*/ 5 h 88"/>
                <a:gd name="T2" fmla="*/ 97 w 111"/>
                <a:gd name="T3" fmla="*/ 2 h 88"/>
                <a:gd name="T4" fmla="*/ 93 w 111"/>
                <a:gd name="T5" fmla="*/ 13 h 88"/>
                <a:gd name="T6" fmla="*/ 98 w 111"/>
                <a:gd name="T7" fmla="*/ 17 h 88"/>
                <a:gd name="T8" fmla="*/ 88 w 111"/>
                <a:gd name="T9" fmla="*/ 39 h 88"/>
                <a:gd name="T10" fmla="*/ 54 w 111"/>
                <a:gd name="T11" fmla="*/ 25 h 88"/>
                <a:gd name="T12" fmla="*/ 55 w 111"/>
                <a:gd name="T13" fmla="*/ 17 h 88"/>
                <a:gd name="T14" fmla="*/ 44 w 111"/>
                <a:gd name="T15" fmla="*/ 14 h 88"/>
                <a:gd name="T16" fmla="*/ 41 w 111"/>
                <a:gd name="T17" fmla="*/ 24 h 88"/>
                <a:gd name="T18" fmla="*/ 48 w 111"/>
                <a:gd name="T19" fmla="*/ 29 h 88"/>
                <a:gd name="T20" fmla="*/ 40 w 111"/>
                <a:gd name="T21" fmla="*/ 65 h 88"/>
                <a:gd name="T22" fmla="*/ 17 w 111"/>
                <a:gd name="T23" fmla="*/ 61 h 88"/>
                <a:gd name="T24" fmla="*/ 16 w 111"/>
                <a:gd name="T25" fmla="*/ 55 h 88"/>
                <a:gd name="T26" fmla="*/ 5 w 111"/>
                <a:gd name="T27" fmla="*/ 52 h 88"/>
                <a:gd name="T28" fmla="*/ 2 w 111"/>
                <a:gd name="T29" fmla="*/ 63 h 88"/>
                <a:gd name="T30" fmla="*/ 12 w 111"/>
                <a:gd name="T31" fmla="*/ 66 h 88"/>
                <a:gd name="T32" fmla="*/ 34 w 111"/>
                <a:gd name="T33" fmla="*/ 88 h 88"/>
                <a:gd name="T34" fmla="*/ 73 w 111"/>
                <a:gd name="T35" fmla="*/ 68 h 88"/>
                <a:gd name="T36" fmla="*/ 111 w 111"/>
                <a:gd name="T37" fmla="*/ 47 h 88"/>
                <a:gd name="T38" fmla="*/ 105 w 111"/>
                <a:gd name="T39" fmla="*/ 16 h 88"/>
                <a:gd name="T40" fmla="*/ 107 w 111"/>
                <a:gd name="T41" fmla="*/ 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88">
                  <a:moveTo>
                    <a:pt x="107" y="5"/>
                  </a:moveTo>
                  <a:cubicBezTo>
                    <a:pt x="105" y="1"/>
                    <a:pt x="101" y="0"/>
                    <a:pt x="97" y="2"/>
                  </a:cubicBezTo>
                  <a:cubicBezTo>
                    <a:pt x="93" y="4"/>
                    <a:pt x="91" y="9"/>
                    <a:pt x="93" y="13"/>
                  </a:cubicBezTo>
                  <a:cubicBezTo>
                    <a:pt x="94" y="15"/>
                    <a:pt x="96" y="16"/>
                    <a:pt x="98" y="17"/>
                  </a:cubicBezTo>
                  <a:cubicBezTo>
                    <a:pt x="88" y="39"/>
                    <a:pt x="88" y="39"/>
                    <a:pt x="88" y="39"/>
                  </a:cubicBezTo>
                  <a:cubicBezTo>
                    <a:pt x="54" y="25"/>
                    <a:pt x="54" y="25"/>
                    <a:pt x="54" y="25"/>
                  </a:cubicBezTo>
                  <a:cubicBezTo>
                    <a:pt x="56" y="23"/>
                    <a:pt x="56" y="20"/>
                    <a:pt x="55" y="17"/>
                  </a:cubicBezTo>
                  <a:cubicBezTo>
                    <a:pt x="52" y="13"/>
                    <a:pt x="48" y="12"/>
                    <a:pt x="44" y="14"/>
                  </a:cubicBezTo>
                  <a:cubicBezTo>
                    <a:pt x="40" y="16"/>
                    <a:pt x="38" y="21"/>
                    <a:pt x="41" y="24"/>
                  </a:cubicBezTo>
                  <a:cubicBezTo>
                    <a:pt x="42" y="27"/>
                    <a:pt x="45" y="29"/>
                    <a:pt x="48" y="29"/>
                  </a:cubicBezTo>
                  <a:cubicBezTo>
                    <a:pt x="40" y="65"/>
                    <a:pt x="40" y="65"/>
                    <a:pt x="40" y="65"/>
                  </a:cubicBezTo>
                  <a:cubicBezTo>
                    <a:pt x="17" y="61"/>
                    <a:pt x="17" y="61"/>
                    <a:pt x="17" y="61"/>
                  </a:cubicBezTo>
                  <a:cubicBezTo>
                    <a:pt x="17" y="59"/>
                    <a:pt x="17" y="57"/>
                    <a:pt x="16" y="55"/>
                  </a:cubicBezTo>
                  <a:cubicBezTo>
                    <a:pt x="14" y="51"/>
                    <a:pt x="9" y="50"/>
                    <a:pt x="5" y="52"/>
                  </a:cubicBezTo>
                  <a:cubicBezTo>
                    <a:pt x="1" y="54"/>
                    <a:pt x="0" y="59"/>
                    <a:pt x="2" y="63"/>
                  </a:cubicBezTo>
                  <a:cubicBezTo>
                    <a:pt x="4" y="66"/>
                    <a:pt x="8" y="68"/>
                    <a:pt x="12" y="66"/>
                  </a:cubicBezTo>
                  <a:cubicBezTo>
                    <a:pt x="34" y="88"/>
                    <a:pt x="34" y="88"/>
                    <a:pt x="34" y="88"/>
                  </a:cubicBezTo>
                  <a:cubicBezTo>
                    <a:pt x="73" y="68"/>
                    <a:pt x="73" y="68"/>
                    <a:pt x="73" y="68"/>
                  </a:cubicBezTo>
                  <a:cubicBezTo>
                    <a:pt x="111" y="47"/>
                    <a:pt x="111" y="47"/>
                    <a:pt x="111" y="47"/>
                  </a:cubicBezTo>
                  <a:cubicBezTo>
                    <a:pt x="105" y="16"/>
                    <a:pt x="105" y="16"/>
                    <a:pt x="105" y="16"/>
                  </a:cubicBezTo>
                  <a:cubicBezTo>
                    <a:pt x="108" y="14"/>
                    <a:pt x="109" y="9"/>
                    <a:pt x="107" y="5"/>
                  </a:cubicBez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33">
              <a:extLst>
                <a:ext uri="{FF2B5EF4-FFF2-40B4-BE49-F238E27FC236}">
                  <a16:creationId xmlns:a16="http://schemas.microsoft.com/office/drawing/2014/main" id="{C07F4D0A-0773-4EDA-80EE-022AC3631C13}"/>
                </a:ext>
              </a:extLst>
            </p:cNvPr>
            <p:cNvSpPr>
              <a:spLocks/>
            </p:cNvSpPr>
            <p:nvPr/>
          </p:nvSpPr>
          <p:spPr bwMode="auto">
            <a:xfrm>
              <a:off x="8640763" y="1965325"/>
              <a:ext cx="352425" cy="279400"/>
            </a:xfrm>
            <a:custGeom>
              <a:avLst/>
              <a:gdLst>
                <a:gd name="T0" fmla="*/ 107 w 111"/>
                <a:gd name="T1" fmla="*/ 5 h 88"/>
                <a:gd name="T2" fmla="*/ 97 w 111"/>
                <a:gd name="T3" fmla="*/ 2 h 88"/>
                <a:gd name="T4" fmla="*/ 93 w 111"/>
                <a:gd name="T5" fmla="*/ 13 h 88"/>
                <a:gd name="T6" fmla="*/ 98 w 111"/>
                <a:gd name="T7" fmla="*/ 17 h 88"/>
                <a:gd name="T8" fmla="*/ 88 w 111"/>
                <a:gd name="T9" fmla="*/ 39 h 88"/>
                <a:gd name="T10" fmla="*/ 54 w 111"/>
                <a:gd name="T11" fmla="*/ 25 h 88"/>
                <a:gd name="T12" fmla="*/ 55 w 111"/>
                <a:gd name="T13" fmla="*/ 17 h 88"/>
                <a:gd name="T14" fmla="*/ 44 w 111"/>
                <a:gd name="T15" fmla="*/ 14 h 88"/>
                <a:gd name="T16" fmla="*/ 41 w 111"/>
                <a:gd name="T17" fmla="*/ 24 h 88"/>
                <a:gd name="T18" fmla="*/ 48 w 111"/>
                <a:gd name="T19" fmla="*/ 29 h 88"/>
                <a:gd name="T20" fmla="*/ 40 w 111"/>
                <a:gd name="T21" fmla="*/ 65 h 88"/>
                <a:gd name="T22" fmla="*/ 17 w 111"/>
                <a:gd name="T23" fmla="*/ 61 h 88"/>
                <a:gd name="T24" fmla="*/ 16 w 111"/>
                <a:gd name="T25" fmla="*/ 55 h 88"/>
                <a:gd name="T26" fmla="*/ 5 w 111"/>
                <a:gd name="T27" fmla="*/ 52 h 88"/>
                <a:gd name="T28" fmla="*/ 2 w 111"/>
                <a:gd name="T29" fmla="*/ 63 h 88"/>
                <a:gd name="T30" fmla="*/ 12 w 111"/>
                <a:gd name="T31" fmla="*/ 66 h 88"/>
                <a:gd name="T32" fmla="*/ 34 w 111"/>
                <a:gd name="T33" fmla="*/ 88 h 88"/>
                <a:gd name="T34" fmla="*/ 73 w 111"/>
                <a:gd name="T35" fmla="*/ 68 h 88"/>
                <a:gd name="T36" fmla="*/ 111 w 111"/>
                <a:gd name="T37" fmla="*/ 47 h 88"/>
                <a:gd name="T38" fmla="*/ 105 w 111"/>
                <a:gd name="T39" fmla="*/ 16 h 88"/>
                <a:gd name="T40" fmla="*/ 107 w 111"/>
                <a:gd name="T41" fmla="*/ 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88">
                  <a:moveTo>
                    <a:pt x="107" y="5"/>
                  </a:moveTo>
                  <a:cubicBezTo>
                    <a:pt x="105" y="1"/>
                    <a:pt x="101" y="0"/>
                    <a:pt x="97" y="2"/>
                  </a:cubicBezTo>
                  <a:cubicBezTo>
                    <a:pt x="93" y="4"/>
                    <a:pt x="91" y="9"/>
                    <a:pt x="93" y="13"/>
                  </a:cubicBezTo>
                  <a:cubicBezTo>
                    <a:pt x="94" y="15"/>
                    <a:pt x="96" y="16"/>
                    <a:pt x="98" y="17"/>
                  </a:cubicBezTo>
                  <a:cubicBezTo>
                    <a:pt x="88" y="39"/>
                    <a:pt x="88" y="39"/>
                    <a:pt x="88" y="39"/>
                  </a:cubicBezTo>
                  <a:cubicBezTo>
                    <a:pt x="54" y="25"/>
                    <a:pt x="54" y="25"/>
                    <a:pt x="54" y="25"/>
                  </a:cubicBezTo>
                  <a:cubicBezTo>
                    <a:pt x="56" y="23"/>
                    <a:pt x="56" y="20"/>
                    <a:pt x="55" y="17"/>
                  </a:cubicBezTo>
                  <a:cubicBezTo>
                    <a:pt x="52" y="13"/>
                    <a:pt x="48" y="12"/>
                    <a:pt x="44" y="14"/>
                  </a:cubicBezTo>
                  <a:cubicBezTo>
                    <a:pt x="40" y="16"/>
                    <a:pt x="38" y="21"/>
                    <a:pt x="41" y="24"/>
                  </a:cubicBezTo>
                  <a:cubicBezTo>
                    <a:pt x="42" y="27"/>
                    <a:pt x="45" y="29"/>
                    <a:pt x="48" y="29"/>
                  </a:cubicBezTo>
                  <a:cubicBezTo>
                    <a:pt x="40" y="65"/>
                    <a:pt x="40" y="65"/>
                    <a:pt x="40" y="65"/>
                  </a:cubicBezTo>
                  <a:cubicBezTo>
                    <a:pt x="17" y="61"/>
                    <a:pt x="17" y="61"/>
                    <a:pt x="17" y="61"/>
                  </a:cubicBezTo>
                  <a:cubicBezTo>
                    <a:pt x="17" y="59"/>
                    <a:pt x="17" y="57"/>
                    <a:pt x="16" y="55"/>
                  </a:cubicBezTo>
                  <a:cubicBezTo>
                    <a:pt x="14" y="51"/>
                    <a:pt x="9" y="50"/>
                    <a:pt x="5" y="52"/>
                  </a:cubicBezTo>
                  <a:cubicBezTo>
                    <a:pt x="1" y="54"/>
                    <a:pt x="0" y="59"/>
                    <a:pt x="2" y="63"/>
                  </a:cubicBezTo>
                  <a:cubicBezTo>
                    <a:pt x="4" y="66"/>
                    <a:pt x="8" y="68"/>
                    <a:pt x="12" y="66"/>
                  </a:cubicBezTo>
                  <a:cubicBezTo>
                    <a:pt x="34" y="88"/>
                    <a:pt x="34" y="88"/>
                    <a:pt x="34" y="88"/>
                  </a:cubicBezTo>
                  <a:cubicBezTo>
                    <a:pt x="73" y="68"/>
                    <a:pt x="73" y="68"/>
                    <a:pt x="73" y="68"/>
                  </a:cubicBezTo>
                  <a:cubicBezTo>
                    <a:pt x="111" y="47"/>
                    <a:pt x="111" y="47"/>
                    <a:pt x="111" y="47"/>
                  </a:cubicBezTo>
                  <a:cubicBezTo>
                    <a:pt x="105" y="16"/>
                    <a:pt x="105" y="16"/>
                    <a:pt x="105" y="16"/>
                  </a:cubicBezTo>
                  <a:cubicBezTo>
                    <a:pt x="108" y="14"/>
                    <a:pt x="109" y="9"/>
                    <a:pt x="107" y="5"/>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8" name="Freeform 34">
              <a:extLst>
                <a:ext uri="{FF2B5EF4-FFF2-40B4-BE49-F238E27FC236}">
                  <a16:creationId xmlns:a16="http://schemas.microsoft.com/office/drawing/2014/main" id="{17689721-601A-411A-A9F3-1FDB698F9D86}"/>
                </a:ext>
              </a:extLst>
            </p:cNvPr>
            <p:cNvSpPr>
              <a:spLocks/>
            </p:cNvSpPr>
            <p:nvPr/>
          </p:nvSpPr>
          <p:spPr bwMode="auto">
            <a:xfrm>
              <a:off x="8748713" y="2114550"/>
              <a:ext cx="269875" cy="174625"/>
            </a:xfrm>
            <a:custGeom>
              <a:avLst/>
              <a:gdLst>
                <a:gd name="T0" fmla="*/ 170 w 170"/>
                <a:gd name="T1" fmla="*/ 28 h 110"/>
                <a:gd name="T2" fmla="*/ 16 w 170"/>
                <a:gd name="T3" fmla="*/ 110 h 110"/>
                <a:gd name="T4" fmla="*/ 0 w 170"/>
                <a:gd name="T5" fmla="*/ 82 h 110"/>
                <a:gd name="T6" fmla="*/ 154 w 170"/>
                <a:gd name="T7" fmla="*/ 0 h 110"/>
                <a:gd name="T8" fmla="*/ 170 w 170"/>
                <a:gd name="T9" fmla="*/ 28 h 110"/>
              </a:gdLst>
              <a:ahLst/>
              <a:cxnLst>
                <a:cxn ang="0">
                  <a:pos x="T0" y="T1"/>
                </a:cxn>
                <a:cxn ang="0">
                  <a:pos x="T2" y="T3"/>
                </a:cxn>
                <a:cxn ang="0">
                  <a:pos x="T4" y="T5"/>
                </a:cxn>
                <a:cxn ang="0">
                  <a:pos x="T6" y="T7"/>
                </a:cxn>
                <a:cxn ang="0">
                  <a:pos x="T8" y="T9"/>
                </a:cxn>
              </a:cxnLst>
              <a:rect l="0" t="0" r="r" b="b"/>
              <a:pathLst>
                <a:path w="170" h="110">
                  <a:moveTo>
                    <a:pt x="170" y="28"/>
                  </a:moveTo>
                  <a:lnTo>
                    <a:pt x="16" y="110"/>
                  </a:lnTo>
                  <a:lnTo>
                    <a:pt x="0" y="82"/>
                  </a:lnTo>
                  <a:lnTo>
                    <a:pt x="154" y="0"/>
                  </a:lnTo>
                  <a:lnTo>
                    <a:pt x="170" y="28"/>
                  </a:ln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35">
              <a:extLst>
                <a:ext uri="{FF2B5EF4-FFF2-40B4-BE49-F238E27FC236}">
                  <a16:creationId xmlns:a16="http://schemas.microsoft.com/office/drawing/2014/main" id="{D3D02708-F50E-401B-9BDD-917B6A129534}"/>
                </a:ext>
              </a:extLst>
            </p:cNvPr>
            <p:cNvSpPr>
              <a:spLocks/>
            </p:cNvSpPr>
            <p:nvPr/>
          </p:nvSpPr>
          <p:spPr bwMode="auto">
            <a:xfrm>
              <a:off x="8748713" y="2114550"/>
              <a:ext cx="269875" cy="174625"/>
            </a:xfrm>
            <a:custGeom>
              <a:avLst/>
              <a:gdLst>
                <a:gd name="T0" fmla="*/ 170 w 170"/>
                <a:gd name="T1" fmla="*/ 28 h 110"/>
                <a:gd name="T2" fmla="*/ 16 w 170"/>
                <a:gd name="T3" fmla="*/ 110 h 110"/>
                <a:gd name="T4" fmla="*/ 0 w 170"/>
                <a:gd name="T5" fmla="*/ 82 h 110"/>
                <a:gd name="T6" fmla="*/ 154 w 170"/>
                <a:gd name="T7" fmla="*/ 0 h 110"/>
                <a:gd name="T8" fmla="*/ 170 w 170"/>
                <a:gd name="T9" fmla="*/ 28 h 110"/>
              </a:gdLst>
              <a:ahLst/>
              <a:cxnLst>
                <a:cxn ang="0">
                  <a:pos x="T0" y="T1"/>
                </a:cxn>
                <a:cxn ang="0">
                  <a:pos x="T2" y="T3"/>
                </a:cxn>
                <a:cxn ang="0">
                  <a:pos x="T4" y="T5"/>
                </a:cxn>
                <a:cxn ang="0">
                  <a:pos x="T6" y="T7"/>
                </a:cxn>
                <a:cxn ang="0">
                  <a:pos x="T8" y="T9"/>
                </a:cxn>
              </a:cxnLst>
              <a:rect l="0" t="0" r="r" b="b"/>
              <a:pathLst>
                <a:path w="170" h="110">
                  <a:moveTo>
                    <a:pt x="170" y="28"/>
                  </a:moveTo>
                  <a:lnTo>
                    <a:pt x="16" y="110"/>
                  </a:lnTo>
                  <a:lnTo>
                    <a:pt x="0" y="82"/>
                  </a:lnTo>
                  <a:lnTo>
                    <a:pt x="154" y="0"/>
                  </a:lnTo>
                  <a:lnTo>
                    <a:pt x="170" y="28"/>
                  </a:ln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0" name="Freeform 36">
              <a:extLst>
                <a:ext uri="{FF2B5EF4-FFF2-40B4-BE49-F238E27FC236}">
                  <a16:creationId xmlns:a16="http://schemas.microsoft.com/office/drawing/2014/main" id="{A1C0AB78-5910-420D-BB18-CCFC9E931DE9}"/>
                </a:ext>
              </a:extLst>
            </p:cNvPr>
            <p:cNvSpPr>
              <a:spLocks/>
            </p:cNvSpPr>
            <p:nvPr/>
          </p:nvSpPr>
          <p:spPr bwMode="auto">
            <a:xfrm>
              <a:off x="8736013" y="3257550"/>
              <a:ext cx="403225" cy="88900"/>
            </a:xfrm>
            <a:custGeom>
              <a:avLst/>
              <a:gdLst>
                <a:gd name="T0" fmla="*/ 124 w 127"/>
                <a:gd name="T1" fmla="*/ 22 h 28"/>
                <a:gd name="T2" fmla="*/ 62 w 127"/>
                <a:gd name="T3" fmla="*/ 28 h 28"/>
                <a:gd name="T4" fmla="*/ 3 w 127"/>
                <a:gd name="T5" fmla="*/ 24 h 28"/>
                <a:gd name="T6" fmla="*/ 0 w 127"/>
                <a:gd name="T7" fmla="*/ 0 h 28"/>
                <a:gd name="T8" fmla="*/ 63 w 127"/>
                <a:gd name="T9" fmla="*/ 5 h 28"/>
                <a:gd name="T10" fmla="*/ 127 w 127"/>
                <a:gd name="T11" fmla="*/ 0 h 28"/>
                <a:gd name="T12" fmla="*/ 124 w 127"/>
                <a:gd name="T13" fmla="*/ 22 h 28"/>
              </a:gdLst>
              <a:ahLst/>
              <a:cxnLst>
                <a:cxn ang="0">
                  <a:pos x="T0" y="T1"/>
                </a:cxn>
                <a:cxn ang="0">
                  <a:pos x="T2" y="T3"/>
                </a:cxn>
                <a:cxn ang="0">
                  <a:pos x="T4" y="T5"/>
                </a:cxn>
                <a:cxn ang="0">
                  <a:pos x="T6" y="T7"/>
                </a:cxn>
                <a:cxn ang="0">
                  <a:pos x="T8" y="T9"/>
                </a:cxn>
                <a:cxn ang="0">
                  <a:pos x="T10" y="T11"/>
                </a:cxn>
                <a:cxn ang="0">
                  <a:pos x="T12" y="T13"/>
                </a:cxn>
              </a:cxnLst>
              <a:rect l="0" t="0" r="r" b="b"/>
              <a:pathLst>
                <a:path w="127" h="28">
                  <a:moveTo>
                    <a:pt x="124" y="22"/>
                  </a:moveTo>
                  <a:cubicBezTo>
                    <a:pt x="124" y="22"/>
                    <a:pt x="88" y="28"/>
                    <a:pt x="62" y="28"/>
                  </a:cubicBezTo>
                  <a:cubicBezTo>
                    <a:pt x="37" y="28"/>
                    <a:pt x="3" y="24"/>
                    <a:pt x="3" y="24"/>
                  </a:cubicBezTo>
                  <a:cubicBezTo>
                    <a:pt x="0" y="0"/>
                    <a:pt x="0" y="0"/>
                    <a:pt x="0" y="0"/>
                  </a:cubicBezTo>
                  <a:cubicBezTo>
                    <a:pt x="0" y="0"/>
                    <a:pt x="25" y="5"/>
                    <a:pt x="63" y="5"/>
                  </a:cubicBezTo>
                  <a:cubicBezTo>
                    <a:pt x="102" y="5"/>
                    <a:pt x="127" y="0"/>
                    <a:pt x="127" y="0"/>
                  </a:cubicBezTo>
                  <a:lnTo>
                    <a:pt x="124" y="22"/>
                  </a:ln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37">
              <a:extLst>
                <a:ext uri="{FF2B5EF4-FFF2-40B4-BE49-F238E27FC236}">
                  <a16:creationId xmlns:a16="http://schemas.microsoft.com/office/drawing/2014/main" id="{C9170DE0-B67A-4F9D-860B-E09B5087E839}"/>
                </a:ext>
              </a:extLst>
            </p:cNvPr>
            <p:cNvSpPr>
              <a:spLocks/>
            </p:cNvSpPr>
            <p:nvPr/>
          </p:nvSpPr>
          <p:spPr bwMode="auto">
            <a:xfrm>
              <a:off x="9126538" y="2660650"/>
              <a:ext cx="415925" cy="650875"/>
            </a:xfrm>
            <a:custGeom>
              <a:avLst/>
              <a:gdLst>
                <a:gd name="T0" fmla="*/ 0 w 131"/>
                <a:gd name="T1" fmla="*/ 205 h 205"/>
                <a:gd name="T2" fmla="*/ 6 w 131"/>
                <a:gd name="T3" fmla="*/ 76 h 205"/>
                <a:gd name="T4" fmla="*/ 108 w 131"/>
                <a:gd name="T5" fmla="*/ 45 h 205"/>
                <a:gd name="T6" fmla="*/ 131 w 131"/>
                <a:gd name="T7" fmla="*/ 0 h 205"/>
              </a:gdLst>
              <a:ahLst/>
              <a:cxnLst>
                <a:cxn ang="0">
                  <a:pos x="T0" y="T1"/>
                </a:cxn>
                <a:cxn ang="0">
                  <a:pos x="T2" y="T3"/>
                </a:cxn>
                <a:cxn ang="0">
                  <a:pos x="T4" y="T5"/>
                </a:cxn>
                <a:cxn ang="0">
                  <a:pos x="T6" y="T7"/>
                </a:cxn>
              </a:cxnLst>
              <a:rect l="0" t="0" r="r" b="b"/>
              <a:pathLst>
                <a:path w="131" h="205">
                  <a:moveTo>
                    <a:pt x="0" y="205"/>
                  </a:moveTo>
                  <a:cubicBezTo>
                    <a:pt x="6" y="76"/>
                    <a:pt x="6" y="76"/>
                    <a:pt x="6" y="76"/>
                  </a:cubicBezTo>
                  <a:cubicBezTo>
                    <a:pt x="28" y="72"/>
                    <a:pt x="95" y="55"/>
                    <a:pt x="108" y="45"/>
                  </a:cubicBezTo>
                  <a:cubicBezTo>
                    <a:pt x="118" y="38"/>
                    <a:pt x="126" y="16"/>
                    <a:pt x="131"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2" name="Freeform 38">
              <a:extLst>
                <a:ext uri="{FF2B5EF4-FFF2-40B4-BE49-F238E27FC236}">
                  <a16:creationId xmlns:a16="http://schemas.microsoft.com/office/drawing/2014/main" id="{B78CFE5D-ED37-40D2-BC72-2BD6E52C6EED}"/>
                </a:ext>
              </a:extLst>
            </p:cNvPr>
            <p:cNvSpPr>
              <a:spLocks/>
            </p:cNvSpPr>
            <p:nvPr/>
          </p:nvSpPr>
          <p:spPr bwMode="auto">
            <a:xfrm>
              <a:off x="8548688" y="3206750"/>
              <a:ext cx="234950" cy="225425"/>
            </a:xfrm>
            <a:custGeom>
              <a:avLst/>
              <a:gdLst>
                <a:gd name="T0" fmla="*/ 65 w 74"/>
                <a:gd name="T1" fmla="*/ 27 h 71"/>
                <a:gd name="T2" fmla="*/ 45 w 74"/>
                <a:gd name="T3" fmla="*/ 21 h 71"/>
                <a:gd name="T4" fmla="*/ 22 w 74"/>
                <a:gd name="T5" fmla="*/ 0 h 71"/>
                <a:gd name="T6" fmla="*/ 0 w 74"/>
                <a:gd name="T7" fmla="*/ 15 h 71"/>
                <a:gd name="T8" fmla="*/ 23 w 74"/>
                <a:gd name="T9" fmla="*/ 43 h 71"/>
                <a:gd name="T10" fmla="*/ 45 w 74"/>
                <a:gd name="T11" fmla="*/ 64 h 71"/>
                <a:gd name="T12" fmla="*/ 67 w 74"/>
                <a:gd name="T13" fmla="*/ 65 h 71"/>
                <a:gd name="T14" fmla="*/ 68 w 74"/>
                <a:gd name="T15" fmla="*/ 42 h 71"/>
                <a:gd name="T16" fmla="*/ 60 w 74"/>
                <a:gd name="T17" fmla="*/ 35 h 71"/>
                <a:gd name="T18" fmla="*/ 64 w 74"/>
                <a:gd name="T19" fmla="*/ 34 h 71"/>
                <a:gd name="T20" fmla="*/ 67 w 74"/>
                <a:gd name="T21" fmla="*/ 32 h 71"/>
                <a:gd name="T22" fmla="*/ 67 w 74"/>
                <a:gd name="T23" fmla="*/ 32 h 71"/>
                <a:gd name="T24" fmla="*/ 65 w 74"/>
                <a:gd name="T25" fmla="*/ 2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71">
                  <a:moveTo>
                    <a:pt x="65" y="27"/>
                  </a:moveTo>
                  <a:cubicBezTo>
                    <a:pt x="45" y="21"/>
                    <a:pt x="45" y="21"/>
                    <a:pt x="45" y="21"/>
                  </a:cubicBezTo>
                  <a:cubicBezTo>
                    <a:pt x="22" y="0"/>
                    <a:pt x="22" y="0"/>
                    <a:pt x="22" y="0"/>
                  </a:cubicBezTo>
                  <a:cubicBezTo>
                    <a:pt x="0" y="15"/>
                    <a:pt x="0" y="15"/>
                    <a:pt x="0" y="15"/>
                  </a:cubicBezTo>
                  <a:cubicBezTo>
                    <a:pt x="23" y="43"/>
                    <a:pt x="23" y="43"/>
                    <a:pt x="23" y="43"/>
                  </a:cubicBezTo>
                  <a:cubicBezTo>
                    <a:pt x="45" y="64"/>
                    <a:pt x="45" y="64"/>
                    <a:pt x="45" y="64"/>
                  </a:cubicBezTo>
                  <a:cubicBezTo>
                    <a:pt x="51" y="71"/>
                    <a:pt x="61" y="71"/>
                    <a:pt x="67" y="65"/>
                  </a:cubicBezTo>
                  <a:cubicBezTo>
                    <a:pt x="74" y="59"/>
                    <a:pt x="74" y="49"/>
                    <a:pt x="68" y="42"/>
                  </a:cubicBezTo>
                  <a:cubicBezTo>
                    <a:pt x="60" y="35"/>
                    <a:pt x="60" y="35"/>
                    <a:pt x="60" y="35"/>
                  </a:cubicBezTo>
                  <a:cubicBezTo>
                    <a:pt x="64" y="34"/>
                    <a:pt x="64" y="34"/>
                    <a:pt x="64" y="34"/>
                  </a:cubicBezTo>
                  <a:cubicBezTo>
                    <a:pt x="65" y="34"/>
                    <a:pt x="67" y="33"/>
                    <a:pt x="67" y="32"/>
                  </a:cubicBezTo>
                  <a:cubicBezTo>
                    <a:pt x="67" y="32"/>
                    <a:pt x="67" y="32"/>
                    <a:pt x="67" y="32"/>
                  </a:cubicBezTo>
                  <a:cubicBezTo>
                    <a:pt x="68" y="30"/>
                    <a:pt x="67" y="27"/>
                    <a:pt x="65" y="27"/>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39">
              <a:extLst>
                <a:ext uri="{FF2B5EF4-FFF2-40B4-BE49-F238E27FC236}">
                  <a16:creationId xmlns:a16="http://schemas.microsoft.com/office/drawing/2014/main" id="{025F7F15-3634-4ED5-8697-AD0201D872AE}"/>
                </a:ext>
              </a:extLst>
            </p:cNvPr>
            <p:cNvSpPr>
              <a:spLocks/>
            </p:cNvSpPr>
            <p:nvPr/>
          </p:nvSpPr>
          <p:spPr bwMode="auto">
            <a:xfrm>
              <a:off x="8548688" y="3206750"/>
              <a:ext cx="234950" cy="225425"/>
            </a:xfrm>
            <a:custGeom>
              <a:avLst/>
              <a:gdLst>
                <a:gd name="T0" fmla="*/ 65 w 74"/>
                <a:gd name="T1" fmla="*/ 27 h 71"/>
                <a:gd name="T2" fmla="*/ 45 w 74"/>
                <a:gd name="T3" fmla="*/ 21 h 71"/>
                <a:gd name="T4" fmla="*/ 22 w 74"/>
                <a:gd name="T5" fmla="*/ 0 h 71"/>
                <a:gd name="T6" fmla="*/ 0 w 74"/>
                <a:gd name="T7" fmla="*/ 15 h 71"/>
                <a:gd name="T8" fmla="*/ 23 w 74"/>
                <a:gd name="T9" fmla="*/ 43 h 71"/>
                <a:gd name="T10" fmla="*/ 45 w 74"/>
                <a:gd name="T11" fmla="*/ 64 h 71"/>
                <a:gd name="T12" fmla="*/ 67 w 74"/>
                <a:gd name="T13" fmla="*/ 65 h 71"/>
                <a:gd name="T14" fmla="*/ 68 w 74"/>
                <a:gd name="T15" fmla="*/ 42 h 71"/>
                <a:gd name="T16" fmla="*/ 60 w 74"/>
                <a:gd name="T17" fmla="*/ 35 h 71"/>
                <a:gd name="T18" fmla="*/ 64 w 74"/>
                <a:gd name="T19" fmla="*/ 34 h 71"/>
                <a:gd name="T20" fmla="*/ 67 w 74"/>
                <a:gd name="T21" fmla="*/ 32 h 71"/>
                <a:gd name="T22" fmla="*/ 67 w 74"/>
                <a:gd name="T23" fmla="*/ 32 h 71"/>
                <a:gd name="T24" fmla="*/ 65 w 74"/>
                <a:gd name="T25" fmla="*/ 2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71">
                  <a:moveTo>
                    <a:pt x="65" y="27"/>
                  </a:moveTo>
                  <a:cubicBezTo>
                    <a:pt x="45" y="21"/>
                    <a:pt x="45" y="21"/>
                    <a:pt x="45" y="21"/>
                  </a:cubicBezTo>
                  <a:cubicBezTo>
                    <a:pt x="22" y="0"/>
                    <a:pt x="22" y="0"/>
                    <a:pt x="22" y="0"/>
                  </a:cubicBezTo>
                  <a:cubicBezTo>
                    <a:pt x="0" y="15"/>
                    <a:pt x="0" y="15"/>
                    <a:pt x="0" y="15"/>
                  </a:cubicBezTo>
                  <a:cubicBezTo>
                    <a:pt x="23" y="43"/>
                    <a:pt x="23" y="43"/>
                    <a:pt x="23" y="43"/>
                  </a:cubicBezTo>
                  <a:cubicBezTo>
                    <a:pt x="45" y="64"/>
                    <a:pt x="45" y="64"/>
                    <a:pt x="45" y="64"/>
                  </a:cubicBezTo>
                  <a:cubicBezTo>
                    <a:pt x="51" y="71"/>
                    <a:pt x="61" y="71"/>
                    <a:pt x="67" y="65"/>
                  </a:cubicBezTo>
                  <a:cubicBezTo>
                    <a:pt x="74" y="59"/>
                    <a:pt x="74" y="49"/>
                    <a:pt x="68" y="42"/>
                  </a:cubicBezTo>
                  <a:cubicBezTo>
                    <a:pt x="60" y="35"/>
                    <a:pt x="60" y="35"/>
                    <a:pt x="60" y="35"/>
                  </a:cubicBezTo>
                  <a:cubicBezTo>
                    <a:pt x="64" y="34"/>
                    <a:pt x="64" y="34"/>
                    <a:pt x="64" y="34"/>
                  </a:cubicBezTo>
                  <a:cubicBezTo>
                    <a:pt x="65" y="34"/>
                    <a:pt x="67" y="33"/>
                    <a:pt x="67" y="32"/>
                  </a:cubicBezTo>
                  <a:cubicBezTo>
                    <a:pt x="67" y="32"/>
                    <a:pt x="67" y="32"/>
                    <a:pt x="67" y="32"/>
                  </a:cubicBezTo>
                  <a:cubicBezTo>
                    <a:pt x="68" y="30"/>
                    <a:pt x="67" y="27"/>
                    <a:pt x="65" y="27"/>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4" name="Freeform 40">
              <a:extLst>
                <a:ext uri="{FF2B5EF4-FFF2-40B4-BE49-F238E27FC236}">
                  <a16:creationId xmlns:a16="http://schemas.microsoft.com/office/drawing/2014/main" id="{917C7F04-B19D-4C7E-AC70-F9B7E8BEEA4B}"/>
                </a:ext>
              </a:extLst>
            </p:cNvPr>
            <p:cNvSpPr>
              <a:spLocks/>
            </p:cNvSpPr>
            <p:nvPr/>
          </p:nvSpPr>
          <p:spPr bwMode="auto">
            <a:xfrm>
              <a:off x="8532813" y="3149600"/>
              <a:ext cx="139700" cy="142875"/>
            </a:xfrm>
            <a:custGeom>
              <a:avLst/>
              <a:gdLst>
                <a:gd name="T0" fmla="*/ 42 w 44"/>
                <a:gd name="T1" fmla="*/ 18 h 45"/>
                <a:gd name="T2" fmla="*/ 26 w 44"/>
                <a:gd name="T3" fmla="*/ 42 h 45"/>
                <a:gd name="T4" fmla="*/ 2 w 44"/>
                <a:gd name="T5" fmla="*/ 26 h 45"/>
                <a:gd name="T6" fmla="*/ 18 w 44"/>
                <a:gd name="T7" fmla="*/ 2 h 45"/>
                <a:gd name="T8" fmla="*/ 42 w 44"/>
                <a:gd name="T9" fmla="*/ 18 h 45"/>
              </a:gdLst>
              <a:ahLst/>
              <a:cxnLst>
                <a:cxn ang="0">
                  <a:pos x="T0" y="T1"/>
                </a:cxn>
                <a:cxn ang="0">
                  <a:pos x="T2" y="T3"/>
                </a:cxn>
                <a:cxn ang="0">
                  <a:pos x="T4" y="T5"/>
                </a:cxn>
                <a:cxn ang="0">
                  <a:pos x="T6" y="T7"/>
                </a:cxn>
                <a:cxn ang="0">
                  <a:pos x="T8" y="T9"/>
                </a:cxn>
              </a:cxnLst>
              <a:rect l="0" t="0" r="r" b="b"/>
              <a:pathLst>
                <a:path w="44" h="45">
                  <a:moveTo>
                    <a:pt x="42" y="18"/>
                  </a:moveTo>
                  <a:cubicBezTo>
                    <a:pt x="44" y="29"/>
                    <a:pt x="37" y="40"/>
                    <a:pt x="26" y="42"/>
                  </a:cubicBezTo>
                  <a:cubicBezTo>
                    <a:pt x="15" y="45"/>
                    <a:pt x="4" y="37"/>
                    <a:pt x="2" y="26"/>
                  </a:cubicBezTo>
                  <a:cubicBezTo>
                    <a:pt x="0" y="15"/>
                    <a:pt x="7" y="4"/>
                    <a:pt x="18" y="2"/>
                  </a:cubicBezTo>
                  <a:cubicBezTo>
                    <a:pt x="29" y="0"/>
                    <a:pt x="40" y="7"/>
                    <a:pt x="42" y="18"/>
                  </a:cubicBez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41">
              <a:extLst>
                <a:ext uri="{FF2B5EF4-FFF2-40B4-BE49-F238E27FC236}">
                  <a16:creationId xmlns:a16="http://schemas.microsoft.com/office/drawing/2014/main" id="{5DC3086D-A49E-4123-BF13-F3451F52381B}"/>
                </a:ext>
              </a:extLst>
            </p:cNvPr>
            <p:cNvSpPr>
              <a:spLocks/>
            </p:cNvSpPr>
            <p:nvPr/>
          </p:nvSpPr>
          <p:spPr bwMode="auto">
            <a:xfrm>
              <a:off x="8558213" y="3098800"/>
              <a:ext cx="142875" cy="142875"/>
            </a:xfrm>
            <a:custGeom>
              <a:avLst/>
              <a:gdLst>
                <a:gd name="T0" fmla="*/ 43 w 45"/>
                <a:gd name="T1" fmla="*/ 18 h 45"/>
                <a:gd name="T2" fmla="*/ 27 w 45"/>
                <a:gd name="T3" fmla="*/ 42 h 45"/>
                <a:gd name="T4" fmla="*/ 3 w 45"/>
                <a:gd name="T5" fmla="*/ 26 h 45"/>
                <a:gd name="T6" fmla="*/ 19 w 45"/>
                <a:gd name="T7" fmla="*/ 2 h 45"/>
                <a:gd name="T8" fmla="*/ 43 w 45"/>
                <a:gd name="T9" fmla="*/ 18 h 45"/>
              </a:gdLst>
              <a:ahLst/>
              <a:cxnLst>
                <a:cxn ang="0">
                  <a:pos x="T0" y="T1"/>
                </a:cxn>
                <a:cxn ang="0">
                  <a:pos x="T2" y="T3"/>
                </a:cxn>
                <a:cxn ang="0">
                  <a:pos x="T4" y="T5"/>
                </a:cxn>
                <a:cxn ang="0">
                  <a:pos x="T6" y="T7"/>
                </a:cxn>
                <a:cxn ang="0">
                  <a:pos x="T8" y="T9"/>
                </a:cxn>
              </a:cxnLst>
              <a:rect l="0" t="0" r="r" b="b"/>
              <a:pathLst>
                <a:path w="45" h="45">
                  <a:moveTo>
                    <a:pt x="43" y="18"/>
                  </a:moveTo>
                  <a:cubicBezTo>
                    <a:pt x="45" y="30"/>
                    <a:pt x="38" y="40"/>
                    <a:pt x="27" y="42"/>
                  </a:cubicBezTo>
                  <a:cubicBezTo>
                    <a:pt x="16" y="45"/>
                    <a:pt x="5" y="38"/>
                    <a:pt x="3" y="26"/>
                  </a:cubicBezTo>
                  <a:cubicBezTo>
                    <a:pt x="0" y="15"/>
                    <a:pt x="8" y="5"/>
                    <a:pt x="19" y="2"/>
                  </a:cubicBezTo>
                  <a:cubicBezTo>
                    <a:pt x="30" y="0"/>
                    <a:pt x="41" y="7"/>
                    <a:pt x="43" y="18"/>
                  </a:cubicBez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42">
              <a:extLst>
                <a:ext uri="{FF2B5EF4-FFF2-40B4-BE49-F238E27FC236}">
                  <a16:creationId xmlns:a16="http://schemas.microsoft.com/office/drawing/2014/main" id="{096AA324-FE68-46F4-847D-6BCFB301D9C2}"/>
                </a:ext>
              </a:extLst>
            </p:cNvPr>
            <p:cNvSpPr>
              <a:spLocks/>
            </p:cNvSpPr>
            <p:nvPr/>
          </p:nvSpPr>
          <p:spPr bwMode="auto">
            <a:xfrm>
              <a:off x="8577263" y="3092450"/>
              <a:ext cx="117475" cy="114300"/>
            </a:xfrm>
            <a:custGeom>
              <a:avLst/>
              <a:gdLst>
                <a:gd name="T0" fmla="*/ 0 w 37"/>
                <a:gd name="T1" fmla="*/ 9 h 36"/>
                <a:gd name="T2" fmla="*/ 7 w 37"/>
                <a:gd name="T3" fmla="*/ 4 h 36"/>
                <a:gd name="T4" fmla="*/ 34 w 37"/>
                <a:gd name="T5" fmla="*/ 15 h 36"/>
                <a:gd name="T6" fmla="*/ 31 w 37"/>
                <a:gd name="T7" fmla="*/ 36 h 36"/>
              </a:gdLst>
              <a:ahLst/>
              <a:cxnLst>
                <a:cxn ang="0">
                  <a:pos x="T0" y="T1"/>
                </a:cxn>
                <a:cxn ang="0">
                  <a:pos x="T2" y="T3"/>
                </a:cxn>
                <a:cxn ang="0">
                  <a:pos x="T4" y="T5"/>
                </a:cxn>
                <a:cxn ang="0">
                  <a:pos x="T6" y="T7"/>
                </a:cxn>
              </a:cxnLst>
              <a:rect l="0" t="0" r="r" b="b"/>
              <a:pathLst>
                <a:path w="37" h="36">
                  <a:moveTo>
                    <a:pt x="0" y="9"/>
                  </a:moveTo>
                  <a:cubicBezTo>
                    <a:pt x="2" y="7"/>
                    <a:pt x="4" y="5"/>
                    <a:pt x="7" y="4"/>
                  </a:cubicBezTo>
                  <a:cubicBezTo>
                    <a:pt x="18" y="0"/>
                    <a:pt x="30" y="5"/>
                    <a:pt x="34" y="15"/>
                  </a:cubicBezTo>
                  <a:cubicBezTo>
                    <a:pt x="37" y="22"/>
                    <a:pt x="36" y="30"/>
                    <a:pt x="31" y="36"/>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7" name="Freeform 43">
              <a:extLst>
                <a:ext uri="{FF2B5EF4-FFF2-40B4-BE49-F238E27FC236}">
                  <a16:creationId xmlns:a16="http://schemas.microsoft.com/office/drawing/2014/main" id="{B2DB194F-5BE3-4F30-8DC8-EA377A1AC010}"/>
                </a:ext>
              </a:extLst>
            </p:cNvPr>
            <p:cNvSpPr>
              <a:spLocks/>
            </p:cNvSpPr>
            <p:nvPr/>
          </p:nvSpPr>
          <p:spPr bwMode="auto">
            <a:xfrm>
              <a:off x="8475663" y="3168650"/>
              <a:ext cx="142875" cy="139700"/>
            </a:xfrm>
            <a:custGeom>
              <a:avLst/>
              <a:gdLst>
                <a:gd name="T0" fmla="*/ 42 w 45"/>
                <a:gd name="T1" fmla="*/ 18 h 44"/>
                <a:gd name="T2" fmla="*/ 26 w 45"/>
                <a:gd name="T3" fmla="*/ 42 h 44"/>
                <a:gd name="T4" fmla="*/ 2 w 45"/>
                <a:gd name="T5" fmla="*/ 26 h 44"/>
                <a:gd name="T6" fmla="*/ 18 w 45"/>
                <a:gd name="T7" fmla="*/ 2 h 44"/>
                <a:gd name="T8" fmla="*/ 42 w 45"/>
                <a:gd name="T9" fmla="*/ 18 h 44"/>
              </a:gdLst>
              <a:ahLst/>
              <a:cxnLst>
                <a:cxn ang="0">
                  <a:pos x="T0" y="T1"/>
                </a:cxn>
                <a:cxn ang="0">
                  <a:pos x="T2" y="T3"/>
                </a:cxn>
                <a:cxn ang="0">
                  <a:pos x="T4" y="T5"/>
                </a:cxn>
                <a:cxn ang="0">
                  <a:pos x="T6" y="T7"/>
                </a:cxn>
                <a:cxn ang="0">
                  <a:pos x="T8" y="T9"/>
                </a:cxn>
              </a:cxnLst>
              <a:rect l="0" t="0" r="r" b="b"/>
              <a:pathLst>
                <a:path w="45" h="44">
                  <a:moveTo>
                    <a:pt x="42" y="18"/>
                  </a:moveTo>
                  <a:cubicBezTo>
                    <a:pt x="45" y="29"/>
                    <a:pt x="38" y="40"/>
                    <a:pt x="26" y="42"/>
                  </a:cubicBezTo>
                  <a:cubicBezTo>
                    <a:pt x="15" y="44"/>
                    <a:pt x="5" y="37"/>
                    <a:pt x="2" y="26"/>
                  </a:cubicBezTo>
                  <a:cubicBezTo>
                    <a:pt x="0" y="15"/>
                    <a:pt x="7" y="4"/>
                    <a:pt x="18" y="2"/>
                  </a:cubicBezTo>
                  <a:cubicBezTo>
                    <a:pt x="29" y="0"/>
                    <a:pt x="40" y="7"/>
                    <a:pt x="42" y="18"/>
                  </a:cubicBez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44">
              <a:extLst>
                <a:ext uri="{FF2B5EF4-FFF2-40B4-BE49-F238E27FC236}">
                  <a16:creationId xmlns:a16="http://schemas.microsoft.com/office/drawing/2014/main" id="{08E5EA3B-79A8-4EF3-91C6-013262DE62BE}"/>
                </a:ext>
              </a:extLst>
            </p:cNvPr>
            <p:cNvSpPr>
              <a:spLocks/>
            </p:cNvSpPr>
            <p:nvPr/>
          </p:nvSpPr>
          <p:spPr bwMode="auto">
            <a:xfrm>
              <a:off x="8482013" y="3251200"/>
              <a:ext cx="111125" cy="57150"/>
            </a:xfrm>
            <a:custGeom>
              <a:avLst/>
              <a:gdLst>
                <a:gd name="T0" fmla="*/ 35 w 35"/>
                <a:gd name="T1" fmla="*/ 11 h 18"/>
                <a:gd name="T2" fmla="*/ 24 w 35"/>
                <a:gd name="T3" fmla="*/ 16 h 18"/>
                <a:gd name="T4" fmla="*/ 0 w 35"/>
                <a:gd name="T5" fmla="*/ 0 h 18"/>
              </a:gdLst>
              <a:ahLst/>
              <a:cxnLst>
                <a:cxn ang="0">
                  <a:pos x="T0" y="T1"/>
                </a:cxn>
                <a:cxn ang="0">
                  <a:pos x="T2" y="T3"/>
                </a:cxn>
                <a:cxn ang="0">
                  <a:pos x="T4" y="T5"/>
                </a:cxn>
              </a:cxnLst>
              <a:rect l="0" t="0" r="r" b="b"/>
              <a:pathLst>
                <a:path w="35" h="18">
                  <a:moveTo>
                    <a:pt x="35" y="11"/>
                  </a:moveTo>
                  <a:cubicBezTo>
                    <a:pt x="32" y="13"/>
                    <a:pt x="29" y="15"/>
                    <a:pt x="24" y="16"/>
                  </a:cubicBezTo>
                  <a:cubicBezTo>
                    <a:pt x="13" y="18"/>
                    <a:pt x="3" y="11"/>
                    <a:pt x="0"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9" name="Freeform 45">
              <a:extLst>
                <a:ext uri="{FF2B5EF4-FFF2-40B4-BE49-F238E27FC236}">
                  <a16:creationId xmlns:a16="http://schemas.microsoft.com/office/drawing/2014/main" id="{54D73A11-9BF8-416B-9C9D-ECF555762D43}"/>
                </a:ext>
              </a:extLst>
            </p:cNvPr>
            <p:cNvSpPr>
              <a:spLocks/>
            </p:cNvSpPr>
            <p:nvPr/>
          </p:nvSpPr>
          <p:spPr bwMode="auto">
            <a:xfrm>
              <a:off x="8551863" y="3159125"/>
              <a:ext cx="120650" cy="130175"/>
            </a:xfrm>
            <a:custGeom>
              <a:avLst/>
              <a:gdLst>
                <a:gd name="T0" fmla="*/ 22 w 38"/>
                <a:gd name="T1" fmla="*/ 0 h 41"/>
                <a:gd name="T2" fmla="*/ 36 w 38"/>
                <a:gd name="T3" fmla="*/ 15 h 41"/>
                <a:gd name="T4" fmla="*/ 20 w 38"/>
                <a:gd name="T5" fmla="*/ 39 h 41"/>
                <a:gd name="T6" fmla="*/ 0 w 38"/>
                <a:gd name="T7" fmla="*/ 31 h 41"/>
              </a:gdLst>
              <a:ahLst/>
              <a:cxnLst>
                <a:cxn ang="0">
                  <a:pos x="T0" y="T1"/>
                </a:cxn>
                <a:cxn ang="0">
                  <a:pos x="T2" y="T3"/>
                </a:cxn>
                <a:cxn ang="0">
                  <a:pos x="T4" y="T5"/>
                </a:cxn>
                <a:cxn ang="0">
                  <a:pos x="T6" y="T7"/>
                </a:cxn>
              </a:cxnLst>
              <a:rect l="0" t="0" r="r" b="b"/>
              <a:pathLst>
                <a:path w="38" h="41">
                  <a:moveTo>
                    <a:pt x="22" y="0"/>
                  </a:moveTo>
                  <a:cubicBezTo>
                    <a:pt x="29" y="2"/>
                    <a:pt x="35" y="8"/>
                    <a:pt x="36" y="15"/>
                  </a:cubicBezTo>
                  <a:cubicBezTo>
                    <a:pt x="38" y="26"/>
                    <a:pt x="31" y="37"/>
                    <a:pt x="20" y="39"/>
                  </a:cubicBezTo>
                  <a:cubicBezTo>
                    <a:pt x="12" y="41"/>
                    <a:pt x="4" y="38"/>
                    <a:pt x="0" y="31"/>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0" name="Freeform 46">
              <a:extLst>
                <a:ext uri="{FF2B5EF4-FFF2-40B4-BE49-F238E27FC236}">
                  <a16:creationId xmlns:a16="http://schemas.microsoft.com/office/drawing/2014/main" id="{01B6196F-7CF2-4542-9FF6-B173471FBF3B}"/>
                </a:ext>
              </a:extLst>
            </p:cNvPr>
            <p:cNvSpPr>
              <a:spLocks/>
            </p:cNvSpPr>
            <p:nvPr/>
          </p:nvSpPr>
          <p:spPr bwMode="auto">
            <a:xfrm>
              <a:off x="9364663" y="2082800"/>
              <a:ext cx="352425" cy="384175"/>
            </a:xfrm>
            <a:custGeom>
              <a:avLst/>
              <a:gdLst>
                <a:gd name="T0" fmla="*/ 10 w 111"/>
                <a:gd name="T1" fmla="*/ 72 h 121"/>
                <a:gd name="T2" fmla="*/ 0 w 111"/>
                <a:gd name="T3" fmla="*/ 59 h 121"/>
                <a:gd name="T4" fmla="*/ 17 w 111"/>
                <a:gd name="T5" fmla="*/ 37 h 121"/>
                <a:gd name="T6" fmla="*/ 17 w 111"/>
                <a:gd name="T7" fmla="*/ 37 h 121"/>
                <a:gd name="T8" fmla="*/ 54 w 111"/>
                <a:gd name="T9" fmla="*/ 1 h 121"/>
                <a:gd name="T10" fmla="*/ 74 w 111"/>
                <a:gd name="T11" fmla="*/ 1 h 121"/>
                <a:gd name="T12" fmla="*/ 111 w 111"/>
                <a:gd name="T13" fmla="*/ 37 h 121"/>
                <a:gd name="T14" fmla="*/ 111 w 111"/>
                <a:gd name="T15" fmla="*/ 61 h 121"/>
                <a:gd name="T16" fmla="*/ 75 w 111"/>
                <a:gd name="T17" fmla="*/ 98 h 121"/>
                <a:gd name="T18" fmla="*/ 58 w 111"/>
                <a:gd name="T19" fmla="*/ 98 h 121"/>
                <a:gd name="T20" fmla="*/ 55 w 111"/>
                <a:gd name="T21" fmla="*/ 98 h 121"/>
                <a:gd name="T22" fmla="*/ 55 w 111"/>
                <a:gd name="T23" fmla="*/ 101 h 121"/>
                <a:gd name="T24" fmla="*/ 36 w 111"/>
                <a:gd name="T25" fmla="*/ 120 h 121"/>
                <a:gd name="T26" fmla="*/ 9 w 111"/>
                <a:gd name="T27" fmla="*/ 121 h 121"/>
                <a:gd name="T28" fmla="*/ 0 w 111"/>
                <a:gd name="T29" fmla="*/ 112 h 121"/>
                <a:gd name="T30" fmla="*/ 0 w 111"/>
                <a:gd name="T31" fmla="*/ 77 h 121"/>
                <a:gd name="T32" fmla="*/ 8 w 111"/>
                <a:gd name="T33" fmla="*/ 77 h 121"/>
                <a:gd name="T34" fmla="*/ 10 w 111"/>
                <a:gd name="T35" fmla="*/ 7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121">
                  <a:moveTo>
                    <a:pt x="10" y="72"/>
                  </a:moveTo>
                  <a:cubicBezTo>
                    <a:pt x="0" y="59"/>
                    <a:pt x="0" y="59"/>
                    <a:pt x="0" y="59"/>
                  </a:cubicBezTo>
                  <a:cubicBezTo>
                    <a:pt x="17" y="37"/>
                    <a:pt x="17" y="37"/>
                    <a:pt x="17" y="37"/>
                  </a:cubicBezTo>
                  <a:cubicBezTo>
                    <a:pt x="17" y="37"/>
                    <a:pt x="17" y="37"/>
                    <a:pt x="17" y="37"/>
                  </a:cubicBezTo>
                  <a:cubicBezTo>
                    <a:pt x="17" y="17"/>
                    <a:pt x="34" y="1"/>
                    <a:pt x="54" y="1"/>
                  </a:cubicBezTo>
                  <a:cubicBezTo>
                    <a:pt x="74" y="1"/>
                    <a:pt x="74" y="1"/>
                    <a:pt x="74" y="1"/>
                  </a:cubicBezTo>
                  <a:cubicBezTo>
                    <a:pt x="95" y="0"/>
                    <a:pt x="111" y="17"/>
                    <a:pt x="111" y="37"/>
                  </a:cubicBezTo>
                  <a:cubicBezTo>
                    <a:pt x="111" y="61"/>
                    <a:pt x="111" y="61"/>
                    <a:pt x="111" y="61"/>
                  </a:cubicBezTo>
                  <a:cubicBezTo>
                    <a:pt x="111" y="81"/>
                    <a:pt x="95" y="98"/>
                    <a:pt x="75" y="98"/>
                  </a:cubicBezTo>
                  <a:cubicBezTo>
                    <a:pt x="58" y="98"/>
                    <a:pt x="58" y="98"/>
                    <a:pt x="58" y="98"/>
                  </a:cubicBezTo>
                  <a:cubicBezTo>
                    <a:pt x="57" y="98"/>
                    <a:pt x="56" y="98"/>
                    <a:pt x="55" y="98"/>
                  </a:cubicBezTo>
                  <a:cubicBezTo>
                    <a:pt x="55" y="101"/>
                    <a:pt x="55" y="101"/>
                    <a:pt x="55" y="101"/>
                  </a:cubicBezTo>
                  <a:cubicBezTo>
                    <a:pt x="55" y="112"/>
                    <a:pt x="47" y="120"/>
                    <a:pt x="36" y="120"/>
                  </a:cubicBezTo>
                  <a:cubicBezTo>
                    <a:pt x="9" y="121"/>
                    <a:pt x="9" y="121"/>
                    <a:pt x="9" y="121"/>
                  </a:cubicBezTo>
                  <a:cubicBezTo>
                    <a:pt x="4" y="121"/>
                    <a:pt x="0" y="117"/>
                    <a:pt x="0" y="112"/>
                  </a:cubicBezTo>
                  <a:cubicBezTo>
                    <a:pt x="0" y="77"/>
                    <a:pt x="0" y="77"/>
                    <a:pt x="0" y="77"/>
                  </a:cubicBezTo>
                  <a:cubicBezTo>
                    <a:pt x="8" y="77"/>
                    <a:pt x="8" y="77"/>
                    <a:pt x="8" y="77"/>
                  </a:cubicBezTo>
                  <a:cubicBezTo>
                    <a:pt x="10" y="77"/>
                    <a:pt x="11" y="74"/>
                    <a:pt x="10"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47">
              <a:extLst>
                <a:ext uri="{FF2B5EF4-FFF2-40B4-BE49-F238E27FC236}">
                  <a16:creationId xmlns:a16="http://schemas.microsoft.com/office/drawing/2014/main" id="{80B2863E-DCA2-4AD4-A3D7-F2B5A7D32E62}"/>
                </a:ext>
              </a:extLst>
            </p:cNvPr>
            <p:cNvSpPr>
              <a:spLocks noEditPoints="1"/>
            </p:cNvSpPr>
            <p:nvPr/>
          </p:nvSpPr>
          <p:spPr bwMode="auto">
            <a:xfrm>
              <a:off x="9364663" y="2082800"/>
              <a:ext cx="352425" cy="384175"/>
            </a:xfrm>
            <a:custGeom>
              <a:avLst/>
              <a:gdLst>
                <a:gd name="T0" fmla="*/ 8 w 111"/>
                <a:gd name="T1" fmla="*/ 77 h 121"/>
                <a:gd name="T2" fmla="*/ 0 w 111"/>
                <a:gd name="T3" fmla="*/ 77 h 121"/>
                <a:gd name="T4" fmla="*/ 0 w 111"/>
                <a:gd name="T5" fmla="*/ 112 h 121"/>
                <a:gd name="T6" fmla="*/ 9 w 111"/>
                <a:gd name="T7" fmla="*/ 121 h 121"/>
                <a:gd name="T8" fmla="*/ 36 w 111"/>
                <a:gd name="T9" fmla="*/ 120 h 121"/>
                <a:gd name="T10" fmla="*/ 55 w 111"/>
                <a:gd name="T11" fmla="*/ 101 h 121"/>
                <a:gd name="T12" fmla="*/ 55 w 111"/>
                <a:gd name="T13" fmla="*/ 98 h 121"/>
                <a:gd name="T14" fmla="*/ 58 w 111"/>
                <a:gd name="T15" fmla="*/ 98 h 121"/>
                <a:gd name="T16" fmla="*/ 75 w 111"/>
                <a:gd name="T17" fmla="*/ 98 h 121"/>
                <a:gd name="T18" fmla="*/ 111 w 111"/>
                <a:gd name="T19" fmla="*/ 61 h 121"/>
                <a:gd name="T20" fmla="*/ 111 w 111"/>
                <a:gd name="T21" fmla="*/ 37 h 121"/>
                <a:gd name="T22" fmla="*/ 74 w 111"/>
                <a:gd name="T23" fmla="*/ 1 h 121"/>
                <a:gd name="T24" fmla="*/ 54 w 111"/>
                <a:gd name="T25" fmla="*/ 1 h 121"/>
                <a:gd name="T26" fmla="*/ 17 w 111"/>
                <a:gd name="T27" fmla="*/ 37 h 121"/>
                <a:gd name="T28" fmla="*/ 17 w 111"/>
                <a:gd name="T29" fmla="*/ 37 h 121"/>
                <a:gd name="T30" fmla="*/ 0 w 111"/>
                <a:gd name="T31" fmla="*/ 59 h 121"/>
                <a:gd name="T32" fmla="*/ 10 w 111"/>
                <a:gd name="T33" fmla="*/ 72 h 121"/>
                <a:gd name="T34" fmla="*/ 8 w 111"/>
                <a:gd name="T35" fmla="*/ 77 h 121"/>
                <a:gd name="T36" fmla="*/ 55 w 111"/>
                <a:gd name="T37" fmla="*/ 84 h 121"/>
                <a:gd name="T38" fmla="*/ 55 w 111"/>
                <a:gd name="T39" fmla="*/ 79 h 121"/>
                <a:gd name="T40" fmla="*/ 61 w 111"/>
                <a:gd name="T41" fmla="*/ 73 h 121"/>
                <a:gd name="T42" fmla="*/ 63 w 111"/>
                <a:gd name="T43" fmla="*/ 73 h 121"/>
                <a:gd name="T44" fmla="*/ 85 w 111"/>
                <a:gd name="T45" fmla="*/ 51 h 121"/>
                <a:gd name="T46" fmla="*/ 85 w 111"/>
                <a:gd name="T47" fmla="*/ 51 h 121"/>
                <a:gd name="T48" fmla="*/ 30 w 111"/>
                <a:gd name="T49" fmla="*/ 67 h 121"/>
                <a:gd name="T50" fmla="*/ 37 w 111"/>
                <a:gd name="T51" fmla="*/ 66 h 121"/>
                <a:gd name="T52" fmla="*/ 48 w 111"/>
                <a:gd name="T53" fmla="*/ 56 h 121"/>
                <a:gd name="T54" fmla="*/ 48 w 111"/>
                <a:gd name="T55" fmla="*/ 54 h 121"/>
                <a:gd name="T56" fmla="*/ 37 w 111"/>
                <a:gd name="T57" fmla="*/ 43 h 121"/>
                <a:gd name="T58" fmla="*/ 30 w 111"/>
                <a:gd name="T59" fmla="*/ 43 h 121"/>
                <a:gd name="T60" fmla="*/ 33 w 111"/>
                <a:gd name="T61" fmla="*/ 98 h 121"/>
                <a:gd name="T62" fmla="*/ 0 w 111"/>
                <a:gd name="T63" fmla="*/ 98 h 121"/>
                <a:gd name="T64" fmla="*/ 33 w 111"/>
                <a:gd name="T65" fmla="*/ 105 h 121"/>
                <a:gd name="T66" fmla="*/ 33 w 111"/>
                <a:gd name="T67" fmla="*/ 91 h 121"/>
                <a:gd name="T68" fmla="*/ 22 w 111"/>
                <a:gd name="T69" fmla="*/ 105 h 121"/>
                <a:gd name="T70" fmla="*/ 22 w 111"/>
                <a:gd name="T71" fmla="*/ 91 h 121"/>
                <a:gd name="T72" fmla="*/ 11 w 111"/>
                <a:gd name="T73" fmla="*/ 105 h 121"/>
                <a:gd name="T74" fmla="*/ 11 w 111"/>
                <a:gd name="T75" fmla="*/ 9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1" h="121">
                  <a:moveTo>
                    <a:pt x="8" y="77"/>
                  </a:moveTo>
                  <a:cubicBezTo>
                    <a:pt x="0" y="77"/>
                    <a:pt x="0" y="77"/>
                    <a:pt x="0" y="77"/>
                  </a:cubicBezTo>
                  <a:cubicBezTo>
                    <a:pt x="0" y="112"/>
                    <a:pt x="0" y="112"/>
                    <a:pt x="0" y="112"/>
                  </a:cubicBezTo>
                  <a:cubicBezTo>
                    <a:pt x="0" y="117"/>
                    <a:pt x="4" y="121"/>
                    <a:pt x="9" y="121"/>
                  </a:cubicBezTo>
                  <a:cubicBezTo>
                    <a:pt x="36" y="120"/>
                    <a:pt x="36" y="120"/>
                    <a:pt x="36" y="120"/>
                  </a:cubicBezTo>
                  <a:cubicBezTo>
                    <a:pt x="47" y="120"/>
                    <a:pt x="55" y="112"/>
                    <a:pt x="55" y="101"/>
                  </a:cubicBezTo>
                  <a:cubicBezTo>
                    <a:pt x="55" y="98"/>
                    <a:pt x="55" y="98"/>
                    <a:pt x="55" y="98"/>
                  </a:cubicBezTo>
                  <a:cubicBezTo>
                    <a:pt x="56" y="98"/>
                    <a:pt x="57" y="98"/>
                    <a:pt x="58" y="98"/>
                  </a:cubicBezTo>
                  <a:cubicBezTo>
                    <a:pt x="75" y="98"/>
                    <a:pt x="75" y="98"/>
                    <a:pt x="75" y="98"/>
                  </a:cubicBezTo>
                  <a:cubicBezTo>
                    <a:pt x="95" y="98"/>
                    <a:pt x="111" y="81"/>
                    <a:pt x="111" y="61"/>
                  </a:cubicBezTo>
                  <a:cubicBezTo>
                    <a:pt x="111" y="37"/>
                    <a:pt x="111" y="37"/>
                    <a:pt x="111" y="37"/>
                  </a:cubicBezTo>
                  <a:cubicBezTo>
                    <a:pt x="111" y="17"/>
                    <a:pt x="95" y="0"/>
                    <a:pt x="74" y="1"/>
                  </a:cubicBezTo>
                  <a:cubicBezTo>
                    <a:pt x="54" y="1"/>
                    <a:pt x="54" y="1"/>
                    <a:pt x="54" y="1"/>
                  </a:cubicBezTo>
                  <a:cubicBezTo>
                    <a:pt x="34" y="1"/>
                    <a:pt x="17" y="17"/>
                    <a:pt x="17" y="37"/>
                  </a:cubicBezTo>
                  <a:cubicBezTo>
                    <a:pt x="17" y="37"/>
                    <a:pt x="17" y="37"/>
                    <a:pt x="17" y="37"/>
                  </a:cubicBezTo>
                  <a:cubicBezTo>
                    <a:pt x="0" y="59"/>
                    <a:pt x="0" y="59"/>
                    <a:pt x="0" y="59"/>
                  </a:cubicBezTo>
                  <a:cubicBezTo>
                    <a:pt x="10" y="72"/>
                    <a:pt x="10" y="72"/>
                    <a:pt x="10" y="72"/>
                  </a:cubicBezTo>
                  <a:cubicBezTo>
                    <a:pt x="11" y="74"/>
                    <a:pt x="10" y="77"/>
                    <a:pt x="8" y="77"/>
                  </a:cubicBezTo>
                  <a:close/>
                  <a:moveTo>
                    <a:pt x="55" y="84"/>
                  </a:moveTo>
                  <a:cubicBezTo>
                    <a:pt x="55" y="79"/>
                    <a:pt x="55" y="79"/>
                    <a:pt x="55" y="79"/>
                  </a:cubicBezTo>
                  <a:cubicBezTo>
                    <a:pt x="55" y="76"/>
                    <a:pt x="58" y="73"/>
                    <a:pt x="61" y="73"/>
                  </a:cubicBezTo>
                  <a:cubicBezTo>
                    <a:pt x="63" y="73"/>
                    <a:pt x="63" y="73"/>
                    <a:pt x="63" y="73"/>
                  </a:cubicBezTo>
                  <a:cubicBezTo>
                    <a:pt x="75" y="73"/>
                    <a:pt x="85" y="63"/>
                    <a:pt x="85" y="51"/>
                  </a:cubicBezTo>
                  <a:cubicBezTo>
                    <a:pt x="85" y="51"/>
                    <a:pt x="85" y="51"/>
                    <a:pt x="85" y="51"/>
                  </a:cubicBezTo>
                  <a:moveTo>
                    <a:pt x="30" y="67"/>
                  </a:moveTo>
                  <a:cubicBezTo>
                    <a:pt x="37" y="66"/>
                    <a:pt x="37" y="66"/>
                    <a:pt x="37" y="66"/>
                  </a:cubicBezTo>
                  <a:cubicBezTo>
                    <a:pt x="43" y="66"/>
                    <a:pt x="48" y="62"/>
                    <a:pt x="48" y="56"/>
                  </a:cubicBezTo>
                  <a:cubicBezTo>
                    <a:pt x="48" y="54"/>
                    <a:pt x="48" y="54"/>
                    <a:pt x="48" y="54"/>
                  </a:cubicBezTo>
                  <a:cubicBezTo>
                    <a:pt x="48" y="48"/>
                    <a:pt x="43" y="43"/>
                    <a:pt x="37" y="43"/>
                  </a:cubicBezTo>
                  <a:cubicBezTo>
                    <a:pt x="30" y="43"/>
                    <a:pt x="30" y="43"/>
                    <a:pt x="30" y="43"/>
                  </a:cubicBezTo>
                  <a:moveTo>
                    <a:pt x="33" y="98"/>
                  </a:moveTo>
                  <a:cubicBezTo>
                    <a:pt x="0" y="98"/>
                    <a:pt x="0" y="98"/>
                    <a:pt x="0" y="98"/>
                  </a:cubicBezTo>
                  <a:moveTo>
                    <a:pt x="33" y="105"/>
                  </a:moveTo>
                  <a:cubicBezTo>
                    <a:pt x="33" y="91"/>
                    <a:pt x="33" y="91"/>
                    <a:pt x="33" y="91"/>
                  </a:cubicBezTo>
                  <a:moveTo>
                    <a:pt x="22" y="105"/>
                  </a:moveTo>
                  <a:cubicBezTo>
                    <a:pt x="22" y="91"/>
                    <a:pt x="22" y="91"/>
                    <a:pt x="22" y="91"/>
                  </a:cubicBezTo>
                  <a:moveTo>
                    <a:pt x="11" y="105"/>
                  </a:moveTo>
                  <a:cubicBezTo>
                    <a:pt x="11" y="91"/>
                    <a:pt x="11" y="91"/>
                    <a:pt x="11" y="91"/>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2" name="Line 48">
              <a:extLst>
                <a:ext uri="{FF2B5EF4-FFF2-40B4-BE49-F238E27FC236}">
                  <a16:creationId xmlns:a16="http://schemas.microsoft.com/office/drawing/2014/main" id="{CF3F512F-4D19-4E4E-8E34-81ADB45F158A}"/>
                </a:ext>
              </a:extLst>
            </p:cNvPr>
            <p:cNvSpPr>
              <a:spLocks noChangeShapeType="1"/>
            </p:cNvSpPr>
            <p:nvPr/>
          </p:nvSpPr>
          <p:spPr bwMode="auto">
            <a:xfrm>
              <a:off x="8970963" y="2714625"/>
              <a:ext cx="0" cy="22225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10" name="Group 9">
            <a:extLst>
              <a:ext uri="{FF2B5EF4-FFF2-40B4-BE49-F238E27FC236}">
                <a16:creationId xmlns:a16="http://schemas.microsoft.com/office/drawing/2014/main" id="{02B7F5AE-BCF2-394D-8053-BDCECFA76571}"/>
              </a:ext>
            </a:extLst>
          </p:cNvPr>
          <p:cNvGrpSpPr/>
          <p:nvPr userDrawn="1"/>
        </p:nvGrpSpPr>
        <p:grpSpPr>
          <a:xfrm>
            <a:off x="8384063" y="4782747"/>
            <a:ext cx="3132138" cy="803275"/>
            <a:chOff x="8384063" y="4782747"/>
            <a:chExt cx="3132138" cy="803275"/>
          </a:xfrm>
        </p:grpSpPr>
        <p:sp>
          <p:nvSpPr>
            <p:cNvPr id="83" name="Rectangle 49">
              <a:extLst>
                <a:ext uri="{FF2B5EF4-FFF2-40B4-BE49-F238E27FC236}">
                  <a16:creationId xmlns:a16="http://schemas.microsoft.com/office/drawing/2014/main" id="{7580711A-9145-4064-A145-A1C7981A2B67}"/>
                </a:ext>
              </a:extLst>
            </p:cNvPr>
            <p:cNvSpPr>
              <a:spLocks noChangeArrowheads="1"/>
            </p:cNvSpPr>
            <p:nvPr/>
          </p:nvSpPr>
          <p:spPr bwMode="auto">
            <a:xfrm>
              <a:off x="8384063" y="4938322"/>
              <a:ext cx="3132138" cy="647700"/>
            </a:xfrm>
            <a:prstGeom prst="rect">
              <a:avLst/>
            </a:prstGeom>
            <a:solidFill>
              <a:srgbClr val="EC66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50">
              <a:extLst>
                <a:ext uri="{FF2B5EF4-FFF2-40B4-BE49-F238E27FC236}">
                  <a16:creationId xmlns:a16="http://schemas.microsoft.com/office/drawing/2014/main" id="{D510E401-5FEB-45C2-98DE-275F65C65ACF}"/>
                </a:ext>
              </a:extLst>
            </p:cNvPr>
            <p:cNvSpPr>
              <a:spLocks/>
            </p:cNvSpPr>
            <p:nvPr/>
          </p:nvSpPr>
          <p:spPr bwMode="auto">
            <a:xfrm>
              <a:off x="8501538" y="4782747"/>
              <a:ext cx="1449388" cy="803275"/>
            </a:xfrm>
            <a:custGeom>
              <a:avLst/>
              <a:gdLst>
                <a:gd name="T0" fmla="*/ 384 w 457"/>
                <a:gd name="T1" fmla="*/ 21 h 253"/>
                <a:gd name="T2" fmla="*/ 72 w 457"/>
                <a:gd name="T3" fmla="*/ 21 h 253"/>
                <a:gd name="T4" fmla="*/ 0 w 457"/>
                <a:gd name="T5" fmla="*/ 36 h 253"/>
                <a:gd name="T6" fmla="*/ 0 w 457"/>
                <a:gd name="T7" fmla="*/ 253 h 253"/>
                <a:gd name="T8" fmla="*/ 457 w 457"/>
                <a:gd name="T9" fmla="*/ 253 h 253"/>
                <a:gd name="T10" fmla="*/ 457 w 457"/>
                <a:gd name="T11" fmla="*/ 36 h 253"/>
                <a:gd name="T12" fmla="*/ 384 w 457"/>
                <a:gd name="T13" fmla="*/ 21 h 253"/>
              </a:gdLst>
              <a:ahLst/>
              <a:cxnLst>
                <a:cxn ang="0">
                  <a:pos x="T0" y="T1"/>
                </a:cxn>
                <a:cxn ang="0">
                  <a:pos x="T2" y="T3"/>
                </a:cxn>
                <a:cxn ang="0">
                  <a:pos x="T4" y="T5"/>
                </a:cxn>
                <a:cxn ang="0">
                  <a:pos x="T6" y="T7"/>
                </a:cxn>
                <a:cxn ang="0">
                  <a:pos x="T8" y="T9"/>
                </a:cxn>
                <a:cxn ang="0">
                  <a:pos x="T10" y="T11"/>
                </a:cxn>
                <a:cxn ang="0">
                  <a:pos x="T12" y="T13"/>
                </a:cxn>
              </a:cxnLst>
              <a:rect l="0" t="0" r="r" b="b"/>
              <a:pathLst>
                <a:path w="457" h="253">
                  <a:moveTo>
                    <a:pt x="384" y="21"/>
                  </a:moveTo>
                  <a:cubicBezTo>
                    <a:pt x="281" y="0"/>
                    <a:pt x="175" y="0"/>
                    <a:pt x="72" y="21"/>
                  </a:cubicBezTo>
                  <a:cubicBezTo>
                    <a:pt x="0" y="36"/>
                    <a:pt x="0" y="36"/>
                    <a:pt x="0" y="36"/>
                  </a:cubicBezTo>
                  <a:cubicBezTo>
                    <a:pt x="0" y="253"/>
                    <a:pt x="0" y="253"/>
                    <a:pt x="0" y="253"/>
                  </a:cubicBezTo>
                  <a:cubicBezTo>
                    <a:pt x="457" y="253"/>
                    <a:pt x="457" y="253"/>
                    <a:pt x="457" y="253"/>
                  </a:cubicBezTo>
                  <a:cubicBezTo>
                    <a:pt x="457" y="36"/>
                    <a:pt x="457" y="36"/>
                    <a:pt x="457" y="36"/>
                  </a:cubicBezTo>
                  <a:lnTo>
                    <a:pt x="384"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51">
              <a:extLst>
                <a:ext uri="{FF2B5EF4-FFF2-40B4-BE49-F238E27FC236}">
                  <a16:creationId xmlns:a16="http://schemas.microsoft.com/office/drawing/2014/main" id="{6F7A97F1-F932-4E14-A61A-476A74C86516}"/>
                </a:ext>
              </a:extLst>
            </p:cNvPr>
            <p:cNvSpPr>
              <a:spLocks/>
            </p:cNvSpPr>
            <p:nvPr/>
          </p:nvSpPr>
          <p:spPr bwMode="auto">
            <a:xfrm>
              <a:off x="9947751" y="4782747"/>
              <a:ext cx="1450975" cy="803275"/>
            </a:xfrm>
            <a:custGeom>
              <a:avLst/>
              <a:gdLst>
                <a:gd name="T0" fmla="*/ 73 w 457"/>
                <a:gd name="T1" fmla="*/ 21 h 253"/>
                <a:gd name="T2" fmla="*/ 384 w 457"/>
                <a:gd name="T3" fmla="*/ 21 h 253"/>
                <a:gd name="T4" fmla="*/ 457 w 457"/>
                <a:gd name="T5" fmla="*/ 36 h 253"/>
                <a:gd name="T6" fmla="*/ 457 w 457"/>
                <a:gd name="T7" fmla="*/ 253 h 253"/>
                <a:gd name="T8" fmla="*/ 0 w 457"/>
                <a:gd name="T9" fmla="*/ 253 h 253"/>
                <a:gd name="T10" fmla="*/ 0 w 457"/>
                <a:gd name="T11" fmla="*/ 36 h 253"/>
                <a:gd name="T12" fmla="*/ 73 w 457"/>
                <a:gd name="T13" fmla="*/ 21 h 253"/>
              </a:gdLst>
              <a:ahLst/>
              <a:cxnLst>
                <a:cxn ang="0">
                  <a:pos x="T0" y="T1"/>
                </a:cxn>
                <a:cxn ang="0">
                  <a:pos x="T2" y="T3"/>
                </a:cxn>
                <a:cxn ang="0">
                  <a:pos x="T4" y="T5"/>
                </a:cxn>
                <a:cxn ang="0">
                  <a:pos x="T6" y="T7"/>
                </a:cxn>
                <a:cxn ang="0">
                  <a:pos x="T8" y="T9"/>
                </a:cxn>
                <a:cxn ang="0">
                  <a:pos x="T10" y="T11"/>
                </a:cxn>
                <a:cxn ang="0">
                  <a:pos x="T12" y="T13"/>
                </a:cxn>
              </a:cxnLst>
              <a:rect l="0" t="0" r="r" b="b"/>
              <a:pathLst>
                <a:path w="457" h="253">
                  <a:moveTo>
                    <a:pt x="73" y="21"/>
                  </a:moveTo>
                  <a:cubicBezTo>
                    <a:pt x="175" y="0"/>
                    <a:pt x="281" y="0"/>
                    <a:pt x="384" y="21"/>
                  </a:cubicBezTo>
                  <a:cubicBezTo>
                    <a:pt x="457" y="36"/>
                    <a:pt x="457" y="36"/>
                    <a:pt x="457" y="36"/>
                  </a:cubicBezTo>
                  <a:cubicBezTo>
                    <a:pt x="457" y="253"/>
                    <a:pt x="457" y="253"/>
                    <a:pt x="457" y="253"/>
                  </a:cubicBezTo>
                  <a:cubicBezTo>
                    <a:pt x="0" y="253"/>
                    <a:pt x="0" y="253"/>
                    <a:pt x="0" y="253"/>
                  </a:cubicBezTo>
                  <a:cubicBezTo>
                    <a:pt x="0" y="36"/>
                    <a:pt x="0" y="36"/>
                    <a:pt x="0" y="36"/>
                  </a:cubicBezTo>
                  <a:lnTo>
                    <a:pt x="73"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Shape 8">
              <a:extLst>
                <a:ext uri="{FF2B5EF4-FFF2-40B4-BE49-F238E27FC236}">
                  <a16:creationId xmlns:a16="http://schemas.microsoft.com/office/drawing/2014/main" id="{8F071467-555C-7FB0-7A30-9F4BAA02C8D3}"/>
                </a:ext>
              </a:extLst>
            </p:cNvPr>
            <p:cNvSpPr>
              <a:spLocks noChangeArrowheads="1"/>
            </p:cNvSpPr>
            <p:nvPr/>
          </p:nvSpPr>
          <p:spPr bwMode="auto">
            <a:xfrm rot="21240000">
              <a:off x="8724361" y="4967374"/>
              <a:ext cx="84581" cy="80010"/>
            </a:xfrm>
            <a:custGeom>
              <a:avLst/>
              <a:gdLst/>
              <a:ahLst/>
              <a:cxnLst/>
              <a:rect l="l" t="t" r="r" b="b"/>
              <a:pathLst>
                <a:path w="84581" h="80010">
                  <a:moveTo>
                    <a:pt x="41948" y="24003"/>
                  </a:moveTo>
                  <a:lnTo>
                    <a:pt x="33489" y="53493"/>
                  </a:lnTo>
                  <a:lnTo>
                    <a:pt x="50406" y="53492"/>
                  </a:lnTo>
                  <a:close/>
                  <a:moveTo>
                    <a:pt x="54406" y="0"/>
                  </a:moveTo>
                  <a:lnTo>
                    <a:pt x="84581" y="80010"/>
                  </a:lnTo>
                  <a:lnTo>
                    <a:pt x="58064" y="80010"/>
                  </a:lnTo>
                  <a:lnTo>
                    <a:pt x="55321" y="70752"/>
                  </a:lnTo>
                  <a:lnTo>
                    <a:pt x="28461" y="70752"/>
                  </a:lnTo>
                  <a:lnTo>
                    <a:pt x="25717" y="80010"/>
                  </a:lnTo>
                  <a:lnTo>
                    <a:pt x="0" y="80010"/>
                  </a:lnTo>
                  <a:lnTo>
                    <a:pt x="29489" y="0"/>
                  </a:lnTo>
                  <a:close/>
                </a:path>
              </a:pathLst>
            </a:custGeom>
            <a:solidFill>
              <a:srgbClr val="51154B"/>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eaLnBrk="0" fontAlgn="base" hangingPunct="0">
                <a:spcBef>
                  <a:spcPct val="0"/>
                </a:spcBef>
                <a:spcAft>
                  <a:spcPct val="0"/>
                </a:spcAft>
                <a:defRPr>
                  <a:solidFill>
                    <a:schemeClr val="tx1"/>
                  </a:solidFill>
                  <a:latin typeface="+mn-lt"/>
                </a:defRPr>
              </a:lvl1pPr>
              <a:lvl2pPr eaLnBrk="0" fontAlgn="base" hangingPunct="0">
                <a:spcBef>
                  <a:spcPct val="0"/>
                </a:spcBef>
                <a:spcAft>
                  <a:spcPct val="0"/>
                </a:spcAft>
                <a:defRPr>
                  <a:solidFill>
                    <a:schemeClr val="tx1"/>
                  </a:solidFill>
                  <a:latin typeface="+mn-lt"/>
                </a:defRPr>
              </a:lvl2pPr>
              <a:lvl3pPr eaLnBrk="0" fontAlgn="base" hangingPunct="0">
                <a:spcBef>
                  <a:spcPct val="0"/>
                </a:spcBef>
                <a:spcAft>
                  <a:spcPct val="0"/>
                </a:spcAft>
                <a:defRPr>
                  <a:solidFill>
                    <a:schemeClr val="tx1"/>
                  </a:solidFill>
                  <a:latin typeface="+mn-lt"/>
                </a:defRPr>
              </a:lvl3pPr>
              <a:lvl4pPr eaLnBrk="0" fontAlgn="base" hangingPunct="0">
                <a:spcBef>
                  <a:spcPct val="0"/>
                </a:spcBef>
                <a:spcAft>
                  <a:spcPct val="0"/>
                </a:spcAft>
                <a:defRPr>
                  <a:solidFill>
                    <a:schemeClr val="tx1"/>
                  </a:solidFill>
                  <a:latin typeface="+mn-lt"/>
                </a:defRPr>
              </a:lvl4pPr>
              <a:lvl5pPr eaLnBrk="0" fontAlgn="base" hangingPunct="0">
                <a:spcBef>
                  <a:spcPct val="0"/>
                </a:spcBef>
                <a:spcAft>
                  <a:spcPct val="0"/>
                </a:spcAft>
                <a:defRPr>
                  <a:solidFill>
                    <a:schemeClr val="tx1"/>
                  </a:solidFill>
                  <a:latin typeface="+mn-lt"/>
                </a:defRPr>
              </a:lvl5pPr>
              <a:lvl6pPr eaLnBrk="0" fontAlgn="base" hangingPunct="0">
                <a:spcBef>
                  <a:spcPct val="0"/>
                </a:spcBef>
                <a:spcAft>
                  <a:spcPct val="0"/>
                </a:spcAft>
                <a:defRPr>
                  <a:solidFill>
                    <a:schemeClr val="tx1"/>
                  </a:solidFill>
                  <a:latin typeface="+mn-lt"/>
                </a:defRPr>
              </a:lvl6pPr>
              <a:lvl7pPr eaLnBrk="0" fontAlgn="base" hangingPunct="0">
                <a:spcBef>
                  <a:spcPct val="0"/>
                </a:spcBef>
                <a:spcAft>
                  <a:spcPct val="0"/>
                </a:spcAft>
                <a:defRPr>
                  <a:solidFill>
                    <a:schemeClr val="tx1"/>
                  </a:solidFill>
                  <a:latin typeface="+mn-lt"/>
                </a:defRPr>
              </a:lvl7pPr>
              <a:lvl8pPr eaLnBrk="0" fontAlgn="base" hangingPunct="0">
                <a:spcBef>
                  <a:spcPct val="0"/>
                </a:spcBef>
                <a:spcAft>
                  <a:spcPct val="0"/>
                </a:spcAft>
                <a:defRPr>
                  <a:solidFill>
                    <a:schemeClr val="tx1"/>
                  </a:solidFill>
                  <a:latin typeface="+mn-lt"/>
                </a:defRPr>
              </a:lvl8pPr>
              <a:lvl9pPr eaLnBrk="0" fontAlgn="base" hangingPunct="0">
                <a:spcBef>
                  <a:spcPct val="0"/>
                </a:spcBef>
                <a:spcAft>
                  <a:spcPct val="0"/>
                </a:spcAft>
                <a:defRPr>
                  <a:solidFill>
                    <a:schemeClr val="tx1"/>
                  </a:solidFill>
                  <a:latin typeface="+mn-lt"/>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mn-lt"/>
              </a:endParaRPr>
            </a:p>
          </p:txBody>
        </p:sp>
        <p:sp>
          <p:nvSpPr>
            <p:cNvPr id="87" name="Freeform 53">
              <a:extLst>
                <a:ext uri="{FF2B5EF4-FFF2-40B4-BE49-F238E27FC236}">
                  <a16:creationId xmlns:a16="http://schemas.microsoft.com/office/drawing/2014/main" id="{388FE822-BC34-433C-8932-041350F64005}"/>
                </a:ext>
              </a:extLst>
            </p:cNvPr>
            <p:cNvSpPr>
              <a:spLocks noEditPoints="1"/>
            </p:cNvSpPr>
            <p:nvPr/>
          </p:nvSpPr>
          <p:spPr bwMode="auto">
            <a:xfrm>
              <a:off x="8384063" y="4782747"/>
              <a:ext cx="3132138" cy="803275"/>
            </a:xfrm>
            <a:custGeom>
              <a:avLst/>
              <a:gdLst>
                <a:gd name="T0" fmla="*/ 0 w 987"/>
                <a:gd name="T1" fmla="*/ 253 h 253"/>
                <a:gd name="T2" fmla="*/ 0 w 987"/>
                <a:gd name="T3" fmla="*/ 49 h 253"/>
                <a:gd name="T4" fmla="*/ 37 w 987"/>
                <a:gd name="T5" fmla="*/ 49 h 253"/>
                <a:gd name="T6" fmla="*/ 987 w 987"/>
                <a:gd name="T7" fmla="*/ 253 h 253"/>
                <a:gd name="T8" fmla="*/ 987 w 987"/>
                <a:gd name="T9" fmla="*/ 49 h 253"/>
                <a:gd name="T10" fmla="*/ 950 w 987"/>
                <a:gd name="T11" fmla="*/ 49 h 253"/>
                <a:gd name="T12" fmla="*/ 37 w 987"/>
                <a:gd name="T13" fmla="*/ 36 h 253"/>
                <a:gd name="T14" fmla="*/ 37 w 987"/>
                <a:gd name="T15" fmla="*/ 36 h 253"/>
                <a:gd name="T16" fmla="*/ 411 w 987"/>
                <a:gd name="T17" fmla="*/ 19 h 253"/>
                <a:gd name="T18" fmla="*/ 109 w 987"/>
                <a:gd name="T19" fmla="*/ 21 h 253"/>
                <a:gd name="T20" fmla="*/ 37 w 987"/>
                <a:gd name="T21" fmla="*/ 36 h 253"/>
                <a:gd name="T22" fmla="*/ 37 w 987"/>
                <a:gd name="T23" fmla="*/ 49 h 253"/>
                <a:gd name="T24" fmla="*/ 37 w 987"/>
                <a:gd name="T25" fmla="*/ 104 h 253"/>
                <a:gd name="T26" fmla="*/ 494 w 987"/>
                <a:gd name="T27" fmla="*/ 253 h 253"/>
                <a:gd name="T28" fmla="*/ 494 w 987"/>
                <a:gd name="T29" fmla="*/ 253 h 253"/>
                <a:gd name="T30" fmla="*/ 37 w 987"/>
                <a:gd name="T31" fmla="*/ 147 h 253"/>
                <a:gd name="T32" fmla="*/ 37 w 987"/>
                <a:gd name="T33" fmla="*/ 253 h 253"/>
                <a:gd name="T34" fmla="*/ 950 w 987"/>
                <a:gd name="T35" fmla="*/ 253 h 253"/>
                <a:gd name="T36" fmla="*/ 950 w 987"/>
                <a:gd name="T37" fmla="*/ 49 h 253"/>
                <a:gd name="T38" fmla="*/ 950 w 987"/>
                <a:gd name="T39" fmla="*/ 36 h 253"/>
                <a:gd name="T40" fmla="*/ 877 w 987"/>
                <a:gd name="T41" fmla="*/ 21 h 253"/>
                <a:gd name="T42" fmla="*/ 566 w 987"/>
                <a:gd name="T43" fmla="*/ 21 h 253"/>
                <a:gd name="T44" fmla="*/ 493 w 987"/>
                <a:gd name="T45" fmla="*/ 159 h 253"/>
                <a:gd name="T46" fmla="*/ 493 w 987"/>
                <a:gd name="T47" fmla="*/ 253 h 253"/>
                <a:gd name="T48" fmla="*/ 421 w 987"/>
                <a:gd name="T49" fmla="*/ 73 h 253"/>
                <a:gd name="T50" fmla="*/ 144 w 987"/>
                <a:gd name="T51" fmla="*/ 67 h 253"/>
                <a:gd name="T52" fmla="*/ 421 w 987"/>
                <a:gd name="T53" fmla="*/ 104 h 253"/>
                <a:gd name="T54" fmla="*/ 109 w 987"/>
                <a:gd name="T55" fmla="*/ 104 h 253"/>
                <a:gd name="T56" fmla="*/ 383 w 987"/>
                <a:gd name="T57" fmla="*/ 129 h 253"/>
                <a:gd name="T58" fmla="*/ 109 w 987"/>
                <a:gd name="T59" fmla="*/ 135 h 253"/>
                <a:gd name="T60" fmla="*/ 421 w 987"/>
                <a:gd name="T61" fmla="*/ 167 h 253"/>
                <a:gd name="T62" fmla="*/ 109 w 987"/>
                <a:gd name="T63" fmla="*/ 167 h 253"/>
                <a:gd name="T64" fmla="*/ 421 w 987"/>
                <a:gd name="T65" fmla="*/ 198 h 253"/>
                <a:gd name="T66" fmla="*/ 109 w 987"/>
                <a:gd name="T67" fmla="*/ 198 h 253"/>
                <a:gd name="T68" fmla="*/ 355 w 987"/>
                <a:gd name="T69" fmla="*/ 223 h 253"/>
                <a:gd name="T70" fmla="*/ 109 w 987"/>
                <a:gd name="T71" fmla="*/ 233 h 253"/>
                <a:gd name="T72" fmla="*/ 874 w 987"/>
                <a:gd name="T73" fmla="*/ 73 h 253"/>
                <a:gd name="T74" fmla="*/ 563 w 987"/>
                <a:gd name="T75" fmla="*/ 73 h 253"/>
                <a:gd name="T76" fmla="*/ 874 w 987"/>
                <a:gd name="T77" fmla="*/ 104 h 253"/>
                <a:gd name="T78" fmla="*/ 563 w 987"/>
                <a:gd name="T79" fmla="*/ 104 h 253"/>
                <a:gd name="T80" fmla="*/ 836 w 987"/>
                <a:gd name="T81" fmla="*/ 129 h 253"/>
                <a:gd name="T82" fmla="*/ 563 w 987"/>
                <a:gd name="T83" fmla="*/ 135 h 253"/>
                <a:gd name="T84" fmla="*/ 874 w 987"/>
                <a:gd name="T85" fmla="*/ 198 h 253"/>
                <a:gd name="T86" fmla="*/ 563 w 987"/>
                <a:gd name="T87" fmla="*/ 198 h 253"/>
                <a:gd name="T88" fmla="*/ 874 w 987"/>
                <a:gd name="T89" fmla="*/ 228 h 253"/>
                <a:gd name="T90" fmla="*/ 563 w 987"/>
                <a:gd name="T91" fmla="*/ 22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7" h="253">
                  <a:moveTo>
                    <a:pt x="0" y="253"/>
                  </a:moveTo>
                  <a:cubicBezTo>
                    <a:pt x="0" y="49"/>
                    <a:pt x="0" y="49"/>
                    <a:pt x="0" y="49"/>
                  </a:cubicBezTo>
                  <a:cubicBezTo>
                    <a:pt x="37" y="49"/>
                    <a:pt x="37" y="49"/>
                    <a:pt x="37" y="49"/>
                  </a:cubicBezTo>
                  <a:moveTo>
                    <a:pt x="987" y="253"/>
                  </a:moveTo>
                  <a:cubicBezTo>
                    <a:pt x="987" y="49"/>
                    <a:pt x="987" y="49"/>
                    <a:pt x="987" y="49"/>
                  </a:cubicBezTo>
                  <a:cubicBezTo>
                    <a:pt x="950" y="49"/>
                    <a:pt x="950" y="49"/>
                    <a:pt x="950" y="49"/>
                  </a:cubicBezTo>
                  <a:moveTo>
                    <a:pt x="37" y="36"/>
                  </a:moveTo>
                  <a:cubicBezTo>
                    <a:pt x="37" y="36"/>
                    <a:pt x="37" y="36"/>
                    <a:pt x="37" y="36"/>
                  </a:cubicBezTo>
                  <a:moveTo>
                    <a:pt x="411" y="19"/>
                  </a:moveTo>
                  <a:cubicBezTo>
                    <a:pt x="311" y="0"/>
                    <a:pt x="209" y="1"/>
                    <a:pt x="109" y="21"/>
                  </a:cubicBezTo>
                  <a:cubicBezTo>
                    <a:pt x="37" y="36"/>
                    <a:pt x="37" y="36"/>
                    <a:pt x="37" y="36"/>
                  </a:cubicBezTo>
                  <a:cubicBezTo>
                    <a:pt x="37" y="49"/>
                    <a:pt x="37" y="49"/>
                    <a:pt x="37" y="49"/>
                  </a:cubicBezTo>
                  <a:cubicBezTo>
                    <a:pt x="37" y="104"/>
                    <a:pt x="37" y="104"/>
                    <a:pt x="37" y="104"/>
                  </a:cubicBezTo>
                  <a:moveTo>
                    <a:pt x="494" y="253"/>
                  </a:moveTo>
                  <a:cubicBezTo>
                    <a:pt x="494" y="253"/>
                    <a:pt x="494" y="253"/>
                    <a:pt x="494" y="253"/>
                  </a:cubicBezTo>
                  <a:moveTo>
                    <a:pt x="37" y="147"/>
                  </a:moveTo>
                  <a:cubicBezTo>
                    <a:pt x="37" y="253"/>
                    <a:pt x="37" y="253"/>
                    <a:pt x="37" y="253"/>
                  </a:cubicBezTo>
                  <a:moveTo>
                    <a:pt x="950" y="253"/>
                  </a:moveTo>
                  <a:cubicBezTo>
                    <a:pt x="950" y="49"/>
                    <a:pt x="950" y="49"/>
                    <a:pt x="950" y="49"/>
                  </a:cubicBezTo>
                  <a:cubicBezTo>
                    <a:pt x="950" y="36"/>
                    <a:pt x="950" y="36"/>
                    <a:pt x="950" y="36"/>
                  </a:cubicBezTo>
                  <a:cubicBezTo>
                    <a:pt x="877" y="21"/>
                    <a:pt x="877" y="21"/>
                    <a:pt x="877" y="21"/>
                  </a:cubicBezTo>
                  <a:cubicBezTo>
                    <a:pt x="774" y="0"/>
                    <a:pt x="668" y="0"/>
                    <a:pt x="566" y="21"/>
                  </a:cubicBezTo>
                  <a:moveTo>
                    <a:pt x="493" y="159"/>
                  </a:moveTo>
                  <a:cubicBezTo>
                    <a:pt x="493" y="253"/>
                    <a:pt x="493" y="253"/>
                    <a:pt x="493" y="253"/>
                  </a:cubicBezTo>
                  <a:moveTo>
                    <a:pt x="421" y="73"/>
                  </a:moveTo>
                  <a:cubicBezTo>
                    <a:pt x="330" y="54"/>
                    <a:pt x="236" y="52"/>
                    <a:pt x="144" y="67"/>
                  </a:cubicBezTo>
                  <a:moveTo>
                    <a:pt x="421" y="104"/>
                  </a:moveTo>
                  <a:cubicBezTo>
                    <a:pt x="318" y="83"/>
                    <a:pt x="212" y="83"/>
                    <a:pt x="109" y="104"/>
                  </a:cubicBezTo>
                  <a:moveTo>
                    <a:pt x="383" y="129"/>
                  </a:moveTo>
                  <a:cubicBezTo>
                    <a:pt x="292" y="115"/>
                    <a:pt x="199" y="117"/>
                    <a:pt x="109" y="135"/>
                  </a:cubicBezTo>
                  <a:moveTo>
                    <a:pt x="421" y="167"/>
                  </a:moveTo>
                  <a:cubicBezTo>
                    <a:pt x="318" y="146"/>
                    <a:pt x="212" y="146"/>
                    <a:pt x="109" y="167"/>
                  </a:cubicBezTo>
                  <a:moveTo>
                    <a:pt x="421" y="198"/>
                  </a:moveTo>
                  <a:cubicBezTo>
                    <a:pt x="318" y="177"/>
                    <a:pt x="212" y="177"/>
                    <a:pt x="109" y="198"/>
                  </a:cubicBezTo>
                  <a:moveTo>
                    <a:pt x="355" y="223"/>
                  </a:moveTo>
                  <a:cubicBezTo>
                    <a:pt x="273" y="213"/>
                    <a:pt x="190" y="217"/>
                    <a:pt x="109" y="233"/>
                  </a:cubicBezTo>
                  <a:moveTo>
                    <a:pt x="874" y="73"/>
                  </a:moveTo>
                  <a:cubicBezTo>
                    <a:pt x="771" y="52"/>
                    <a:pt x="665" y="52"/>
                    <a:pt x="563" y="73"/>
                  </a:cubicBezTo>
                  <a:moveTo>
                    <a:pt x="874" y="104"/>
                  </a:moveTo>
                  <a:cubicBezTo>
                    <a:pt x="771" y="83"/>
                    <a:pt x="665" y="83"/>
                    <a:pt x="563" y="104"/>
                  </a:cubicBezTo>
                  <a:moveTo>
                    <a:pt x="836" y="129"/>
                  </a:moveTo>
                  <a:cubicBezTo>
                    <a:pt x="745" y="115"/>
                    <a:pt x="653" y="117"/>
                    <a:pt x="563" y="135"/>
                  </a:cubicBezTo>
                  <a:moveTo>
                    <a:pt x="874" y="198"/>
                  </a:moveTo>
                  <a:cubicBezTo>
                    <a:pt x="771" y="177"/>
                    <a:pt x="665" y="177"/>
                    <a:pt x="563" y="198"/>
                  </a:cubicBezTo>
                  <a:moveTo>
                    <a:pt x="874" y="228"/>
                  </a:moveTo>
                  <a:cubicBezTo>
                    <a:pt x="771" y="207"/>
                    <a:pt x="665" y="207"/>
                    <a:pt x="563" y="228"/>
                  </a:cubicBezTo>
                </a:path>
              </a:pathLst>
            </a:custGeom>
            <a:noFill/>
            <a:ln w="19050" cap="flat">
              <a:solidFill>
                <a:srgbClr val="51154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8" name="Group 7">
            <a:extLst>
              <a:ext uri="{FF2B5EF4-FFF2-40B4-BE49-F238E27FC236}">
                <a16:creationId xmlns:a16="http://schemas.microsoft.com/office/drawing/2014/main" id="{253075FE-379E-4CA5-9A67-41D6A67F56BE}"/>
              </a:ext>
            </a:extLst>
          </p:cNvPr>
          <p:cNvGrpSpPr/>
          <p:nvPr/>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6">
            <a:extLst>
              <a:ext uri="{FF2B5EF4-FFF2-40B4-BE49-F238E27FC236}">
                <a16:creationId xmlns:a16="http://schemas.microsoft.com/office/drawing/2014/main" id="{DBD44CD5-C815-4295-97B2-5698B951DAD9}"/>
              </a:ext>
            </a:extLst>
          </p:cNvPr>
          <p:cNvGrpSpPr/>
          <p:nvPr/>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90" name="Group 4">
            <a:extLst>
              <a:ext uri="{FF2B5EF4-FFF2-40B4-BE49-F238E27FC236}">
                <a16:creationId xmlns:a16="http://schemas.microsoft.com/office/drawing/2014/main" id="{6637EE54-1480-42CB-A3AC-85AA3B5181A7}"/>
              </a:ext>
            </a:extLst>
          </p:cNvPr>
          <p:cNvGrpSpPr>
            <a:grpSpLocks noChangeAspect="1"/>
          </p:cNvGrpSpPr>
          <p:nvPr/>
        </p:nvGrpSpPr>
        <p:grpSpPr bwMode="auto">
          <a:xfrm rot="2040377">
            <a:off x="10289378" y="2902186"/>
            <a:ext cx="250616" cy="262273"/>
            <a:chOff x="3754" y="2071"/>
            <a:chExt cx="172" cy="180"/>
          </a:xfrm>
        </p:grpSpPr>
        <p:sp>
          <p:nvSpPr>
            <p:cNvPr id="91" name="Line 5">
              <a:extLst>
                <a:ext uri="{FF2B5EF4-FFF2-40B4-BE49-F238E27FC236}">
                  <a16:creationId xmlns:a16="http://schemas.microsoft.com/office/drawing/2014/main" id="{0107CA63-EF53-4907-ADDD-F6450C632F4D}"/>
                </a:ext>
              </a:extLst>
            </p:cNvPr>
            <p:cNvSpPr>
              <a:spLocks noChangeShapeType="1"/>
            </p:cNvSpPr>
            <p:nvPr/>
          </p:nvSpPr>
          <p:spPr bwMode="auto">
            <a:xfrm>
              <a:off x="3841" y="2071"/>
              <a:ext cx="0" cy="32"/>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2" name="Line 6">
              <a:extLst>
                <a:ext uri="{FF2B5EF4-FFF2-40B4-BE49-F238E27FC236}">
                  <a16:creationId xmlns:a16="http://schemas.microsoft.com/office/drawing/2014/main" id="{55C5BEA3-DDCF-496E-8DCC-11EDA27227DC}"/>
                </a:ext>
              </a:extLst>
            </p:cNvPr>
            <p:cNvSpPr>
              <a:spLocks noChangeShapeType="1"/>
            </p:cNvSpPr>
            <p:nvPr/>
          </p:nvSpPr>
          <p:spPr bwMode="auto">
            <a:xfrm>
              <a:off x="3841" y="2221"/>
              <a:ext cx="0" cy="30"/>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3" name="Line 7">
              <a:extLst>
                <a:ext uri="{FF2B5EF4-FFF2-40B4-BE49-F238E27FC236}">
                  <a16:creationId xmlns:a16="http://schemas.microsoft.com/office/drawing/2014/main" id="{AC3B878F-4C3C-4126-9EFD-2A39D6C8F2F2}"/>
                </a:ext>
              </a:extLst>
            </p:cNvPr>
            <p:cNvSpPr>
              <a:spLocks noChangeShapeType="1"/>
            </p:cNvSpPr>
            <p:nvPr/>
          </p:nvSpPr>
          <p:spPr bwMode="auto">
            <a:xfrm flipH="1">
              <a:off x="3896" y="2134"/>
              <a:ext cx="30" cy="9"/>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4" name="Line 8">
              <a:extLst>
                <a:ext uri="{FF2B5EF4-FFF2-40B4-BE49-F238E27FC236}">
                  <a16:creationId xmlns:a16="http://schemas.microsoft.com/office/drawing/2014/main" id="{C6E454A4-9E1B-4B54-8B8C-42C269569606}"/>
                </a:ext>
              </a:extLst>
            </p:cNvPr>
            <p:cNvSpPr>
              <a:spLocks noChangeShapeType="1"/>
            </p:cNvSpPr>
            <p:nvPr/>
          </p:nvSpPr>
          <p:spPr bwMode="auto">
            <a:xfrm flipH="1">
              <a:off x="3754" y="2181"/>
              <a:ext cx="30" cy="9"/>
            </a:xfrm>
            <a:prstGeom prst="line">
              <a:avLst/>
            </a:prstGeom>
            <a:noFill/>
            <a:ln w="1270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5" name="Line 9">
              <a:extLst>
                <a:ext uri="{FF2B5EF4-FFF2-40B4-BE49-F238E27FC236}">
                  <a16:creationId xmlns:a16="http://schemas.microsoft.com/office/drawing/2014/main" id="{21B99EC7-9162-4084-BCAE-E08C0D7EE47D}"/>
                </a:ext>
              </a:extLst>
            </p:cNvPr>
            <p:cNvSpPr>
              <a:spLocks noChangeShapeType="1"/>
            </p:cNvSpPr>
            <p:nvPr/>
          </p:nvSpPr>
          <p:spPr bwMode="auto">
            <a:xfrm flipH="1" flipV="1">
              <a:off x="3875" y="2211"/>
              <a:ext cx="19" cy="23"/>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6" name="Line 10">
              <a:extLst>
                <a:ext uri="{FF2B5EF4-FFF2-40B4-BE49-F238E27FC236}">
                  <a16:creationId xmlns:a16="http://schemas.microsoft.com/office/drawing/2014/main" id="{1097A742-EB8E-4B0B-A7B3-0273FF4C4C78}"/>
                </a:ext>
              </a:extLst>
            </p:cNvPr>
            <p:cNvSpPr>
              <a:spLocks noChangeShapeType="1"/>
            </p:cNvSpPr>
            <p:nvPr/>
          </p:nvSpPr>
          <p:spPr bwMode="auto">
            <a:xfrm flipH="1" flipV="1">
              <a:off x="3788" y="2088"/>
              <a:ext cx="17" cy="25"/>
            </a:xfrm>
            <a:prstGeom prst="line">
              <a:avLst/>
            </a:prstGeom>
            <a:noFill/>
            <a:ln w="1270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7" name="Line 11">
              <a:extLst>
                <a:ext uri="{FF2B5EF4-FFF2-40B4-BE49-F238E27FC236}">
                  <a16:creationId xmlns:a16="http://schemas.microsoft.com/office/drawing/2014/main" id="{595F802C-D6A9-4B30-83F7-DF49B1370123}"/>
                </a:ext>
              </a:extLst>
            </p:cNvPr>
            <p:cNvSpPr>
              <a:spLocks noChangeShapeType="1"/>
            </p:cNvSpPr>
            <p:nvPr/>
          </p:nvSpPr>
          <p:spPr bwMode="auto">
            <a:xfrm flipV="1">
              <a:off x="3788" y="2211"/>
              <a:ext cx="17" cy="23"/>
            </a:xfrm>
            <a:prstGeom prst="line">
              <a:avLst/>
            </a:prstGeom>
            <a:noFill/>
            <a:ln w="1270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8" name="Line 12">
              <a:extLst>
                <a:ext uri="{FF2B5EF4-FFF2-40B4-BE49-F238E27FC236}">
                  <a16:creationId xmlns:a16="http://schemas.microsoft.com/office/drawing/2014/main" id="{C6292C15-C781-479A-9558-4F0FFF805ABA}"/>
                </a:ext>
              </a:extLst>
            </p:cNvPr>
            <p:cNvSpPr>
              <a:spLocks noChangeShapeType="1"/>
            </p:cNvSpPr>
            <p:nvPr/>
          </p:nvSpPr>
          <p:spPr bwMode="auto">
            <a:xfrm flipV="1">
              <a:off x="3875" y="2088"/>
              <a:ext cx="19" cy="25"/>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9" name="Line 13">
              <a:extLst>
                <a:ext uri="{FF2B5EF4-FFF2-40B4-BE49-F238E27FC236}">
                  <a16:creationId xmlns:a16="http://schemas.microsoft.com/office/drawing/2014/main" id="{7B306644-4A95-4D90-8EC7-4F64539C7B68}"/>
                </a:ext>
              </a:extLst>
            </p:cNvPr>
            <p:cNvSpPr>
              <a:spLocks noChangeShapeType="1"/>
            </p:cNvSpPr>
            <p:nvPr/>
          </p:nvSpPr>
          <p:spPr bwMode="auto">
            <a:xfrm>
              <a:off x="3754" y="2134"/>
              <a:ext cx="30" cy="9"/>
            </a:xfrm>
            <a:prstGeom prst="line">
              <a:avLst/>
            </a:prstGeom>
            <a:noFill/>
            <a:ln w="1270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0" name="Line 14">
              <a:extLst>
                <a:ext uri="{FF2B5EF4-FFF2-40B4-BE49-F238E27FC236}">
                  <a16:creationId xmlns:a16="http://schemas.microsoft.com/office/drawing/2014/main" id="{733B4F42-43BC-4A5D-8DB5-F6AA6F22B66E}"/>
                </a:ext>
              </a:extLst>
            </p:cNvPr>
            <p:cNvSpPr>
              <a:spLocks noChangeShapeType="1"/>
            </p:cNvSpPr>
            <p:nvPr/>
          </p:nvSpPr>
          <p:spPr bwMode="auto">
            <a:xfrm>
              <a:off x="3896" y="2181"/>
              <a:ext cx="30" cy="9"/>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82" name="Rectangle 181">
            <a:extLst>
              <a:ext uri="{FF2B5EF4-FFF2-40B4-BE49-F238E27FC236}">
                <a16:creationId xmlns:a16="http://schemas.microsoft.com/office/drawing/2014/main" id="{439CAFFA-BD57-4FD9-B107-E37318BA9055}"/>
              </a:ext>
            </a:extLst>
          </p:cNvPr>
          <p:cNvSpPr/>
          <p:nvPr/>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184" name="Title 1">
            <a:extLst>
              <a:ext uri="{FF2B5EF4-FFF2-40B4-BE49-F238E27FC236}">
                <a16:creationId xmlns:a16="http://schemas.microsoft.com/office/drawing/2014/main" id="{E2EDCF9E-AAF2-46E9-B903-26EBCCE605D4}"/>
              </a:ext>
            </a:extLst>
          </p:cNvPr>
          <p:cNvSpPr>
            <a:spLocks noGrp="1"/>
          </p:cNvSpPr>
          <p:nvPr>
            <p:ph type="ctrTitle"/>
          </p:nvPr>
        </p:nvSpPr>
        <p:spPr>
          <a:xfrm>
            <a:off x="542925"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185" name="Subtitle 2">
            <a:extLst>
              <a:ext uri="{FF2B5EF4-FFF2-40B4-BE49-F238E27FC236}">
                <a16:creationId xmlns:a16="http://schemas.microsoft.com/office/drawing/2014/main" id="{47C37006-EEE2-425E-A001-FC44E98B7530}"/>
              </a:ext>
            </a:extLst>
          </p:cNvPr>
          <p:cNvSpPr>
            <a:spLocks noGrp="1"/>
          </p:cNvSpPr>
          <p:nvPr>
            <p:ph type="subTitle" idx="1"/>
          </p:nvPr>
        </p:nvSpPr>
        <p:spPr>
          <a:xfrm>
            <a:off x="542925"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165" name="Animate Illustration Here">
            <a:extLst>
              <a:ext uri="{FF2B5EF4-FFF2-40B4-BE49-F238E27FC236}">
                <a16:creationId xmlns:a16="http://schemas.microsoft.com/office/drawing/2014/main" id="{3271B091-3AE4-45DF-B4B2-0779326C5C09}"/>
              </a:ext>
            </a:extLst>
          </p:cNvPr>
          <p:cNvSpPr/>
          <p:nvPr/>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6" name="Rectangle 55">
            <a:extLst>
              <a:ext uri="{FF2B5EF4-FFF2-40B4-BE49-F238E27FC236}">
                <a16:creationId xmlns:a16="http://schemas.microsoft.com/office/drawing/2014/main" id="{0A12F965-2159-4AB6-9676-4164CF9A7A68}"/>
              </a:ext>
            </a:extLst>
          </p:cNvPr>
          <p:cNvSpPr/>
          <p:nvPr/>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2" name="Title Section Line">
            <a:extLst>
              <a:ext uri="{FF2B5EF4-FFF2-40B4-BE49-F238E27FC236}">
                <a16:creationId xmlns:a16="http://schemas.microsoft.com/office/drawing/2014/main" id="{C670B879-14BE-461C-2BA2-CC5104768414}"/>
              </a:ext>
            </a:extLst>
          </p:cNvPr>
          <p:cNvCxnSpPr>
            <a:cxnSpLocks/>
          </p:cNvCxnSpPr>
          <p:nvPr/>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11" name="Website/Email">
            <a:extLst>
              <a:ext uri="{FF2B5EF4-FFF2-40B4-BE49-F238E27FC236}">
                <a16:creationId xmlns:a16="http://schemas.microsoft.com/office/drawing/2014/main" id="{4DE06A28-D60C-7CAE-475F-A9253A18417F}"/>
              </a:ext>
            </a:extLst>
          </p:cNvPr>
          <p:cNvSpPr txBox="1"/>
          <p:nvPr/>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12" name="Info Section Line">
            <a:extLst>
              <a:ext uri="{FF2B5EF4-FFF2-40B4-BE49-F238E27FC236}">
                <a16:creationId xmlns:a16="http://schemas.microsoft.com/office/drawing/2014/main" id="{DBA331CE-F5B7-EBA3-1743-F8CDAE6E68E8}"/>
              </a:ext>
            </a:extLst>
          </p:cNvPr>
          <p:cNvCxnSpPr>
            <a:cxnSpLocks/>
          </p:cNvCxnSpPr>
          <p:nvPr/>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6720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165"/>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3" presetClass="entr" presetSubtype="16" fill="hold" nodeType="withEffect">
                                      <p:stCondLst>
                                        <p:cond delay="850"/>
                                      </p:stCondLst>
                                      <p:childTnLst>
                                        <p:set>
                                          <p:cBhvr>
                                            <p:cTn id="22" dur="1" fill="hold">
                                              <p:stCondLst>
                                                <p:cond delay="0"/>
                                              </p:stCondLst>
                                            </p:cTn>
                                            <p:tgtEl>
                                              <p:spTgt spid="5"/>
                                            </p:tgtEl>
                                            <p:attrNameLst>
                                              <p:attrName>style.visibility</p:attrName>
                                            </p:attrNameLst>
                                          </p:cBhvr>
                                          <p:to>
                                            <p:strVal val="visible"/>
                                          </p:to>
                                        </p:set>
                                        <p:anim calcmode="lin" valueType="num">
                                          <p:cBhvr>
                                            <p:cTn id="23" dur="200" fill="hold"/>
                                            <p:tgtEl>
                                              <p:spTgt spid="5"/>
                                            </p:tgtEl>
                                            <p:attrNameLst>
                                              <p:attrName>ppt_w</p:attrName>
                                            </p:attrNameLst>
                                          </p:cBhvr>
                                          <p:tavLst>
                                            <p:tav tm="0">
                                              <p:val>
                                                <p:fltVal val="0"/>
                                              </p:val>
                                            </p:tav>
                                            <p:tav tm="100000">
                                              <p:val>
                                                <p:strVal val="#ppt_w"/>
                                              </p:val>
                                            </p:tav>
                                          </p:tavLst>
                                        </p:anim>
                                        <p:anim calcmode="lin" valueType="num">
                                          <p:cBhvr>
                                            <p:cTn id="24" dur="200" fill="hold"/>
                                            <p:tgtEl>
                                              <p:spTgt spid="5"/>
                                            </p:tgtEl>
                                            <p:attrNameLst>
                                              <p:attrName>ppt_h</p:attrName>
                                            </p:attrNameLst>
                                          </p:cBhvr>
                                          <p:tavLst>
                                            <p:tav tm="0">
                                              <p:val>
                                                <p:fltVal val="0"/>
                                              </p:val>
                                            </p:tav>
                                            <p:tav tm="100000">
                                              <p:val>
                                                <p:strVal val="#ppt_h"/>
                                              </p:val>
                                            </p:tav>
                                          </p:tavLst>
                                        </p:anim>
                                      </p:childTnLst>
                                    </p:cTn>
                                  </p:par>
                                  <p:par>
                                    <p:cTn id="25" presetID="6" presetClass="emph" presetSubtype="0" fill="hold" nodeType="withEffect" p14:presetBounceEnd="99000">
                                      <p:stCondLst>
                                        <p:cond delay="850"/>
                                      </p:stCondLst>
                                      <p:childTnLst>
                                        <p:animScale p14:bounceEnd="99000">
                                          <p:cBhvr>
                                            <p:cTn id="26" dur="1000" fill="hold"/>
                                            <p:tgtEl>
                                              <p:spTgt spid="5"/>
                                            </p:tgtEl>
                                          </p:cBhvr>
                                          <p:by x="110000" y="110000"/>
                                        </p:animScale>
                                      </p:childTnLst>
                                    </p:cTn>
                                  </p:par>
                                  <p:par>
                                    <p:cTn id="27" presetID="64" presetClass="path" presetSubtype="0" decel="100000" fill="hold" nodeType="withEffect">
                                      <p:stCondLst>
                                        <p:cond delay="850"/>
                                      </p:stCondLst>
                                      <p:childTnLst>
                                        <p:animMotion origin="layout" path="M -8.33333E-7 0.43657 L -8.33333E-7 4.81481E-6 " pathEditMode="relative" rAng="0" ptsTypes="AA">
                                          <p:cBhvr>
                                            <p:cTn id="28" dur="250" fill="hold"/>
                                            <p:tgtEl>
                                              <p:spTgt spid="5"/>
                                            </p:tgtEl>
                                            <p:attrNameLst>
                                              <p:attrName>ppt_x</p:attrName>
                                              <p:attrName>ppt_y</p:attrName>
                                            </p:attrNameLst>
                                          </p:cBhvr>
                                          <p:rCtr x="0" y="-21829"/>
                                        </p:animMotion>
                                      </p:childTnLst>
                                    </p:cTn>
                                  </p:par>
                                  <p:par>
                                    <p:cTn id="29" presetID="6" presetClass="emph" presetSubtype="0" accel="50000" decel="50000" fill="hold" nodeType="withEffect">
                                      <p:stCondLst>
                                        <p:cond delay="850"/>
                                      </p:stCondLst>
                                      <p:childTnLst>
                                        <p:animScale>
                                          <p:cBhvr>
                                            <p:cTn id="30" dur="250" fill="hold"/>
                                            <p:tgtEl>
                                              <p:spTgt spid="5"/>
                                            </p:tgtEl>
                                          </p:cBhvr>
                                          <p:by x="91000" y="91000"/>
                                        </p:animScale>
                                      </p:childTnLst>
                                    </p:cTn>
                                  </p:par>
                                  <p:par>
                                    <p:cTn id="31" presetID="23" presetClass="entr" presetSubtype="16" fill="hold" grpId="0" nodeType="withEffect">
                                      <p:stCondLst>
                                        <p:cond delay="850"/>
                                      </p:stCondLst>
                                      <p:childTnLst>
                                        <p:set>
                                          <p:cBhvr>
                                            <p:cTn id="32" dur="1" fill="hold">
                                              <p:stCondLst>
                                                <p:cond delay="0"/>
                                              </p:stCondLst>
                                            </p:cTn>
                                            <p:tgtEl>
                                              <p:spTgt spid="34"/>
                                            </p:tgtEl>
                                            <p:attrNameLst>
                                              <p:attrName>style.visibility</p:attrName>
                                            </p:attrNameLst>
                                          </p:cBhvr>
                                          <p:to>
                                            <p:strVal val="visible"/>
                                          </p:to>
                                        </p:set>
                                        <p:anim calcmode="lin" valueType="num">
                                          <p:cBhvr>
                                            <p:cTn id="33" dur="250" fill="hold"/>
                                            <p:tgtEl>
                                              <p:spTgt spid="34"/>
                                            </p:tgtEl>
                                            <p:attrNameLst>
                                              <p:attrName>ppt_w</p:attrName>
                                            </p:attrNameLst>
                                          </p:cBhvr>
                                          <p:tavLst>
                                            <p:tav tm="0">
                                              <p:val>
                                                <p:fltVal val="0"/>
                                              </p:val>
                                            </p:tav>
                                            <p:tav tm="100000">
                                              <p:val>
                                                <p:strVal val="#ppt_w"/>
                                              </p:val>
                                            </p:tav>
                                          </p:tavLst>
                                        </p:anim>
                                        <p:anim calcmode="lin" valueType="num">
                                          <p:cBhvr>
                                            <p:cTn id="34" dur="250" fill="hold"/>
                                            <p:tgtEl>
                                              <p:spTgt spid="34"/>
                                            </p:tgtEl>
                                            <p:attrNameLst>
                                              <p:attrName>ppt_h</p:attrName>
                                            </p:attrNameLst>
                                          </p:cBhvr>
                                          <p:tavLst>
                                            <p:tav tm="0">
                                              <p:val>
                                                <p:fltVal val="0"/>
                                              </p:val>
                                            </p:tav>
                                            <p:tav tm="100000">
                                              <p:val>
                                                <p:strVal val="#ppt_h"/>
                                              </p:val>
                                            </p:tav>
                                          </p:tavLst>
                                        </p:anim>
                                      </p:childTnLst>
                                    </p:cTn>
                                  </p:par>
                                  <p:par>
                                    <p:cTn id="35" presetID="6" presetClass="emph" presetSubtype="0" fill="hold" grpId="1" nodeType="withEffect" p14:presetBounceEnd="99000">
                                      <p:stCondLst>
                                        <p:cond delay="850"/>
                                      </p:stCondLst>
                                      <p:childTnLst>
                                        <p:animScale p14:bounceEnd="99000">
                                          <p:cBhvr>
                                            <p:cTn id="36" dur="1000" fill="hold"/>
                                            <p:tgtEl>
                                              <p:spTgt spid="34"/>
                                            </p:tgtEl>
                                          </p:cBhvr>
                                          <p:by x="110000" y="110000"/>
                                        </p:animScale>
                                      </p:childTnLst>
                                    </p:cTn>
                                  </p:par>
                                  <p:par>
                                    <p:cTn id="37" presetID="6" presetClass="emph" presetSubtype="0" fill="hold" grpId="2" nodeType="withEffect">
                                      <p:stCondLst>
                                        <p:cond delay="850"/>
                                      </p:stCondLst>
                                      <p:childTnLst>
                                        <p:animScale>
                                          <p:cBhvr>
                                            <p:cTn id="38" dur="250" fill="hold"/>
                                            <p:tgtEl>
                                              <p:spTgt spid="34"/>
                                            </p:tgtEl>
                                          </p:cBhvr>
                                          <p:by x="91000" y="91000"/>
                                        </p:animScale>
                                      </p:childTnLst>
                                    </p:cTn>
                                  </p:par>
                                  <p:par>
                                    <p:cTn id="39" presetID="23" presetClass="entr" presetSubtype="16" fill="hold" grpId="0" nodeType="withEffect">
                                      <p:stCondLst>
                                        <p:cond delay="1250"/>
                                      </p:stCondLst>
                                      <p:childTnLst>
                                        <p:set>
                                          <p:cBhvr>
                                            <p:cTn id="40" dur="1" fill="hold">
                                              <p:stCondLst>
                                                <p:cond delay="0"/>
                                              </p:stCondLst>
                                            </p:cTn>
                                            <p:tgtEl>
                                              <p:spTgt spid="89"/>
                                            </p:tgtEl>
                                            <p:attrNameLst>
                                              <p:attrName>style.visibility</p:attrName>
                                            </p:attrNameLst>
                                          </p:cBhvr>
                                          <p:to>
                                            <p:strVal val="visible"/>
                                          </p:to>
                                        </p:set>
                                        <p:anim calcmode="lin" valueType="num">
                                          <p:cBhvr>
                                            <p:cTn id="41" dur="250" fill="hold"/>
                                            <p:tgtEl>
                                              <p:spTgt spid="89"/>
                                            </p:tgtEl>
                                            <p:attrNameLst>
                                              <p:attrName>ppt_w</p:attrName>
                                            </p:attrNameLst>
                                          </p:cBhvr>
                                          <p:tavLst>
                                            <p:tav tm="0">
                                              <p:val>
                                                <p:fltVal val="0"/>
                                              </p:val>
                                            </p:tav>
                                            <p:tav tm="100000">
                                              <p:val>
                                                <p:strVal val="#ppt_w"/>
                                              </p:val>
                                            </p:tav>
                                          </p:tavLst>
                                        </p:anim>
                                        <p:anim calcmode="lin" valueType="num">
                                          <p:cBhvr>
                                            <p:cTn id="42" dur="250" fill="hold"/>
                                            <p:tgtEl>
                                              <p:spTgt spid="89"/>
                                            </p:tgtEl>
                                            <p:attrNameLst>
                                              <p:attrName>ppt_h</p:attrName>
                                            </p:attrNameLst>
                                          </p:cBhvr>
                                          <p:tavLst>
                                            <p:tav tm="0">
                                              <p:val>
                                                <p:fltVal val="0"/>
                                              </p:val>
                                            </p:tav>
                                            <p:tav tm="100000">
                                              <p:val>
                                                <p:strVal val="#ppt_h"/>
                                              </p:val>
                                            </p:tav>
                                          </p:tavLst>
                                        </p:anim>
                                      </p:childTnLst>
                                    </p:cTn>
                                  </p:par>
                                  <p:par>
                                    <p:cTn id="43" presetID="6" presetClass="emph" presetSubtype="0" fill="hold" grpId="1" nodeType="withEffect" p14:presetBounceEnd="99000">
                                      <p:stCondLst>
                                        <p:cond delay="1250"/>
                                      </p:stCondLst>
                                      <p:childTnLst>
                                        <p:animScale p14:bounceEnd="99000">
                                          <p:cBhvr>
                                            <p:cTn id="44" dur="1000" fill="hold"/>
                                            <p:tgtEl>
                                              <p:spTgt spid="89"/>
                                            </p:tgtEl>
                                          </p:cBhvr>
                                          <p:by x="110000" y="110000"/>
                                        </p:animScale>
                                      </p:childTnLst>
                                    </p:cTn>
                                  </p:par>
                                  <p:par>
                                    <p:cTn id="45" presetID="6" presetClass="emph" presetSubtype="0" fill="hold" grpId="2" nodeType="withEffect">
                                      <p:stCondLst>
                                        <p:cond delay="1250"/>
                                      </p:stCondLst>
                                      <p:childTnLst>
                                        <p:animScale>
                                          <p:cBhvr>
                                            <p:cTn id="46" dur="250" fill="hold"/>
                                            <p:tgtEl>
                                              <p:spTgt spid="89"/>
                                            </p:tgtEl>
                                          </p:cBhvr>
                                          <p:by x="91000" y="91000"/>
                                        </p:animScale>
                                      </p:childTnLst>
                                    </p:cTn>
                                  </p:par>
                                  <p:par>
                                    <p:cTn id="47" presetID="10" presetClass="entr" presetSubtype="0" fill="hold" nodeType="withEffect">
                                      <p:stCondLst>
                                        <p:cond delay="1800"/>
                                      </p:stCondLst>
                                      <p:childTnLst>
                                        <p:set>
                                          <p:cBhvr>
                                            <p:cTn id="48" dur="1" fill="hold">
                                              <p:stCondLst>
                                                <p:cond delay="0"/>
                                              </p:stCondLst>
                                            </p:cTn>
                                            <p:tgtEl>
                                              <p:spTgt spid="90"/>
                                            </p:tgtEl>
                                            <p:attrNameLst>
                                              <p:attrName>style.visibility</p:attrName>
                                            </p:attrNameLst>
                                          </p:cBhvr>
                                          <p:to>
                                            <p:strVal val="visible"/>
                                          </p:to>
                                        </p:set>
                                        <p:animEffect transition="in" filter="fade">
                                          <p:cBhvr>
                                            <p:cTn id="49" dur="100"/>
                                            <p:tgtEl>
                                              <p:spTgt spid="90"/>
                                            </p:tgtEl>
                                          </p:cBhvr>
                                        </p:animEffect>
                                      </p:childTnLst>
                                    </p:cTn>
                                  </p:par>
                                  <p:par>
                                    <p:cTn id="50" presetID="6" presetClass="emph" presetSubtype="0" fill="hold" nodeType="withEffect">
                                      <p:stCondLst>
                                        <p:cond delay="1800"/>
                                      </p:stCondLst>
                                      <p:childTnLst>
                                        <p:animScale>
                                          <p:cBhvr>
                                            <p:cTn id="51" dur="350" fill="hold"/>
                                            <p:tgtEl>
                                              <p:spTgt spid="90"/>
                                            </p:tgtEl>
                                          </p:cBhvr>
                                          <p:by x="200000" y="200000"/>
                                        </p:animScale>
                                      </p:childTnLst>
                                    </p:cTn>
                                  </p:par>
                                  <p:par>
                                    <p:cTn id="52" presetID="6" presetClass="exit" presetSubtype="32" fill="hold" nodeType="withEffect">
                                      <p:stCondLst>
                                        <p:cond delay="1850"/>
                                      </p:stCondLst>
                                      <p:childTnLst>
                                        <p:animEffect transition="out" filter="circle(out)">
                                          <p:cBhvr>
                                            <p:cTn id="53" dur="300"/>
                                            <p:tgtEl>
                                              <p:spTgt spid="90"/>
                                            </p:tgtEl>
                                          </p:cBhvr>
                                        </p:animEffect>
                                        <p:set>
                                          <p:cBhvr>
                                            <p:cTn id="54" dur="1" fill="hold">
                                              <p:stCondLst>
                                                <p:cond delay="299"/>
                                              </p:stCondLst>
                                            </p:cTn>
                                            <p:tgtEl>
                                              <p:spTgt spid="90"/>
                                            </p:tgtEl>
                                            <p:attrNameLst>
                                              <p:attrName>style.visibility</p:attrName>
                                            </p:attrNameLst>
                                          </p:cBhvr>
                                          <p:to>
                                            <p:strVal val="hidden"/>
                                          </p:to>
                                        </p:set>
                                      </p:childTnLst>
                                    </p:cTn>
                                  </p:par>
                                  <p:par>
                                    <p:cTn id="55" presetID="10" presetClass="entr" presetSubtype="0" fill="hold" grpId="0" nodeType="withEffect">
                                      <p:stCondLst>
                                        <p:cond delay="250"/>
                                      </p:stCondLst>
                                      <p:childTnLst>
                                        <p:set>
                                          <p:cBhvr>
                                            <p:cTn id="56" dur="1" fill="hold">
                                              <p:stCondLst>
                                                <p:cond delay="0"/>
                                              </p:stCondLst>
                                            </p:cTn>
                                            <p:tgtEl>
                                              <p:spTgt spid="184"/>
                                            </p:tgtEl>
                                            <p:attrNameLst>
                                              <p:attrName>style.visibility</p:attrName>
                                            </p:attrNameLst>
                                          </p:cBhvr>
                                          <p:to>
                                            <p:strVal val="visible"/>
                                          </p:to>
                                        </p:set>
                                        <p:animEffect transition="in" filter="fade">
                                          <p:cBhvr>
                                            <p:cTn id="57" dur="500"/>
                                            <p:tgtEl>
                                              <p:spTgt spid="184"/>
                                            </p:tgtEl>
                                          </p:cBhvr>
                                        </p:animEffect>
                                      </p:childTnLst>
                                    </p:cTn>
                                  </p:par>
                                  <p:par>
                                    <p:cTn id="58" presetID="10" presetClass="entr" presetSubtype="0" fill="hold" grpId="0" nodeType="withEffect" nodePh="1">
                                      <p:stCondLst>
                                        <p:cond delay="350"/>
                                      </p:stCondLst>
                                      <p:endCondLst>
                                        <p:cond evt="begin" delay="0">
                                          <p:tn val="58"/>
                                        </p:cond>
                                      </p:endCondLst>
                                      <p:childTnLst>
                                        <p:set>
                                          <p:cBhvr>
                                            <p:cTn id="59" dur="1" fill="hold">
                                              <p:stCondLst>
                                                <p:cond delay="0"/>
                                              </p:stCondLst>
                                            </p:cTn>
                                            <p:tgtEl>
                                              <p:spTgt spid="185"/>
                                            </p:tgtEl>
                                            <p:attrNameLst>
                                              <p:attrName>style.visibility</p:attrName>
                                            </p:attrNameLst>
                                          </p:cBhvr>
                                          <p:to>
                                            <p:strVal val="visible"/>
                                          </p:to>
                                        </p:set>
                                        <p:animEffect transition="in" filter="fade">
                                          <p:cBhvr>
                                            <p:cTn id="60" dur="500"/>
                                            <p:tgtEl>
                                              <p:spTgt spid="185"/>
                                            </p:tgtEl>
                                          </p:cBhvr>
                                        </p:animEffect>
                                      </p:childTnLst>
                                    </p:cTn>
                                  </p:par>
                                  <p:par>
                                    <p:cTn id="61" presetID="17" presetClass="entr" presetSubtype="8" fill="hold" nodeType="withEffect">
                                      <p:stCondLst>
                                        <p:cond delay="300"/>
                                      </p:stCondLst>
                                      <p:childTnLst>
                                        <p:set>
                                          <p:cBhvr>
                                            <p:cTn id="62" dur="1" fill="hold">
                                              <p:stCondLst>
                                                <p:cond delay="0"/>
                                              </p:stCondLst>
                                            </p:cTn>
                                            <p:tgtEl>
                                              <p:spTgt spid="2"/>
                                            </p:tgtEl>
                                            <p:attrNameLst>
                                              <p:attrName>style.visibility</p:attrName>
                                            </p:attrNameLst>
                                          </p:cBhvr>
                                          <p:to>
                                            <p:strVal val="visible"/>
                                          </p:to>
                                        </p:set>
                                        <p:anim calcmode="lin" valueType="num">
                                          <p:cBhvr>
                                            <p:cTn id="63" dur="500" fill="hold"/>
                                            <p:tgtEl>
                                              <p:spTgt spid="2"/>
                                            </p:tgtEl>
                                            <p:attrNameLst>
                                              <p:attrName>ppt_x</p:attrName>
                                            </p:attrNameLst>
                                          </p:cBhvr>
                                          <p:tavLst>
                                            <p:tav tm="0">
                                              <p:val>
                                                <p:strVal val="#ppt_x-#ppt_w/2"/>
                                              </p:val>
                                            </p:tav>
                                            <p:tav tm="100000">
                                              <p:val>
                                                <p:strVal val="#ppt_x"/>
                                              </p:val>
                                            </p:tav>
                                          </p:tavLst>
                                        </p:anim>
                                        <p:anim calcmode="lin" valueType="num">
                                          <p:cBhvr>
                                            <p:cTn id="64" dur="500" fill="hold"/>
                                            <p:tgtEl>
                                              <p:spTgt spid="2"/>
                                            </p:tgtEl>
                                            <p:attrNameLst>
                                              <p:attrName>ppt_y</p:attrName>
                                            </p:attrNameLst>
                                          </p:cBhvr>
                                          <p:tavLst>
                                            <p:tav tm="0">
                                              <p:val>
                                                <p:strVal val="#ppt_y"/>
                                              </p:val>
                                            </p:tav>
                                            <p:tav tm="100000">
                                              <p:val>
                                                <p:strVal val="#ppt_y"/>
                                              </p:val>
                                            </p:tav>
                                          </p:tavLst>
                                        </p:anim>
                                        <p:anim calcmode="lin" valueType="num">
                                          <p:cBhvr>
                                            <p:cTn id="65" dur="500" fill="hold"/>
                                            <p:tgtEl>
                                              <p:spTgt spid="2"/>
                                            </p:tgtEl>
                                            <p:attrNameLst>
                                              <p:attrName>ppt_w</p:attrName>
                                            </p:attrNameLst>
                                          </p:cBhvr>
                                          <p:tavLst>
                                            <p:tav tm="0">
                                              <p:val>
                                                <p:fltVal val="0"/>
                                              </p:val>
                                            </p:tav>
                                            <p:tav tm="100000">
                                              <p:val>
                                                <p:strVal val="#ppt_w"/>
                                              </p:val>
                                            </p:tav>
                                          </p:tavLst>
                                        </p:anim>
                                        <p:anim calcmode="lin" valueType="num">
                                          <p:cBhvr>
                                            <p:cTn id="66" dur="500" fill="hold"/>
                                            <p:tgtEl>
                                              <p:spTgt spid="2"/>
                                            </p:tgtEl>
                                            <p:attrNameLst>
                                              <p:attrName>ppt_h</p:attrName>
                                            </p:attrNameLst>
                                          </p:cBhvr>
                                          <p:tavLst>
                                            <p:tav tm="0">
                                              <p:val>
                                                <p:strVal val="#ppt_h"/>
                                              </p:val>
                                            </p:tav>
                                            <p:tav tm="100000">
                                              <p:val>
                                                <p:strVal val="#ppt_h"/>
                                              </p:val>
                                            </p:tav>
                                          </p:tavLst>
                                        </p:anim>
                                      </p:childTnLst>
                                    </p:cTn>
                                  </p:par>
                                  <p:par>
                                    <p:cTn id="67" presetID="16" presetClass="entr" presetSubtype="42" fill="hold" nodeType="withEffect">
                                      <p:stCondLst>
                                        <p:cond delay="300"/>
                                      </p:stCondLst>
                                      <p:childTnLst>
                                        <p:set>
                                          <p:cBhvr>
                                            <p:cTn id="68" dur="1" fill="hold">
                                              <p:stCondLst>
                                                <p:cond delay="0"/>
                                              </p:stCondLst>
                                            </p:cTn>
                                            <p:tgtEl>
                                              <p:spTgt spid="12"/>
                                            </p:tgtEl>
                                            <p:attrNameLst>
                                              <p:attrName>style.visibility</p:attrName>
                                            </p:attrNameLst>
                                          </p:cBhvr>
                                          <p:to>
                                            <p:strVal val="visible"/>
                                          </p:to>
                                        </p:set>
                                        <p:animEffect transition="in" filter="barn(outHorizontal)">
                                          <p:cBhvr>
                                            <p:cTn id="69" dur="250"/>
                                            <p:tgtEl>
                                              <p:spTgt spid="12"/>
                                            </p:tgtEl>
                                          </p:cBhvr>
                                        </p:animEffect>
                                      </p:childTnLst>
                                    </p:cTn>
                                  </p:par>
                                  <p:par>
                                    <p:cTn id="70" presetID="10" presetClass="entr" presetSubtype="0" fill="hold" grpId="2" nodeType="withEffect">
                                      <p:stCondLst>
                                        <p:cond delay="30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500"/>
                                            <p:tgtEl>
                                              <p:spTgt spid="11"/>
                                            </p:tgtEl>
                                          </p:cBhvr>
                                        </p:animEffect>
                                      </p:childTnLst>
                                    </p:cTn>
                                  </p:par>
                                  <p:par>
                                    <p:cTn id="73" presetID="35" presetClass="path" presetSubtype="0" decel="100000" fill="hold" grpId="3" nodeType="withEffect">
                                      <p:stCondLst>
                                        <p:cond delay="300"/>
                                      </p:stCondLst>
                                      <p:childTnLst>
                                        <p:animMotion origin="layout" path="M -1.875E-6 -2.22222E-6 L 0.00938 -2.22222E-6 " pathEditMode="relative" rAng="0" ptsTypes="AA">
                                          <p:cBhvr>
                                            <p:cTn id="74" dur="500" spd="-100000" fill="hold"/>
                                            <p:tgtEl>
                                              <p:spTgt spid="11"/>
                                            </p:tgtEl>
                                            <p:attrNameLst>
                                              <p:attrName>ppt_x</p:attrName>
                                              <p:attrName>ppt_y</p:attrName>
                                            </p:attrNameLst>
                                          </p:cBhvr>
                                          <p:rCtr x="469" y="0"/>
                                        </p:animMotion>
                                      </p:childTnLst>
                                    </p:cTn>
                                  </p:par>
                                  <p:par>
                                    <p:cTn id="75" presetID="23" presetClass="entr" presetSubtype="16" fill="hold" nodeType="withEffect">
                                      <p:stCondLst>
                                        <p:cond delay="600"/>
                                      </p:stCondLst>
                                      <p:childTnLst>
                                        <p:set>
                                          <p:cBhvr>
                                            <p:cTn id="76" dur="1" fill="hold">
                                              <p:stCondLst>
                                                <p:cond delay="0"/>
                                              </p:stCondLst>
                                            </p:cTn>
                                            <p:tgtEl>
                                              <p:spTgt spid="10"/>
                                            </p:tgtEl>
                                            <p:attrNameLst>
                                              <p:attrName>style.visibility</p:attrName>
                                            </p:attrNameLst>
                                          </p:cBhvr>
                                          <p:to>
                                            <p:strVal val="visible"/>
                                          </p:to>
                                        </p:set>
                                        <p:anim calcmode="lin" valueType="num">
                                          <p:cBhvr>
                                            <p:cTn id="77" dur="200" fill="hold"/>
                                            <p:tgtEl>
                                              <p:spTgt spid="10"/>
                                            </p:tgtEl>
                                            <p:attrNameLst>
                                              <p:attrName>ppt_w</p:attrName>
                                            </p:attrNameLst>
                                          </p:cBhvr>
                                          <p:tavLst>
                                            <p:tav tm="0">
                                              <p:val>
                                                <p:fltVal val="0"/>
                                              </p:val>
                                            </p:tav>
                                            <p:tav tm="100000">
                                              <p:val>
                                                <p:strVal val="#ppt_w"/>
                                              </p:val>
                                            </p:tav>
                                          </p:tavLst>
                                        </p:anim>
                                        <p:anim calcmode="lin" valueType="num">
                                          <p:cBhvr>
                                            <p:cTn id="78" dur="200" fill="hold"/>
                                            <p:tgtEl>
                                              <p:spTgt spid="10"/>
                                            </p:tgtEl>
                                            <p:attrNameLst>
                                              <p:attrName>ppt_h</p:attrName>
                                            </p:attrNameLst>
                                          </p:cBhvr>
                                          <p:tavLst>
                                            <p:tav tm="0">
                                              <p:val>
                                                <p:fltVal val="0"/>
                                              </p:val>
                                            </p:tav>
                                            <p:tav tm="100000">
                                              <p:val>
                                                <p:strVal val="#ppt_h"/>
                                              </p:val>
                                            </p:tav>
                                          </p:tavLst>
                                        </p:anim>
                                      </p:childTnLst>
                                    </p:cTn>
                                  </p:par>
                                  <p:par>
                                    <p:cTn id="79" presetID="6" presetClass="emph" presetSubtype="0" fill="hold" nodeType="withEffect" p14:presetBounceEnd="99000">
                                      <p:stCondLst>
                                        <p:cond delay="600"/>
                                      </p:stCondLst>
                                      <p:childTnLst>
                                        <p:animScale p14:bounceEnd="99000">
                                          <p:cBhvr>
                                            <p:cTn id="80" dur="1000" fill="hold"/>
                                            <p:tgtEl>
                                              <p:spTgt spid="10"/>
                                            </p:tgtEl>
                                          </p:cBhvr>
                                          <p:by x="110000" y="110000"/>
                                        </p:animScale>
                                      </p:childTnLst>
                                    </p:cTn>
                                  </p:par>
                                  <p:par>
                                    <p:cTn id="81" presetID="64" presetClass="path" presetSubtype="0" decel="100000" fill="hold" nodeType="withEffect">
                                      <p:stCondLst>
                                        <p:cond delay="600"/>
                                      </p:stCondLst>
                                      <p:childTnLst>
                                        <p:animMotion origin="layout" path="M 4.375E-6 0.43657 L 4.375E-6 1.48148E-6 " pathEditMode="relative" rAng="0" ptsTypes="AA">
                                          <p:cBhvr>
                                            <p:cTn id="82" dur="250" fill="hold"/>
                                            <p:tgtEl>
                                              <p:spTgt spid="10"/>
                                            </p:tgtEl>
                                            <p:attrNameLst>
                                              <p:attrName>ppt_x</p:attrName>
                                              <p:attrName>ppt_y</p:attrName>
                                            </p:attrNameLst>
                                          </p:cBhvr>
                                          <p:rCtr x="0" y="-21829"/>
                                        </p:animMotion>
                                      </p:childTnLst>
                                    </p:cTn>
                                  </p:par>
                                  <p:par>
                                    <p:cTn id="83" presetID="6" presetClass="emph" presetSubtype="0" accel="50000" decel="50000" fill="hold" nodeType="withEffect">
                                      <p:stCondLst>
                                        <p:cond delay="600"/>
                                      </p:stCondLst>
                                      <p:childTnLst>
                                        <p:animScale>
                                          <p:cBhvr>
                                            <p:cTn id="84" dur="250" fill="hold"/>
                                            <p:tgtEl>
                                              <p:spTgt spid="10"/>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4" grpId="2" animBg="1"/>
          <p:bldP spid="89" grpId="0" animBg="1"/>
          <p:bldP spid="89" grpId="1" animBg="1"/>
          <p:bldP spid="89" grpId="2" animBg="1"/>
          <p:bldP spid="184" grpId="0"/>
          <p:bldP spid="185"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185"/>
                            </p:tgtEl>
                            <p:attrNameLst>
                              <p:attrName>style.visibility</p:attrName>
                            </p:attrNameLst>
                          </p:cBhvr>
                          <p:to>
                            <p:strVal val="visible"/>
                          </p:to>
                        </p:set>
                        <p:animEffect transition="in" filter="fade">
                          <p:cBhvr>
                            <p:cTn dur="500"/>
                            <p:tgtEl>
                              <p:spTgt spid="185"/>
                            </p:tgtEl>
                          </p:cBhvr>
                        </p:animEffect>
                      </p:childTnLst>
                    </p:cTn>
                  </p:par>
                </p:tnLst>
              </p:tmpl>
            </p:tmplLst>
          </p:bldP>
          <p:bldP spid="165" grpId="0"/>
          <p:bldP spid="11" grpId="0"/>
          <p:bldP spid="11" grpId="1"/>
          <p:bldP spid="11" grpId="2"/>
          <p:bldP spid="11"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165"/>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3" presetClass="entr" presetSubtype="16" fill="hold" nodeType="withEffect">
                                      <p:stCondLst>
                                        <p:cond delay="850"/>
                                      </p:stCondLst>
                                      <p:childTnLst>
                                        <p:set>
                                          <p:cBhvr>
                                            <p:cTn id="22" dur="1" fill="hold">
                                              <p:stCondLst>
                                                <p:cond delay="0"/>
                                              </p:stCondLst>
                                            </p:cTn>
                                            <p:tgtEl>
                                              <p:spTgt spid="5"/>
                                            </p:tgtEl>
                                            <p:attrNameLst>
                                              <p:attrName>style.visibility</p:attrName>
                                            </p:attrNameLst>
                                          </p:cBhvr>
                                          <p:to>
                                            <p:strVal val="visible"/>
                                          </p:to>
                                        </p:set>
                                        <p:anim calcmode="lin" valueType="num">
                                          <p:cBhvr>
                                            <p:cTn id="23" dur="200" fill="hold"/>
                                            <p:tgtEl>
                                              <p:spTgt spid="5"/>
                                            </p:tgtEl>
                                            <p:attrNameLst>
                                              <p:attrName>ppt_w</p:attrName>
                                            </p:attrNameLst>
                                          </p:cBhvr>
                                          <p:tavLst>
                                            <p:tav tm="0">
                                              <p:val>
                                                <p:fltVal val="0"/>
                                              </p:val>
                                            </p:tav>
                                            <p:tav tm="100000">
                                              <p:val>
                                                <p:strVal val="#ppt_w"/>
                                              </p:val>
                                            </p:tav>
                                          </p:tavLst>
                                        </p:anim>
                                        <p:anim calcmode="lin" valueType="num">
                                          <p:cBhvr>
                                            <p:cTn id="24" dur="200" fill="hold"/>
                                            <p:tgtEl>
                                              <p:spTgt spid="5"/>
                                            </p:tgtEl>
                                            <p:attrNameLst>
                                              <p:attrName>ppt_h</p:attrName>
                                            </p:attrNameLst>
                                          </p:cBhvr>
                                          <p:tavLst>
                                            <p:tav tm="0">
                                              <p:val>
                                                <p:fltVal val="0"/>
                                              </p:val>
                                            </p:tav>
                                            <p:tav tm="100000">
                                              <p:val>
                                                <p:strVal val="#ppt_h"/>
                                              </p:val>
                                            </p:tav>
                                          </p:tavLst>
                                        </p:anim>
                                      </p:childTnLst>
                                    </p:cTn>
                                  </p:par>
                                  <p:par>
                                    <p:cTn id="25" presetID="6" presetClass="emph" presetSubtype="0" fill="hold" nodeType="withEffect">
                                      <p:stCondLst>
                                        <p:cond delay="850"/>
                                      </p:stCondLst>
                                      <p:childTnLst>
                                        <p:animScale>
                                          <p:cBhvr>
                                            <p:cTn id="26" dur="1000" fill="hold"/>
                                            <p:tgtEl>
                                              <p:spTgt spid="5"/>
                                            </p:tgtEl>
                                          </p:cBhvr>
                                          <p:by x="110000" y="110000"/>
                                        </p:animScale>
                                      </p:childTnLst>
                                    </p:cTn>
                                  </p:par>
                                  <p:par>
                                    <p:cTn id="27" presetID="64" presetClass="path" presetSubtype="0" decel="100000" fill="hold" nodeType="withEffect">
                                      <p:stCondLst>
                                        <p:cond delay="850"/>
                                      </p:stCondLst>
                                      <p:childTnLst>
                                        <p:animMotion origin="layout" path="M -8.33333E-7 0.43657 L -8.33333E-7 4.81481E-6 " pathEditMode="relative" rAng="0" ptsTypes="AA">
                                          <p:cBhvr>
                                            <p:cTn id="28" dur="250" fill="hold"/>
                                            <p:tgtEl>
                                              <p:spTgt spid="5"/>
                                            </p:tgtEl>
                                            <p:attrNameLst>
                                              <p:attrName>ppt_x</p:attrName>
                                              <p:attrName>ppt_y</p:attrName>
                                            </p:attrNameLst>
                                          </p:cBhvr>
                                          <p:rCtr x="0" y="-21829"/>
                                        </p:animMotion>
                                      </p:childTnLst>
                                    </p:cTn>
                                  </p:par>
                                  <p:par>
                                    <p:cTn id="29" presetID="6" presetClass="emph" presetSubtype="0" accel="50000" decel="50000" fill="hold" nodeType="withEffect">
                                      <p:stCondLst>
                                        <p:cond delay="850"/>
                                      </p:stCondLst>
                                      <p:childTnLst>
                                        <p:animScale>
                                          <p:cBhvr>
                                            <p:cTn id="30" dur="250" fill="hold"/>
                                            <p:tgtEl>
                                              <p:spTgt spid="5"/>
                                            </p:tgtEl>
                                          </p:cBhvr>
                                          <p:by x="91000" y="91000"/>
                                        </p:animScale>
                                      </p:childTnLst>
                                    </p:cTn>
                                  </p:par>
                                  <p:par>
                                    <p:cTn id="31" presetID="23" presetClass="entr" presetSubtype="16" fill="hold" grpId="0" nodeType="withEffect">
                                      <p:stCondLst>
                                        <p:cond delay="850"/>
                                      </p:stCondLst>
                                      <p:childTnLst>
                                        <p:set>
                                          <p:cBhvr>
                                            <p:cTn id="32" dur="1" fill="hold">
                                              <p:stCondLst>
                                                <p:cond delay="0"/>
                                              </p:stCondLst>
                                            </p:cTn>
                                            <p:tgtEl>
                                              <p:spTgt spid="34"/>
                                            </p:tgtEl>
                                            <p:attrNameLst>
                                              <p:attrName>style.visibility</p:attrName>
                                            </p:attrNameLst>
                                          </p:cBhvr>
                                          <p:to>
                                            <p:strVal val="visible"/>
                                          </p:to>
                                        </p:set>
                                        <p:anim calcmode="lin" valueType="num">
                                          <p:cBhvr>
                                            <p:cTn id="33" dur="250" fill="hold"/>
                                            <p:tgtEl>
                                              <p:spTgt spid="34"/>
                                            </p:tgtEl>
                                            <p:attrNameLst>
                                              <p:attrName>ppt_w</p:attrName>
                                            </p:attrNameLst>
                                          </p:cBhvr>
                                          <p:tavLst>
                                            <p:tav tm="0">
                                              <p:val>
                                                <p:fltVal val="0"/>
                                              </p:val>
                                            </p:tav>
                                            <p:tav tm="100000">
                                              <p:val>
                                                <p:strVal val="#ppt_w"/>
                                              </p:val>
                                            </p:tav>
                                          </p:tavLst>
                                        </p:anim>
                                        <p:anim calcmode="lin" valueType="num">
                                          <p:cBhvr>
                                            <p:cTn id="34" dur="250" fill="hold"/>
                                            <p:tgtEl>
                                              <p:spTgt spid="34"/>
                                            </p:tgtEl>
                                            <p:attrNameLst>
                                              <p:attrName>ppt_h</p:attrName>
                                            </p:attrNameLst>
                                          </p:cBhvr>
                                          <p:tavLst>
                                            <p:tav tm="0">
                                              <p:val>
                                                <p:fltVal val="0"/>
                                              </p:val>
                                            </p:tav>
                                            <p:tav tm="100000">
                                              <p:val>
                                                <p:strVal val="#ppt_h"/>
                                              </p:val>
                                            </p:tav>
                                          </p:tavLst>
                                        </p:anim>
                                      </p:childTnLst>
                                    </p:cTn>
                                  </p:par>
                                  <p:par>
                                    <p:cTn id="35" presetID="6" presetClass="emph" presetSubtype="0" fill="hold" grpId="1" nodeType="withEffect">
                                      <p:stCondLst>
                                        <p:cond delay="850"/>
                                      </p:stCondLst>
                                      <p:childTnLst>
                                        <p:animScale>
                                          <p:cBhvr>
                                            <p:cTn id="36" dur="1000" fill="hold"/>
                                            <p:tgtEl>
                                              <p:spTgt spid="34"/>
                                            </p:tgtEl>
                                          </p:cBhvr>
                                          <p:by x="110000" y="110000"/>
                                        </p:animScale>
                                      </p:childTnLst>
                                    </p:cTn>
                                  </p:par>
                                  <p:par>
                                    <p:cTn id="37" presetID="6" presetClass="emph" presetSubtype="0" fill="hold" grpId="2" nodeType="withEffect">
                                      <p:stCondLst>
                                        <p:cond delay="850"/>
                                      </p:stCondLst>
                                      <p:childTnLst>
                                        <p:animScale>
                                          <p:cBhvr>
                                            <p:cTn id="38" dur="250" fill="hold"/>
                                            <p:tgtEl>
                                              <p:spTgt spid="34"/>
                                            </p:tgtEl>
                                          </p:cBhvr>
                                          <p:by x="91000" y="91000"/>
                                        </p:animScale>
                                      </p:childTnLst>
                                    </p:cTn>
                                  </p:par>
                                  <p:par>
                                    <p:cTn id="39" presetID="23" presetClass="entr" presetSubtype="16" fill="hold" grpId="0" nodeType="withEffect">
                                      <p:stCondLst>
                                        <p:cond delay="1250"/>
                                      </p:stCondLst>
                                      <p:childTnLst>
                                        <p:set>
                                          <p:cBhvr>
                                            <p:cTn id="40" dur="1" fill="hold">
                                              <p:stCondLst>
                                                <p:cond delay="0"/>
                                              </p:stCondLst>
                                            </p:cTn>
                                            <p:tgtEl>
                                              <p:spTgt spid="89"/>
                                            </p:tgtEl>
                                            <p:attrNameLst>
                                              <p:attrName>style.visibility</p:attrName>
                                            </p:attrNameLst>
                                          </p:cBhvr>
                                          <p:to>
                                            <p:strVal val="visible"/>
                                          </p:to>
                                        </p:set>
                                        <p:anim calcmode="lin" valueType="num">
                                          <p:cBhvr>
                                            <p:cTn id="41" dur="250" fill="hold"/>
                                            <p:tgtEl>
                                              <p:spTgt spid="89"/>
                                            </p:tgtEl>
                                            <p:attrNameLst>
                                              <p:attrName>ppt_w</p:attrName>
                                            </p:attrNameLst>
                                          </p:cBhvr>
                                          <p:tavLst>
                                            <p:tav tm="0">
                                              <p:val>
                                                <p:fltVal val="0"/>
                                              </p:val>
                                            </p:tav>
                                            <p:tav tm="100000">
                                              <p:val>
                                                <p:strVal val="#ppt_w"/>
                                              </p:val>
                                            </p:tav>
                                          </p:tavLst>
                                        </p:anim>
                                        <p:anim calcmode="lin" valueType="num">
                                          <p:cBhvr>
                                            <p:cTn id="42" dur="250" fill="hold"/>
                                            <p:tgtEl>
                                              <p:spTgt spid="89"/>
                                            </p:tgtEl>
                                            <p:attrNameLst>
                                              <p:attrName>ppt_h</p:attrName>
                                            </p:attrNameLst>
                                          </p:cBhvr>
                                          <p:tavLst>
                                            <p:tav tm="0">
                                              <p:val>
                                                <p:fltVal val="0"/>
                                              </p:val>
                                            </p:tav>
                                            <p:tav tm="100000">
                                              <p:val>
                                                <p:strVal val="#ppt_h"/>
                                              </p:val>
                                            </p:tav>
                                          </p:tavLst>
                                        </p:anim>
                                      </p:childTnLst>
                                    </p:cTn>
                                  </p:par>
                                  <p:par>
                                    <p:cTn id="43" presetID="6" presetClass="emph" presetSubtype="0" fill="hold" grpId="1" nodeType="withEffect">
                                      <p:stCondLst>
                                        <p:cond delay="1250"/>
                                      </p:stCondLst>
                                      <p:childTnLst>
                                        <p:animScale>
                                          <p:cBhvr>
                                            <p:cTn id="44" dur="1000" fill="hold"/>
                                            <p:tgtEl>
                                              <p:spTgt spid="89"/>
                                            </p:tgtEl>
                                          </p:cBhvr>
                                          <p:by x="110000" y="110000"/>
                                        </p:animScale>
                                      </p:childTnLst>
                                    </p:cTn>
                                  </p:par>
                                  <p:par>
                                    <p:cTn id="45" presetID="6" presetClass="emph" presetSubtype="0" fill="hold" grpId="2" nodeType="withEffect">
                                      <p:stCondLst>
                                        <p:cond delay="1250"/>
                                      </p:stCondLst>
                                      <p:childTnLst>
                                        <p:animScale>
                                          <p:cBhvr>
                                            <p:cTn id="46" dur="250" fill="hold"/>
                                            <p:tgtEl>
                                              <p:spTgt spid="89"/>
                                            </p:tgtEl>
                                          </p:cBhvr>
                                          <p:by x="91000" y="91000"/>
                                        </p:animScale>
                                      </p:childTnLst>
                                    </p:cTn>
                                  </p:par>
                                  <p:par>
                                    <p:cTn id="47" presetID="10" presetClass="entr" presetSubtype="0" fill="hold" nodeType="withEffect">
                                      <p:stCondLst>
                                        <p:cond delay="1800"/>
                                      </p:stCondLst>
                                      <p:childTnLst>
                                        <p:set>
                                          <p:cBhvr>
                                            <p:cTn id="48" dur="1" fill="hold">
                                              <p:stCondLst>
                                                <p:cond delay="0"/>
                                              </p:stCondLst>
                                            </p:cTn>
                                            <p:tgtEl>
                                              <p:spTgt spid="90"/>
                                            </p:tgtEl>
                                            <p:attrNameLst>
                                              <p:attrName>style.visibility</p:attrName>
                                            </p:attrNameLst>
                                          </p:cBhvr>
                                          <p:to>
                                            <p:strVal val="visible"/>
                                          </p:to>
                                        </p:set>
                                        <p:animEffect transition="in" filter="fade">
                                          <p:cBhvr>
                                            <p:cTn id="49" dur="100"/>
                                            <p:tgtEl>
                                              <p:spTgt spid="90"/>
                                            </p:tgtEl>
                                          </p:cBhvr>
                                        </p:animEffect>
                                      </p:childTnLst>
                                    </p:cTn>
                                  </p:par>
                                  <p:par>
                                    <p:cTn id="50" presetID="6" presetClass="emph" presetSubtype="0" fill="hold" nodeType="withEffect">
                                      <p:stCondLst>
                                        <p:cond delay="1800"/>
                                      </p:stCondLst>
                                      <p:childTnLst>
                                        <p:animScale>
                                          <p:cBhvr>
                                            <p:cTn id="51" dur="350" fill="hold"/>
                                            <p:tgtEl>
                                              <p:spTgt spid="90"/>
                                            </p:tgtEl>
                                          </p:cBhvr>
                                          <p:by x="200000" y="200000"/>
                                        </p:animScale>
                                      </p:childTnLst>
                                    </p:cTn>
                                  </p:par>
                                  <p:par>
                                    <p:cTn id="52" presetID="6" presetClass="exit" presetSubtype="32" fill="hold" nodeType="withEffect">
                                      <p:stCondLst>
                                        <p:cond delay="1850"/>
                                      </p:stCondLst>
                                      <p:childTnLst>
                                        <p:animEffect transition="out" filter="circle(out)">
                                          <p:cBhvr>
                                            <p:cTn id="53" dur="300"/>
                                            <p:tgtEl>
                                              <p:spTgt spid="90"/>
                                            </p:tgtEl>
                                          </p:cBhvr>
                                        </p:animEffect>
                                        <p:set>
                                          <p:cBhvr>
                                            <p:cTn id="54" dur="1" fill="hold">
                                              <p:stCondLst>
                                                <p:cond delay="299"/>
                                              </p:stCondLst>
                                            </p:cTn>
                                            <p:tgtEl>
                                              <p:spTgt spid="90"/>
                                            </p:tgtEl>
                                            <p:attrNameLst>
                                              <p:attrName>style.visibility</p:attrName>
                                            </p:attrNameLst>
                                          </p:cBhvr>
                                          <p:to>
                                            <p:strVal val="hidden"/>
                                          </p:to>
                                        </p:set>
                                      </p:childTnLst>
                                    </p:cTn>
                                  </p:par>
                                  <p:par>
                                    <p:cTn id="55" presetID="10" presetClass="entr" presetSubtype="0" fill="hold" grpId="0" nodeType="withEffect">
                                      <p:stCondLst>
                                        <p:cond delay="250"/>
                                      </p:stCondLst>
                                      <p:childTnLst>
                                        <p:set>
                                          <p:cBhvr>
                                            <p:cTn id="56" dur="1" fill="hold">
                                              <p:stCondLst>
                                                <p:cond delay="0"/>
                                              </p:stCondLst>
                                            </p:cTn>
                                            <p:tgtEl>
                                              <p:spTgt spid="184"/>
                                            </p:tgtEl>
                                            <p:attrNameLst>
                                              <p:attrName>style.visibility</p:attrName>
                                            </p:attrNameLst>
                                          </p:cBhvr>
                                          <p:to>
                                            <p:strVal val="visible"/>
                                          </p:to>
                                        </p:set>
                                        <p:animEffect transition="in" filter="fade">
                                          <p:cBhvr>
                                            <p:cTn id="57" dur="500"/>
                                            <p:tgtEl>
                                              <p:spTgt spid="184"/>
                                            </p:tgtEl>
                                          </p:cBhvr>
                                        </p:animEffect>
                                      </p:childTnLst>
                                    </p:cTn>
                                  </p:par>
                                  <p:par>
                                    <p:cTn id="58" presetID="10" presetClass="entr" presetSubtype="0" fill="hold" grpId="0" nodeType="withEffect" nodePh="1">
                                      <p:stCondLst>
                                        <p:cond delay="350"/>
                                      </p:stCondLst>
                                      <p:endCondLst>
                                        <p:cond evt="begin" delay="0">
                                          <p:tn val="58"/>
                                        </p:cond>
                                      </p:endCondLst>
                                      <p:childTnLst>
                                        <p:set>
                                          <p:cBhvr>
                                            <p:cTn id="59" dur="1" fill="hold">
                                              <p:stCondLst>
                                                <p:cond delay="0"/>
                                              </p:stCondLst>
                                            </p:cTn>
                                            <p:tgtEl>
                                              <p:spTgt spid="185"/>
                                            </p:tgtEl>
                                            <p:attrNameLst>
                                              <p:attrName>style.visibility</p:attrName>
                                            </p:attrNameLst>
                                          </p:cBhvr>
                                          <p:to>
                                            <p:strVal val="visible"/>
                                          </p:to>
                                        </p:set>
                                        <p:animEffect transition="in" filter="fade">
                                          <p:cBhvr>
                                            <p:cTn id="60" dur="500"/>
                                            <p:tgtEl>
                                              <p:spTgt spid="185"/>
                                            </p:tgtEl>
                                          </p:cBhvr>
                                        </p:animEffect>
                                      </p:childTnLst>
                                    </p:cTn>
                                  </p:par>
                                  <p:par>
                                    <p:cTn id="61" presetID="17" presetClass="entr" presetSubtype="8" fill="hold" nodeType="withEffect">
                                      <p:stCondLst>
                                        <p:cond delay="300"/>
                                      </p:stCondLst>
                                      <p:childTnLst>
                                        <p:set>
                                          <p:cBhvr>
                                            <p:cTn id="62" dur="1" fill="hold">
                                              <p:stCondLst>
                                                <p:cond delay="0"/>
                                              </p:stCondLst>
                                            </p:cTn>
                                            <p:tgtEl>
                                              <p:spTgt spid="2"/>
                                            </p:tgtEl>
                                            <p:attrNameLst>
                                              <p:attrName>style.visibility</p:attrName>
                                            </p:attrNameLst>
                                          </p:cBhvr>
                                          <p:to>
                                            <p:strVal val="visible"/>
                                          </p:to>
                                        </p:set>
                                        <p:anim calcmode="lin" valueType="num">
                                          <p:cBhvr>
                                            <p:cTn id="63" dur="500" fill="hold"/>
                                            <p:tgtEl>
                                              <p:spTgt spid="2"/>
                                            </p:tgtEl>
                                            <p:attrNameLst>
                                              <p:attrName>ppt_x</p:attrName>
                                            </p:attrNameLst>
                                          </p:cBhvr>
                                          <p:tavLst>
                                            <p:tav tm="0">
                                              <p:val>
                                                <p:strVal val="#ppt_x-#ppt_w/2"/>
                                              </p:val>
                                            </p:tav>
                                            <p:tav tm="100000">
                                              <p:val>
                                                <p:strVal val="#ppt_x"/>
                                              </p:val>
                                            </p:tav>
                                          </p:tavLst>
                                        </p:anim>
                                        <p:anim calcmode="lin" valueType="num">
                                          <p:cBhvr>
                                            <p:cTn id="64" dur="500" fill="hold"/>
                                            <p:tgtEl>
                                              <p:spTgt spid="2"/>
                                            </p:tgtEl>
                                            <p:attrNameLst>
                                              <p:attrName>ppt_y</p:attrName>
                                            </p:attrNameLst>
                                          </p:cBhvr>
                                          <p:tavLst>
                                            <p:tav tm="0">
                                              <p:val>
                                                <p:strVal val="#ppt_y"/>
                                              </p:val>
                                            </p:tav>
                                            <p:tav tm="100000">
                                              <p:val>
                                                <p:strVal val="#ppt_y"/>
                                              </p:val>
                                            </p:tav>
                                          </p:tavLst>
                                        </p:anim>
                                        <p:anim calcmode="lin" valueType="num">
                                          <p:cBhvr>
                                            <p:cTn id="65" dur="500" fill="hold"/>
                                            <p:tgtEl>
                                              <p:spTgt spid="2"/>
                                            </p:tgtEl>
                                            <p:attrNameLst>
                                              <p:attrName>ppt_w</p:attrName>
                                            </p:attrNameLst>
                                          </p:cBhvr>
                                          <p:tavLst>
                                            <p:tav tm="0">
                                              <p:val>
                                                <p:fltVal val="0"/>
                                              </p:val>
                                            </p:tav>
                                            <p:tav tm="100000">
                                              <p:val>
                                                <p:strVal val="#ppt_w"/>
                                              </p:val>
                                            </p:tav>
                                          </p:tavLst>
                                        </p:anim>
                                        <p:anim calcmode="lin" valueType="num">
                                          <p:cBhvr>
                                            <p:cTn id="66" dur="500" fill="hold"/>
                                            <p:tgtEl>
                                              <p:spTgt spid="2"/>
                                            </p:tgtEl>
                                            <p:attrNameLst>
                                              <p:attrName>ppt_h</p:attrName>
                                            </p:attrNameLst>
                                          </p:cBhvr>
                                          <p:tavLst>
                                            <p:tav tm="0">
                                              <p:val>
                                                <p:strVal val="#ppt_h"/>
                                              </p:val>
                                            </p:tav>
                                            <p:tav tm="100000">
                                              <p:val>
                                                <p:strVal val="#ppt_h"/>
                                              </p:val>
                                            </p:tav>
                                          </p:tavLst>
                                        </p:anim>
                                      </p:childTnLst>
                                    </p:cTn>
                                  </p:par>
                                  <p:par>
                                    <p:cTn id="67" presetID="16" presetClass="entr" presetSubtype="42" fill="hold" nodeType="withEffect">
                                      <p:stCondLst>
                                        <p:cond delay="300"/>
                                      </p:stCondLst>
                                      <p:childTnLst>
                                        <p:set>
                                          <p:cBhvr>
                                            <p:cTn id="68" dur="1" fill="hold">
                                              <p:stCondLst>
                                                <p:cond delay="0"/>
                                              </p:stCondLst>
                                            </p:cTn>
                                            <p:tgtEl>
                                              <p:spTgt spid="12"/>
                                            </p:tgtEl>
                                            <p:attrNameLst>
                                              <p:attrName>style.visibility</p:attrName>
                                            </p:attrNameLst>
                                          </p:cBhvr>
                                          <p:to>
                                            <p:strVal val="visible"/>
                                          </p:to>
                                        </p:set>
                                        <p:animEffect transition="in" filter="barn(outHorizontal)">
                                          <p:cBhvr>
                                            <p:cTn id="69" dur="250"/>
                                            <p:tgtEl>
                                              <p:spTgt spid="12"/>
                                            </p:tgtEl>
                                          </p:cBhvr>
                                        </p:animEffect>
                                      </p:childTnLst>
                                    </p:cTn>
                                  </p:par>
                                  <p:par>
                                    <p:cTn id="70" presetID="10" presetClass="entr" presetSubtype="0" fill="hold" grpId="2" nodeType="withEffect">
                                      <p:stCondLst>
                                        <p:cond delay="30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500"/>
                                            <p:tgtEl>
                                              <p:spTgt spid="11"/>
                                            </p:tgtEl>
                                          </p:cBhvr>
                                        </p:animEffect>
                                      </p:childTnLst>
                                    </p:cTn>
                                  </p:par>
                                  <p:par>
                                    <p:cTn id="73" presetID="35" presetClass="path" presetSubtype="0" decel="100000" fill="hold" grpId="3" nodeType="withEffect">
                                      <p:stCondLst>
                                        <p:cond delay="300"/>
                                      </p:stCondLst>
                                      <p:childTnLst>
                                        <p:animMotion origin="layout" path="M -1.875E-6 -2.22222E-6 L 0.00938 -2.22222E-6 " pathEditMode="relative" rAng="0" ptsTypes="AA">
                                          <p:cBhvr>
                                            <p:cTn id="74" dur="500" spd="-100000" fill="hold"/>
                                            <p:tgtEl>
                                              <p:spTgt spid="11"/>
                                            </p:tgtEl>
                                            <p:attrNameLst>
                                              <p:attrName>ppt_x</p:attrName>
                                              <p:attrName>ppt_y</p:attrName>
                                            </p:attrNameLst>
                                          </p:cBhvr>
                                          <p:rCtr x="469" y="0"/>
                                        </p:animMotion>
                                      </p:childTnLst>
                                    </p:cTn>
                                  </p:par>
                                  <p:par>
                                    <p:cTn id="75" presetID="23" presetClass="entr" presetSubtype="16" fill="hold" nodeType="withEffect">
                                      <p:stCondLst>
                                        <p:cond delay="600"/>
                                      </p:stCondLst>
                                      <p:childTnLst>
                                        <p:set>
                                          <p:cBhvr>
                                            <p:cTn id="76" dur="1" fill="hold">
                                              <p:stCondLst>
                                                <p:cond delay="0"/>
                                              </p:stCondLst>
                                            </p:cTn>
                                            <p:tgtEl>
                                              <p:spTgt spid="10"/>
                                            </p:tgtEl>
                                            <p:attrNameLst>
                                              <p:attrName>style.visibility</p:attrName>
                                            </p:attrNameLst>
                                          </p:cBhvr>
                                          <p:to>
                                            <p:strVal val="visible"/>
                                          </p:to>
                                        </p:set>
                                        <p:anim calcmode="lin" valueType="num">
                                          <p:cBhvr>
                                            <p:cTn id="77" dur="200" fill="hold"/>
                                            <p:tgtEl>
                                              <p:spTgt spid="10"/>
                                            </p:tgtEl>
                                            <p:attrNameLst>
                                              <p:attrName>ppt_w</p:attrName>
                                            </p:attrNameLst>
                                          </p:cBhvr>
                                          <p:tavLst>
                                            <p:tav tm="0">
                                              <p:val>
                                                <p:fltVal val="0"/>
                                              </p:val>
                                            </p:tav>
                                            <p:tav tm="100000">
                                              <p:val>
                                                <p:strVal val="#ppt_w"/>
                                              </p:val>
                                            </p:tav>
                                          </p:tavLst>
                                        </p:anim>
                                        <p:anim calcmode="lin" valueType="num">
                                          <p:cBhvr>
                                            <p:cTn id="78" dur="200" fill="hold"/>
                                            <p:tgtEl>
                                              <p:spTgt spid="10"/>
                                            </p:tgtEl>
                                            <p:attrNameLst>
                                              <p:attrName>ppt_h</p:attrName>
                                            </p:attrNameLst>
                                          </p:cBhvr>
                                          <p:tavLst>
                                            <p:tav tm="0">
                                              <p:val>
                                                <p:fltVal val="0"/>
                                              </p:val>
                                            </p:tav>
                                            <p:tav tm="100000">
                                              <p:val>
                                                <p:strVal val="#ppt_h"/>
                                              </p:val>
                                            </p:tav>
                                          </p:tavLst>
                                        </p:anim>
                                      </p:childTnLst>
                                    </p:cTn>
                                  </p:par>
                                  <p:par>
                                    <p:cTn id="79" presetID="6" presetClass="emph" presetSubtype="0" fill="hold" nodeType="withEffect">
                                      <p:stCondLst>
                                        <p:cond delay="600"/>
                                      </p:stCondLst>
                                      <p:childTnLst>
                                        <p:animScale>
                                          <p:cBhvr>
                                            <p:cTn id="80" dur="1000" fill="hold"/>
                                            <p:tgtEl>
                                              <p:spTgt spid="10"/>
                                            </p:tgtEl>
                                          </p:cBhvr>
                                          <p:by x="110000" y="110000"/>
                                        </p:animScale>
                                      </p:childTnLst>
                                    </p:cTn>
                                  </p:par>
                                  <p:par>
                                    <p:cTn id="81" presetID="64" presetClass="path" presetSubtype="0" decel="100000" fill="hold" nodeType="withEffect">
                                      <p:stCondLst>
                                        <p:cond delay="600"/>
                                      </p:stCondLst>
                                      <p:childTnLst>
                                        <p:animMotion origin="layout" path="M 4.375E-6 0.43657 L 4.375E-6 1.48148E-6 " pathEditMode="relative" rAng="0" ptsTypes="AA">
                                          <p:cBhvr>
                                            <p:cTn id="82" dur="250" fill="hold"/>
                                            <p:tgtEl>
                                              <p:spTgt spid="10"/>
                                            </p:tgtEl>
                                            <p:attrNameLst>
                                              <p:attrName>ppt_x</p:attrName>
                                              <p:attrName>ppt_y</p:attrName>
                                            </p:attrNameLst>
                                          </p:cBhvr>
                                          <p:rCtr x="0" y="-21829"/>
                                        </p:animMotion>
                                      </p:childTnLst>
                                    </p:cTn>
                                  </p:par>
                                  <p:par>
                                    <p:cTn id="83" presetID="6" presetClass="emph" presetSubtype="0" accel="50000" decel="50000" fill="hold" nodeType="withEffect">
                                      <p:stCondLst>
                                        <p:cond delay="600"/>
                                      </p:stCondLst>
                                      <p:childTnLst>
                                        <p:animScale>
                                          <p:cBhvr>
                                            <p:cTn id="84" dur="250" fill="hold"/>
                                            <p:tgtEl>
                                              <p:spTgt spid="10"/>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4" grpId="2" animBg="1"/>
          <p:bldP spid="89" grpId="0" animBg="1"/>
          <p:bldP spid="89" grpId="1" animBg="1"/>
          <p:bldP spid="89" grpId="2" animBg="1"/>
          <p:bldP spid="184" grpId="0"/>
          <p:bldP spid="185"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185"/>
                            </p:tgtEl>
                            <p:attrNameLst>
                              <p:attrName>style.visibility</p:attrName>
                            </p:attrNameLst>
                          </p:cBhvr>
                          <p:to>
                            <p:strVal val="visible"/>
                          </p:to>
                        </p:set>
                        <p:animEffect transition="in" filter="fade">
                          <p:cBhvr>
                            <p:cTn dur="500"/>
                            <p:tgtEl>
                              <p:spTgt spid="185"/>
                            </p:tgtEl>
                          </p:cBhvr>
                        </p:animEffect>
                      </p:childTnLst>
                    </p:cTn>
                  </p:par>
                </p:tnLst>
              </p:tmpl>
            </p:tmplLst>
          </p:bldP>
          <p:bldP spid="165" grpId="0"/>
          <p:bldP spid="11" grpId="0"/>
          <p:bldP spid="11" grpId="1"/>
          <p:bldP spid="11" grpId="2"/>
          <p:bldP spid="11" grpId="3"/>
        </p:bldLst>
      </p:timing>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ection Header Mountian">
    <p:bg>
      <p:bgPr>
        <a:solidFill>
          <a:srgbClr val="51154B"/>
        </a:solidFill>
        <a:effectLst/>
      </p:bgPr>
    </p:bg>
    <p:spTree>
      <p:nvGrpSpPr>
        <p:cNvPr id="1" name=""/>
        <p:cNvGrpSpPr/>
        <p:nvPr/>
      </p:nvGrpSpPr>
      <p:grpSpPr>
        <a:xfrm>
          <a:off x="0" y="0"/>
          <a:ext cx="0" cy="0"/>
          <a:chOff x="0" y="0"/>
          <a:chExt cx="0" cy="0"/>
        </a:xfrm>
      </p:grpSpPr>
      <p:sp>
        <p:nvSpPr>
          <p:cNvPr id="102" name="Oval 6">
            <a:extLst>
              <a:ext uri="{FF2B5EF4-FFF2-40B4-BE49-F238E27FC236}">
                <a16:creationId xmlns:a16="http://schemas.microsoft.com/office/drawing/2014/main" id="{4FB31DD1-210D-4463-A659-9CB3CC9ECB6C}"/>
              </a:ext>
            </a:extLst>
          </p:cNvPr>
          <p:cNvSpPr>
            <a:spLocks noChangeArrowheads="1"/>
          </p:cNvSpPr>
          <p:nvPr/>
        </p:nvSpPr>
        <p:spPr bwMode="auto">
          <a:xfrm>
            <a:off x="10209213" y="2703332"/>
            <a:ext cx="998538" cy="1000125"/>
          </a:xfrm>
          <a:prstGeom prst="ellipse">
            <a:avLst/>
          </a:prstGeom>
          <a:solidFill>
            <a:srgbClr val="D5F8F9"/>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26516B17-3FA7-472D-A27A-A5DC8A5E718E}"/>
              </a:ext>
            </a:extLst>
          </p:cNvPr>
          <p:cNvGrpSpPr/>
          <p:nvPr userDrawn="1"/>
        </p:nvGrpSpPr>
        <p:grpSpPr>
          <a:xfrm>
            <a:off x="10479088" y="2868432"/>
            <a:ext cx="385763" cy="254000"/>
            <a:chOff x="9853613" y="2671614"/>
            <a:chExt cx="385763" cy="254000"/>
          </a:xfrm>
        </p:grpSpPr>
        <p:sp>
          <p:nvSpPr>
            <p:cNvPr id="119" name="Freeform 23">
              <a:extLst>
                <a:ext uri="{FF2B5EF4-FFF2-40B4-BE49-F238E27FC236}">
                  <a16:creationId xmlns:a16="http://schemas.microsoft.com/office/drawing/2014/main" id="{63F68B25-290A-4EE4-B230-EAC102D8D1DF}"/>
                </a:ext>
              </a:extLst>
            </p:cNvPr>
            <p:cNvSpPr>
              <a:spLocks/>
            </p:cNvSpPr>
            <p:nvPr/>
          </p:nvSpPr>
          <p:spPr bwMode="auto">
            <a:xfrm>
              <a:off x="10048876" y="2671614"/>
              <a:ext cx="190500" cy="168275"/>
            </a:xfrm>
            <a:custGeom>
              <a:avLst/>
              <a:gdLst>
                <a:gd name="T0" fmla="*/ 0 w 60"/>
                <a:gd name="T1" fmla="*/ 45 h 53"/>
                <a:gd name="T2" fmla="*/ 34 w 60"/>
                <a:gd name="T3" fmla="*/ 45 h 53"/>
                <a:gd name="T4" fmla="*/ 60 w 60"/>
                <a:gd name="T5" fmla="*/ 43 h 53"/>
                <a:gd name="T6" fmla="*/ 60 w 60"/>
                <a:gd name="T7" fmla="*/ 7 h 53"/>
                <a:gd name="T8" fmla="*/ 58 w 60"/>
                <a:gd name="T9" fmla="*/ 6 h 53"/>
                <a:gd name="T10" fmla="*/ 34 w 60"/>
                <a:gd name="T11" fmla="*/ 7 h 53"/>
                <a:gd name="T12" fmla="*/ 0 w 60"/>
                <a:gd name="T13" fmla="*/ 7 h 53"/>
                <a:gd name="T14" fmla="*/ 0 w 60"/>
                <a:gd name="T15" fmla="*/ 4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3">
                  <a:moveTo>
                    <a:pt x="0" y="45"/>
                  </a:moveTo>
                  <a:cubicBezTo>
                    <a:pt x="0" y="45"/>
                    <a:pt x="19" y="38"/>
                    <a:pt x="34" y="45"/>
                  </a:cubicBezTo>
                  <a:cubicBezTo>
                    <a:pt x="34" y="45"/>
                    <a:pt x="50" y="53"/>
                    <a:pt x="60" y="43"/>
                  </a:cubicBezTo>
                  <a:cubicBezTo>
                    <a:pt x="60" y="7"/>
                    <a:pt x="60" y="7"/>
                    <a:pt x="60" y="7"/>
                  </a:cubicBezTo>
                  <a:cubicBezTo>
                    <a:pt x="60" y="6"/>
                    <a:pt x="59" y="6"/>
                    <a:pt x="58" y="6"/>
                  </a:cubicBezTo>
                  <a:cubicBezTo>
                    <a:pt x="48" y="14"/>
                    <a:pt x="34" y="7"/>
                    <a:pt x="34" y="7"/>
                  </a:cubicBezTo>
                  <a:cubicBezTo>
                    <a:pt x="19" y="0"/>
                    <a:pt x="0" y="7"/>
                    <a:pt x="0" y="7"/>
                  </a:cubicBezTo>
                  <a:lnTo>
                    <a:pt x="0" y="45"/>
                  </a:lnTo>
                  <a:close/>
                </a:path>
              </a:pathLst>
            </a:custGeom>
            <a:solidFill>
              <a:srgbClr val="2DDBE1"/>
            </a:solidFill>
            <a:ln w="12700" cap="flat">
              <a:solidFill>
                <a:srgbClr val="FFD24E"/>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43" name="Line 47">
              <a:extLst>
                <a:ext uri="{FF2B5EF4-FFF2-40B4-BE49-F238E27FC236}">
                  <a16:creationId xmlns:a16="http://schemas.microsoft.com/office/drawing/2014/main" id="{265F9AAC-43A9-4601-B209-B41E785D051A}"/>
                </a:ext>
              </a:extLst>
            </p:cNvPr>
            <p:cNvSpPr>
              <a:spLocks noChangeShapeType="1"/>
            </p:cNvSpPr>
            <p:nvPr/>
          </p:nvSpPr>
          <p:spPr bwMode="auto">
            <a:xfrm>
              <a:off x="10048876" y="2671614"/>
              <a:ext cx="0" cy="254000"/>
            </a:xfrm>
            <a:prstGeom prst="line">
              <a:avLst/>
            </a:prstGeom>
            <a:noFill/>
            <a:ln w="19050" cap="rnd">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4" name="Freeform 48">
              <a:extLst>
                <a:ext uri="{FF2B5EF4-FFF2-40B4-BE49-F238E27FC236}">
                  <a16:creationId xmlns:a16="http://schemas.microsoft.com/office/drawing/2014/main" id="{648A978C-8728-4690-B119-82A17020AA00}"/>
                </a:ext>
              </a:extLst>
            </p:cNvPr>
            <p:cNvSpPr>
              <a:spLocks/>
            </p:cNvSpPr>
            <p:nvPr/>
          </p:nvSpPr>
          <p:spPr bwMode="auto">
            <a:xfrm>
              <a:off x="10048876" y="2671614"/>
              <a:ext cx="190500" cy="168275"/>
            </a:xfrm>
            <a:custGeom>
              <a:avLst/>
              <a:gdLst>
                <a:gd name="T0" fmla="*/ 0 w 60"/>
                <a:gd name="T1" fmla="*/ 45 h 53"/>
                <a:gd name="T2" fmla="*/ 34 w 60"/>
                <a:gd name="T3" fmla="*/ 45 h 53"/>
                <a:gd name="T4" fmla="*/ 60 w 60"/>
                <a:gd name="T5" fmla="*/ 43 h 53"/>
                <a:gd name="T6" fmla="*/ 60 w 60"/>
                <a:gd name="T7" fmla="*/ 7 h 53"/>
                <a:gd name="T8" fmla="*/ 58 w 60"/>
                <a:gd name="T9" fmla="*/ 6 h 53"/>
                <a:gd name="T10" fmla="*/ 34 w 60"/>
                <a:gd name="T11" fmla="*/ 7 h 53"/>
                <a:gd name="T12" fmla="*/ 0 w 60"/>
                <a:gd name="T13" fmla="*/ 7 h 53"/>
                <a:gd name="T14" fmla="*/ 0 w 60"/>
                <a:gd name="T15" fmla="*/ 4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3">
                  <a:moveTo>
                    <a:pt x="0" y="45"/>
                  </a:moveTo>
                  <a:cubicBezTo>
                    <a:pt x="0" y="45"/>
                    <a:pt x="19" y="38"/>
                    <a:pt x="34" y="45"/>
                  </a:cubicBezTo>
                  <a:cubicBezTo>
                    <a:pt x="34" y="45"/>
                    <a:pt x="50" y="53"/>
                    <a:pt x="60" y="43"/>
                  </a:cubicBezTo>
                  <a:cubicBezTo>
                    <a:pt x="60" y="7"/>
                    <a:pt x="60" y="7"/>
                    <a:pt x="60" y="7"/>
                  </a:cubicBezTo>
                  <a:cubicBezTo>
                    <a:pt x="60" y="6"/>
                    <a:pt x="59" y="6"/>
                    <a:pt x="58" y="6"/>
                  </a:cubicBezTo>
                  <a:cubicBezTo>
                    <a:pt x="48" y="14"/>
                    <a:pt x="34" y="7"/>
                    <a:pt x="34" y="7"/>
                  </a:cubicBezTo>
                  <a:cubicBezTo>
                    <a:pt x="19" y="0"/>
                    <a:pt x="0" y="7"/>
                    <a:pt x="0" y="7"/>
                  </a:cubicBezTo>
                  <a:lnTo>
                    <a:pt x="0" y="45"/>
                  </a:lnTo>
                  <a:close/>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8" name="Freeform 23">
              <a:extLst>
                <a:ext uri="{FF2B5EF4-FFF2-40B4-BE49-F238E27FC236}">
                  <a16:creationId xmlns:a16="http://schemas.microsoft.com/office/drawing/2014/main" id="{F700EB31-9831-4A0B-B956-2D81E39AA3E1}"/>
                </a:ext>
              </a:extLst>
            </p:cNvPr>
            <p:cNvSpPr>
              <a:spLocks/>
            </p:cNvSpPr>
            <p:nvPr/>
          </p:nvSpPr>
          <p:spPr bwMode="auto">
            <a:xfrm>
              <a:off x="9853613" y="2671614"/>
              <a:ext cx="190500" cy="168275"/>
            </a:xfrm>
            <a:custGeom>
              <a:avLst/>
              <a:gdLst>
                <a:gd name="T0" fmla="*/ 0 w 60"/>
                <a:gd name="T1" fmla="*/ 45 h 53"/>
                <a:gd name="T2" fmla="*/ 34 w 60"/>
                <a:gd name="T3" fmla="*/ 45 h 53"/>
                <a:gd name="T4" fmla="*/ 60 w 60"/>
                <a:gd name="T5" fmla="*/ 43 h 53"/>
                <a:gd name="T6" fmla="*/ 60 w 60"/>
                <a:gd name="T7" fmla="*/ 7 h 53"/>
                <a:gd name="T8" fmla="*/ 58 w 60"/>
                <a:gd name="T9" fmla="*/ 6 h 53"/>
                <a:gd name="T10" fmla="*/ 34 w 60"/>
                <a:gd name="T11" fmla="*/ 7 h 53"/>
                <a:gd name="T12" fmla="*/ 0 w 60"/>
                <a:gd name="T13" fmla="*/ 7 h 53"/>
                <a:gd name="T14" fmla="*/ 0 w 60"/>
                <a:gd name="T15" fmla="*/ 4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3">
                  <a:moveTo>
                    <a:pt x="0" y="45"/>
                  </a:moveTo>
                  <a:cubicBezTo>
                    <a:pt x="0" y="45"/>
                    <a:pt x="19" y="38"/>
                    <a:pt x="34" y="45"/>
                  </a:cubicBezTo>
                  <a:cubicBezTo>
                    <a:pt x="34" y="45"/>
                    <a:pt x="50" y="53"/>
                    <a:pt x="60" y="43"/>
                  </a:cubicBezTo>
                  <a:cubicBezTo>
                    <a:pt x="60" y="7"/>
                    <a:pt x="60" y="7"/>
                    <a:pt x="60" y="7"/>
                  </a:cubicBezTo>
                  <a:cubicBezTo>
                    <a:pt x="60" y="6"/>
                    <a:pt x="59" y="6"/>
                    <a:pt x="58" y="6"/>
                  </a:cubicBezTo>
                  <a:cubicBezTo>
                    <a:pt x="48" y="14"/>
                    <a:pt x="34" y="7"/>
                    <a:pt x="34" y="7"/>
                  </a:cubicBezTo>
                  <a:cubicBezTo>
                    <a:pt x="19" y="0"/>
                    <a:pt x="0" y="7"/>
                    <a:pt x="0" y="7"/>
                  </a:cubicBezTo>
                  <a:lnTo>
                    <a:pt x="0" y="45"/>
                  </a:lnTo>
                  <a:close/>
                </a:path>
              </a:pathLst>
            </a:custGeom>
            <a:no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01" name="Freeform 5">
            <a:extLst>
              <a:ext uri="{FF2B5EF4-FFF2-40B4-BE49-F238E27FC236}">
                <a16:creationId xmlns:a16="http://schemas.microsoft.com/office/drawing/2014/main" id="{E4FEBBE9-A6CF-446E-9C01-8D5976648B7C}"/>
              </a:ext>
            </a:extLst>
          </p:cNvPr>
          <p:cNvSpPr>
            <a:spLocks/>
          </p:cNvSpPr>
          <p:nvPr/>
        </p:nvSpPr>
        <p:spPr bwMode="auto">
          <a:xfrm>
            <a:off x="7535863" y="2964474"/>
            <a:ext cx="3148013" cy="3146400"/>
          </a:xfrm>
          <a:prstGeom prst="ellipse">
            <a:avLst/>
          </a:pr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6" name="Group 15">
            <a:extLst>
              <a:ext uri="{FF2B5EF4-FFF2-40B4-BE49-F238E27FC236}">
                <a16:creationId xmlns:a16="http://schemas.microsoft.com/office/drawing/2014/main" id="{50B44EA7-3C6F-415B-94FF-938D051EA88F}"/>
              </a:ext>
            </a:extLst>
          </p:cNvPr>
          <p:cNvGrpSpPr/>
          <p:nvPr/>
        </p:nvGrpSpPr>
        <p:grpSpPr>
          <a:xfrm>
            <a:off x="8712201" y="3100207"/>
            <a:ext cx="2957159" cy="4848099"/>
            <a:chOff x="8712201" y="3100207"/>
            <a:chExt cx="2957159" cy="4848099"/>
          </a:xfrm>
        </p:grpSpPr>
        <p:grpSp>
          <p:nvGrpSpPr>
            <p:cNvPr id="13" name="Group 12">
              <a:extLst>
                <a:ext uri="{FF2B5EF4-FFF2-40B4-BE49-F238E27FC236}">
                  <a16:creationId xmlns:a16="http://schemas.microsoft.com/office/drawing/2014/main" id="{6B169C70-A778-4DA9-8E63-E2A342C9A45F}"/>
                </a:ext>
              </a:extLst>
            </p:cNvPr>
            <p:cNvGrpSpPr/>
            <p:nvPr/>
          </p:nvGrpSpPr>
          <p:grpSpPr>
            <a:xfrm>
              <a:off x="8712201" y="3100207"/>
              <a:ext cx="2957159" cy="4848099"/>
              <a:chOff x="8086726" y="2903389"/>
              <a:chExt cx="2957159" cy="4848099"/>
            </a:xfrm>
          </p:grpSpPr>
          <p:sp>
            <p:nvSpPr>
              <p:cNvPr id="103" name="Oval 7">
                <a:extLst>
                  <a:ext uri="{FF2B5EF4-FFF2-40B4-BE49-F238E27FC236}">
                    <a16:creationId xmlns:a16="http://schemas.microsoft.com/office/drawing/2014/main" id="{1AEFC75C-0FBB-4FF1-8482-7E06AA313E07}"/>
                  </a:ext>
                </a:extLst>
              </p:cNvPr>
              <p:cNvSpPr>
                <a:spLocks noChangeArrowheads="1"/>
              </p:cNvSpPr>
              <p:nvPr/>
            </p:nvSpPr>
            <p:spPr bwMode="auto">
              <a:xfrm>
                <a:off x="9021763" y="5224314"/>
                <a:ext cx="73025" cy="73025"/>
              </a:xfrm>
              <a:prstGeom prst="ellipse">
                <a:avLst/>
              </a:pr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4" name="Oval 8">
                <a:extLst>
                  <a:ext uri="{FF2B5EF4-FFF2-40B4-BE49-F238E27FC236}">
                    <a16:creationId xmlns:a16="http://schemas.microsoft.com/office/drawing/2014/main" id="{3795B1DF-5698-4BDF-83B1-C88A1C5F4F51}"/>
                  </a:ext>
                </a:extLst>
              </p:cNvPr>
              <p:cNvSpPr>
                <a:spLocks noChangeArrowheads="1"/>
              </p:cNvSpPr>
              <p:nvPr/>
            </p:nvSpPr>
            <p:spPr bwMode="auto">
              <a:xfrm>
                <a:off x="9539288" y="5224314"/>
                <a:ext cx="73025" cy="73025"/>
              </a:xfrm>
              <a:prstGeom prst="ellipse">
                <a:avLst/>
              </a:pr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5" name="Rectangle 9">
                <a:extLst>
                  <a:ext uri="{FF2B5EF4-FFF2-40B4-BE49-F238E27FC236}">
                    <a16:creationId xmlns:a16="http://schemas.microsoft.com/office/drawing/2014/main" id="{D58BB981-23F4-48A1-A546-43E5F6964F25}"/>
                  </a:ext>
                </a:extLst>
              </p:cNvPr>
              <p:cNvSpPr>
                <a:spLocks noChangeArrowheads="1"/>
              </p:cNvSpPr>
              <p:nvPr/>
            </p:nvSpPr>
            <p:spPr bwMode="auto">
              <a:xfrm>
                <a:off x="8086726" y="4582964"/>
                <a:ext cx="2457450" cy="123825"/>
              </a:xfrm>
              <a:prstGeom prst="rect">
                <a:avLst/>
              </a:prstGeom>
              <a:solidFill>
                <a:srgbClr val="E22B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Rectangle 10">
                <a:extLst>
                  <a:ext uri="{FF2B5EF4-FFF2-40B4-BE49-F238E27FC236}">
                    <a16:creationId xmlns:a16="http://schemas.microsoft.com/office/drawing/2014/main" id="{F84322DE-0011-435A-AA1F-2AB172A1F365}"/>
                  </a:ext>
                </a:extLst>
              </p:cNvPr>
              <p:cNvSpPr>
                <a:spLocks noChangeArrowheads="1"/>
              </p:cNvSpPr>
              <p:nvPr/>
            </p:nvSpPr>
            <p:spPr bwMode="auto">
              <a:xfrm>
                <a:off x="8086726" y="3106589"/>
                <a:ext cx="2457450" cy="123825"/>
              </a:xfrm>
              <a:prstGeom prst="rect">
                <a:avLst/>
              </a:prstGeom>
              <a:solidFill>
                <a:srgbClr val="E22B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Rectangle 11">
                <a:extLst>
                  <a:ext uri="{FF2B5EF4-FFF2-40B4-BE49-F238E27FC236}">
                    <a16:creationId xmlns:a16="http://schemas.microsoft.com/office/drawing/2014/main" id="{BAA45A5D-CD15-457C-BF5E-113210CD8ACF}"/>
                  </a:ext>
                </a:extLst>
              </p:cNvPr>
              <p:cNvSpPr>
                <a:spLocks noChangeArrowheads="1"/>
              </p:cNvSpPr>
              <p:nvPr/>
            </p:nvSpPr>
            <p:spPr bwMode="auto">
              <a:xfrm>
                <a:off x="8134351" y="3230414"/>
                <a:ext cx="2365375" cy="1352550"/>
              </a:xfrm>
              <a:prstGeom prst="rect">
                <a:avLst/>
              </a:prstGeom>
              <a:solidFill>
                <a:srgbClr val="FFDC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Line 12">
                <a:extLst>
                  <a:ext uri="{FF2B5EF4-FFF2-40B4-BE49-F238E27FC236}">
                    <a16:creationId xmlns:a16="http://schemas.microsoft.com/office/drawing/2014/main" id="{BA7F975D-91F5-4910-AA5B-E9D0B1F1439D}"/>
                  </a:ext>
                </a:extLst>
              </p:cNvPr>
              <p:cNvSpPr>
                <a:spLocks noChangeShapeType="1"/>
              </p:cNvSpPr>
              <p:nvPr/>
            </p:nvSpPr>
            <p:spPr bwMode="auto">
              <a:xfrm>
                <a:off x="10144126" y="4795689"/>
                <a:ext cx="0"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9" name="Freeform 13">
                <a:extLst>
                  <a:ext uri="{FF2B5EF4-FFF2-40B4-BE49-F238E27FC236}">
                    <a16:creationId xmlns:a16="http://schemas.microsoft.com/office/drawing/2014/main" id="{B1D087B5-BEDB-4795-BA7B-DC259DF093DF}"/>
                  </a:ext>
                </a:extLst>
              </p:cNvPr>
              <p:cNvSpPr>
                <a:spLocks/>
              </p:cNvSpPr>
              <p:nvPr/>
            </p:nvSpPr>
            <p:spPr bwMode="auto">
              <a:xfrm>
                <a:off x="8137526" y="4208314"/>
                <a:ext cx="693738" cy="377825"/>
              </a:xfrm>
              <a:custGeom>
                <a:avLst/>
                <a:gdLst>
                  <a:gd name="T0" fmla="*/ 184 w 437"/>
                  <a:gd name="T1" fmla="*/ 0 h 238"/>
                  <a:gd name="T2" fmla="*/ 437 w 437"/>
                  <a:gd name="T3" fmla="*/ 208 h 238"/>
                  <a:gd name="T4" fmla="*/ 425 w 437"/>
                  <a:gd name="T5" fmla="*/ 238 h 238"/>
                  <a:gd name="T6" fmla="*/ 0 w 437"/>
                  <a:gd name="T7" fmla="*/ 236 h 238"/>
                  <a:gd name="T8" fmla="*/ 0 w 437"/>
                  <a:gd name="T9" fmla="*/ 192 h 238"/>
                  <a:gd name="T10" fmla="*/ 184 w 437"/>
                  <a:gd name="T11" fmla="*/ 0 h 238"/>
                </a:gdLst>
                <a:ahLst/>
                <a:cxnLst>
                  <a:cxn ang="0">
                    <a:pos x="T0" y="T1"/>
                  </a:cxn>
                  <a:cxn ang="0">
                    <a:pos x="T2" y="T3"/>
                  </a:cxn>
                  <a:cxn ang="0">
                    <a:pos x="T4" y="T5"/>
                  </a:cxn>
                  <a:cxn ang="0">
                    <a:pos x="T6" y="T7"/>
                  </a:cxn>
                  <a:cxn ang="0">
                    <a:pos x="T8" y="T9"/>
                  </a:cxn>
                  <a:cxn ang="0">
                    <a:pos x="T10" y="T11"/>
                  </a:cxn>
                </a:cxnLst>
                <a:rect l="0" t="0" r="r" b="b"/>
                <a:pathLst>
                  <a:path w="437" h="238">
                    <a:moveTo>
                      <a:pt x="184" y="0"/>
                    </a:moveTo>
                    <a:lnTo>
                      <a:pt x="437" y="208"/>
                    </a:lnTo>
                    <a:lnTo>
                      <a:pt x="425" y="238"/>
                    </a:lnTo>
                    <a:lnTo>
                      <a:pt x="0" y="236"/>
                    </a:lnTo>
                    <a:lnTo>
                      <a:pt x="0" y="192"/>
                    </a:lnTo>
                    <a:lnTo>
                      <a:pt x="184" y="0"/>
                    </a:lnTo>
                    <a:close/>
                  </a:path>
                </a:pathLst>
              </a:custGeom>
              <a:solidFill>
                <a:srgbClr val="F5A1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14">
                <a:extLst>
                  <a:ext uri="{FF2B5EF4-FFF2-40B4-BE49-F238E27FC236}">
                    <a16:creationId xmlns:a16="http://schemas.microsoft.com/office/drawing/2014/main" id="{8C4E8831-8157-42CD-81AF-C8FC4F1E5893}"/>
                  </a:ext>
                </a:extLst>
              </p:cNvPr>
              <p:cNvSpPr>
                <a:spLocks/>
              </p:cNvSpPr>
              <p:nvPr/>
            </p:nvSpPr>
            <p:spPr bwMode="auto">
              <a:xfrm>
                <a:off x="8391526" y="4017814"/>
                <a:ext cx="811213" cy="565150"/>
              </a:xfrm>
              <a:custGeom>
                <a:avLst/>
                <a:gdLst>
                  <a:gd name="T0" fmla="*/ 353 w 511"/>
                  <a:gd name="T1" fmla="*/ 0 h 356"/>
                  <a:gd name="T2" fmla="*/ 511 w 511"/>
                  <a:gd name="T3" fmla="*/ 192 h 356"/>
                  <a:gd name="T4" fmla="*/ 329 w 511"/>
                  <a:gd name="T5" fmla="*/ 356 h 356"/>
                  <a:gd name="T6" fmla="*/ 0 w 511"/>
                  <a:gd name="T7" fmla="*/ 356 h 356"/>
                  <a:gd name="T8" fmla="*/ 139 w 511"/>
                  <a:gd name="T9" fmla="*/ 218 h 356"/>
                  <a:gd name="T10" fmla="*/ 353 w 511"/>
                  <a:gd name="T11" fmla="*/ 0 h 356"/>
                </a:gdLst>
                <a:ahLst/>
                <a:cxnLst>
                  <a:cxn ang="0">
                    <a:pos x="T0" y="T1"/>
                  </a:cxn>
                  <a:cxn ang="0">
                    <a:pos x="T2" y="T3"/>
                  </a:cxn>
                  <a:cxn ang="0">
                    <a:pos x="T4" y="T5"/>
                  </a:cxn>
                  <a:cxn ang="0">
                    <a:pos x="T6" y="T7"/>
                  </a:cxn>
                  <a:cxn ang="0">
                    <a:pos x="T8" y="T9"/>
                  </a:cxn>
                  <a:cxn ang="0">
                    <a:pos x="T10" y="T11"/>
                  </a:cxn>
                </a:cxnLst>
                <a:rect l="0" t="0" r="r" b="b"/>
                <a:pathLst>
                  <a:path w="511" h="356">
                    <a:moveTo>
                      <a:pt x="353" y="0"/>
                    </a:moveTo>
                    <a:lnTo>
                      <a:pt x="511" y="192"/>
                    </a:lnTo>
                    <a:lnTo>
                      <a:pt x="329" y="356"/>
                    </a:lnTo>
                    <a:lnTo>
                      <a:pt x="0" y="356"/>
                    </a:lnTo>
                    <a:lnTo>
                      <a:pt x="139" y="218"/>
                    </a:lnTo>
                    <a:lnTo>
                      <a:pt x="353" y="0"/>
                    </a:lnTo>
                    <a:close/>
                  </a:path>
                </a:pathLst>
              </a:custGeom>
              <a:solidFill>
                <a:srgbClr val="EC6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15">
                <a:extLst>
                  <a:ext uri="{FF2B5EF4-FFF2-40B4-BE49-F238E27FC236}">
                    <a16:creationId xmlns:a16="http://schemas.microsoft.com/office/drawing/2014/main" id="{F12ED7B1-7F6B-413E-988D-63E677D68F02}"/>
                  </a:ext>
                </a:extLst>
              </p:cNvPr>
              <p:cNvSpPr>
                <a:spLocks/>
              </p:cNvSpPr>
              <p:nvPr/>
            </p:nvSpPr>
            <p:spPr bwMode="auto">
              <a:xfrm>
                <a:off x="9288463" y="2912914"/>
                <a:ext cx="1204913" cy="1670050"/>
              </a:xfrm>
              <a:custGeom>
                <a:avLst/>
                <a:gdLst>
                  <a:gd name="T0" fmla="*/ 477 w 759"/>
                  <a:gd name="T1" fmla="*/ 0 h 1052"/>
                  <a:gd name="T2" fmla="*/ 759 w 759"/>
                  <a:gd name="T3" fmla="*/ 642 h 1052"/>
                  <a:gd name="T4" fmla="*/ 759 w 759"/>
                  <a:gd name="T5" fmla="*/ 1052 h 1052"/>
                  <a:gd name="T6" fmla="*/ 0 w 759"/>
                  <a:gd name="T7" fmla="*/ 1052 h 1052"/>
                  <a:gd name="T8" fmla="*/ 477 w 759"/>
                  <a:gd name="T9" fmla="*/ 0 h 1052"/>
                </a:gdLst>
                <a:ahLst/>
                <a:cxnLst>
                  <a:cxn ang="0">
                    <a:pos x="T0" y="T1"/>
                  </a:cxn>
                  <a:cxn ang="0">
                    <a:pos x="T2" y="T3"/>
                  </a:cxn>
                  <a:cxn ang="0">
                    <a:pos x="T4" y="T5"/>
                  </a:cxn>
                  <a:cxn ang="0">
                    <a:pos x="T6" y="T7"/>
                  </a:cxn>
                  <a:cxn ang="0">
                    <a:pos x="T8" y="T9"/>
                  </a:cxn>
                </a:cxnLst>
                <a:rect l="0" t="0" r="r" b="b"/>
                <a:pathLst>
                  <a:path w="759" h="1052">
                    <a:moveTo>
                      <a:pt x="477" y="0"/>
                    </a:moveTo>
                    <a:lnTo>
                      <a:pt x="759" y="642"/>
                    </a:lnTo>
                    <a:lnTo>
                      <a:pt x="759" y="1052"/>
                    </a:lnTo>
                    <a:lnTo>
                      <a:pt x="0" y="1052"/>
                    </a:lnTo>
                    <a:lnTo>
                      <a:pt x="477" y="0"/>
                    </a:lnTo>
                    <a:close/>
                  </a:path>
                </a:pathLst>
              </a:custGeom>
              <a:solidFill>
                <a:srgbClr val="E22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Line 16">
                <a:extLst>
                  <a:ext uri="{FF2B5EF4-FFF2-40B4-BE49-F238E27FC236}">
                    <a16:creationId xmlns:a16="http://schemas.microsoft.com/office/drawing/2014/main" id="{22801492-1B8A-45D7-9FBE-DFF29BA5190E}"/>
                  </a:ext>
                </a:extLst>
              </p:cNvPr>
              <p:cNvSpPr>
                <a:spLocks noChangeShapeType="1"/>
              </p:cNvSpPr>
              <p:nvPr/>
            </p:nvSpPr>
            <p:spPr bwMode="auto">
              <a:xfrm>
                <a:off x="8429626" y="4208314"/>
                <a:ext cx="0"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 name="Line 17">
                <a:extLst>
                  <a:ext uri="{FF2B5EF4-FFF2-40B4-BE49-F238E27FC236}">
                    <a16:creationId xmlns:a16="http://schemas.microsoft.com/office/drawing/2014/main" id="{6F613165-FB6D-428F-904B-B40B4A8A783E}"/>
                  </a:ext>
                </a:extLst>
              </p:cNvPr>
              <p:cNvSpPr>
                <a:spLocks noChangeShapeType="1"/>
              </p:cNvSpPr>
              <p:nvPr/>
            </p:nvSpPr>
            <p:spPr bwMode="auto">
              <a:xfrm>
                <a:off x="9520238" y="4389289"/>
                <a:ext cx="0"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4" name="Line 18">
                <a:extLst>
                  <a:ext uri="{FF2B5EF4-FFF2-40B4-BE49-F238E27FC236}">
                    <a16:creationId xmlns:a16="http://schemas.microsoft.com/office/drawing/2014/main" id="{9C3C9851-3703-4B6A-9BBA-C8E6110157F7}"/>
                  </a:ext>
                </a:extLst>
              </p:cNvPr>
              <p:cNvSpPr>
                <a:spLocks noChangeShapeType="1"/>
              </p:cNvSpPr>
              <p:nvPr/>
            </p:nvSpPr>
            <p:spPr bwMode="auto">
              <a:xfrm>
                <a:off x="9361488" y="4582964"/>
                <a:ext cx="0"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5" name="Freeform 19">
                <a:extLst>
                  <a:ext uri="{FF2B5EF4-FFF2-40B4-BE49-F238E27FC236}">
                    <a16:creationId xmlns:a16="http://schemas.microsoft.com/office/drawing/2014/main" id="{3A0449CC-435B-4398-B040-B9D36CFB4833}"/>
                  </a:ext>
                </a:extLst>
              </p:cNvPr>
              <p:cNvSpPr>
                <a:spLocks noEditPoints="1"/>
              </p:cNvSpPr>
              <p:nvPr/>
            </p:nvSpPr>
            <p:spPr bwMode="auto">
              <a:xfrm>
                <a:off x="8223251" y="3322489"/>
                <a:ext cx="82550" cy="88900"/>
              </a:xfrm>
              <a:custGeom>
                <a:avLst/>
                <a:gdLst>
                  <a:gd name="T0" fmla="*/ 38 w 52"/>
                  <a:gd name="T1" fmla="*/ 56 h 56"/>
                  <a:gd name="T2" fmla="*/ 36 w 52"/>
                  <a:gd name="T3" fmla="*/ 50 h 56"/>
                  <a:gd name="T4" fmla="*/ 16 w 52"/>
                  <a:gd name="T5" fmla="*/ 50 h 56"/>
                  <a:gd name="T6" fmla="*/ 14 w 52"/>
                  <a:gd name="T7" fmla="*/ 56 h 56"/>
                  <a:gd name="T8" fmla="*/ 0 w 52"/>
                  <a:gd name="T9" fmla="*/ 56 h 56"/>
                  <a:gd name="T10" fmla="*/ 20 w 52"/>
                  <a:gd name="T11" fmla="*/ 0 h 56"/>
                  <a:gd name="T12" fmla="*/ 32 w 52"/>
                  <a:gd name="T13" fmla="*/ 0 h 56"/>
                  <a:gd name="T14" fmla="*/ 52 w 52"/>
                  <a:gd name="T15" fmla="*/ 56 h 56"/>
                  <a:gd name="T16" fmla="*/ 38 w 52"/>
                  <a:gd name="T17" fmla="*/ 56 h 56"/>
                  <a:gd name="T18" fmla="*/ 26 w 52"/>
                  <a:gd name="T19" fmla="*/ 16 h 56"/>
                  <a:gd name="T20" fmla="*/ 20 w 52"/>
                  <a:gd name="T21" fmla="*/ 40 h 56"/>
                  <a:gd name="T22" fmla="*/ 32 w 52"/>
                  <a:gd name="T23" fmla="*/ 40 h 56"/>
                  <a:gd name="T24" fmla="*/ 26 w 52"/>
                  <a:gd name="T25"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6">
                    <a:moveTo>
                      <a:pt x="38" y="56"/>
                    </a:moveTo>
                    <a:lnTo>
                      <a:pt x="36" y="50"/>
                    </a:lnTo>
                    <a:lnTo>
                      <a:pt x="16" y="50"/>
                    </a:lnTo>
                    <a:lnTo>
                      <a:pt x="14" y="56"/>
                    </a:lnTo>
                    <a:lnTo>
                      <a:pt x="0" y="56"/>
                    </a:lnTo>
                    <a:lnTo>
                      <a:pt x="20" y="0"/>
                    </a:lnTo>
                    <a:lnTo>
                      <a:pt x="32" y="0"/>
                    </a:lnTo>
                    <a:lnTo>
                      <a:pt x="52" y="56"/>
                    </a:lnTo>
                    <a:lnTo>
                      <a:pt x="38" y="56"/>
                    </a:lnTo>
                    <a:close/>
                    <a:moveTo>
                      <a:pt x="26" y="16"/>
                    </a:moveTo>
                    <a:lnTo>
                      <a:pt x="20" y="40"/>
                    </a:lnTo>
                    <a:lnTo>
                      <a:pt x="32" y="40"/>
                    </a:lnTo>
                    <a:lnTo>
                      <a:pt x="26" y="16"/>
                    </a:ln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21">
                <a:extLst>
                  <a:ext uri="{FF2B5EF4-FFF2-40B4-BE49-F238E27FC236}">
                    <a16:creationId xmlns:a16="http://schemas.microsoft.com/office/drawing/2014/main" id="{FC533D36-F3F3-4F93-B906-95E3A70678D2}"/>
                  </a:ext>
                </a:extLst>
              </p:cNvPr>
              <p:cNvSpPr>
                <a:spLocks/>
              </p:cNvSpPr>
              <p:nvPr/>
            </p:nvSpPr>
            <p:spPr bwMode="auto">
              <a:xfrm>
                <a:off x="8866188" y="4113064"/>
                <a:ext cx="1322388" cy="488950"/>
              </a:xfrm>
              <a:custGeom>
                <a:avLst/>
                <a:gdLst>
                  <a:gd name="T0" fmla="*/ 161 w 417"/>
                  <a:gd name="T1" fmla="*/ 0 h 154"/>
                  <a:gd name="T2" fmla="*/ 245 w 417"/>
                  <a:gd name="T3" fmla="*/ 87 h 154"/>
                  <a:gd name="T4" fmla="*/ 283 w 417"/>
                  <a:gd name="T5" fmla="*/ 42 h 154"/>
                  <a:gd name="T6" fmla="*/ 417 w 417"/>
                  <a:gd name="T7" fmla="*/ 146 h 154"/>
                  <a:gd name="T8" fmla="*/ 278 w 417"/>
                  <a:gd name="T9" fmla="*/ 149 h 154"/>
                  <a:gd name="T10" fmla="*/ 5 w 417"/>
                  <a:gd name="T11" fmla="*/ 148 h 154"/>
                  <a:gd name="T12" fmla="*/ 148 w 417"/>
                  <a:gd name="T13" fmla="*/ 5 h 154"/>
                  <a:gd name="T14" fmla="*/ 161 w 417"/>
                  <a:gd name="T15" fmla="*/ 0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7" h="154">
                    <a:moveTo>
                      <a:pt x="161" y="0"/>
                    </a:moveTo>
                    <a:cubicBezTo>
                      <a:pt x="245" y="87"/>
                      <a:pt x="245" y="87"/>
                      <a:pt x="245" y="87"/>
                    </a:cubicBezTo>
                    <a:cubicBezTo>
                      <a:pt x="283" y="42"/>
                      <a:pt x="283" y="42"/>
                      <a:pt x="283" y="42"/>
                    </a:cubicBezTo>
                    <a:cubicBezTo>
                      <a:pt x="417" y="146"/>
                      <a:pt x="417" y="146"/>
                      <a:pt x="417" y="146"/>
                    </a:cubicBezTo>
                    <a:cubicBezTo>
                      <a:pt x="278" y="149"/>
                      <a:pt x="278" y="149"/>
                      <a:pt x="278" y="149"/>
                    </a:cubicBezTo>
                    <a:cubicBezTo>
                      <a:pt x="277" y="149"/>
                      <a:pt x="0" y="154"/>
                      <a:pt x="5" y="148"/>
                    </a:cubicBezTo>
                    <a:cubicBezTo>
                      <a:pt x="148" y="5"/>
                      <a:pt x="148" y="5"/>
                      <a:pt x="148" y="5"/>
                    </a:cubicBezTo>
                    <a:lnTo>
                      <a:pt x="161" y="0"/>
                    </a:lnTo>
                    <a:close/>
                  </a:path>
                </a:pathLst>
              </a:custGeom>
              <a:solidFill>
                <a:srgbClr val="E22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22">
                <a:extLst>
                  <a:ext uri="{FF2B5EF4-FFF2-40B4-BE49-F238E27FC236}">
                    <a16:creationId xmlns:a16="http://schemas.microsoft.com/office/drawing/2014/main" id="{0FAFF9DB-DB4E-4C6D-9232-58497D2C16F8}"/>
                  </a:ext>
                </a:extLst>
              </p:cNvPr>
              <p:cNvSpPr>
                <a:spLocks/>
              </p:cNvSpPr>
              <p:nvPr/>
            </p:nvSpPr>
            <p:spPr bwMode="auto">
              <a:xfrm>
                <a:off x="10293351" y="3004989"/>
                <a:ext cx="604838" cy="269875"/>
              </a:xfrm>
              <a:custGeom>
                <a:avLst/>
                <a:gdLst>
                  <a:gd name="T0" fmla="*/ 13 w 191"/>
                  <a:gd name="T1" fmla="*/ 58 h 85"/>
                  <a:gd name="T2" fmla="*/ 15 w 191"/>
                  <a:gd name="T3" fmla="*/ 58 h 85"/>
                  <a:gd name="T4" fmla="*/ 15 w 191"/>
                  <a:gd name="T5" fmla="*/ 57 h 85"/>
                  <a:gd name="T6" fmla="*/ 43 w 191"/>
                  <a:gd name="T7" fmla="*/ 28 h 85"/>
                  <a:gd name="T8" fmla="*/ 45 w 191"/>
                  <a:gd name="T9" fmla="*/ 29 h 85"/>
                  <a:gd name="T10" fmla="*/ 85 w 191"/>
                  <a:gd name="T11" fmla="*/ 0 h 85"/>
                  <a:gd name="T12" fmla="*/ 126 w 191"/>
                  <a:gd name="T13" fmla="*/ 32 h 85"/>
                  <a:gd name="T14" fmla="*/ 140 w 191"/>
                  <a:gd name="T15" fmla="*/ 28 h 85"/>
                  <a:gd name="T16" fmla="*/ 168 w 191"/>
                  <a:gd name="T17" fmla="*/ 52 h 85"/>
                  <a:gd name="T18" fmla="*/ 174 w 191"/>
                  <a:gd name="T19" fmla="*/ 51 h 85"/>
                  <a:gd name="T20" fmla="*/ 191 w 191"/>
                  <a:gd name="T21" fmla="*/ 68 h 85"/>
                  <a:gd name="T22" fmla="*/ 174 w 191"/>
                  <a:gd name="T23" fmla="*/ 85 h 85"/>
                  <a:gd name="T24" fmla="*/ 13 w 191"/>
                  <a:gd name="T25" fmla="*/ 85 h 85"/>
                  <a:gd name="T26" fmla="*/ 13 w 191"/>
                  <a:gd name="T27" fmla="*/ 85 h 85"/>
                  <a:gd name="T28" fmla="*/ 13 w 191"/>
                  <a:gd name="T29" fmla="*/ 85 h 85"/>
                  <a:gd name="T30" fmla="*/ 0 w 191"/>
                  <a:gd name="T31" fmla="*/ 71 h 85"/>
                  <a:gd name="T32" fmla="*/ 13 w 191"/>
                  <a:gd name="T33" fmla="*/ 5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1" h="85">
                    <a:moveTo>
                      <a:pt x="13" y="58"/>
                    </a:moveTo>
                    <a:cubicBezTo>
                      <a:pt x="14" y="58"/>
                      <a:pt x="14" y="58"/>
                      <a:pt x="15" y="58"/>
                    </a:cubicBezTo>
                    <a:cubicBezTo>
                      <a:pt x="15" y="58"/>
                      <a:pt x="15" y="57"/>
                      <a:pt x="15" y="57"/>
                    </a:cubicBezTo>
                    <a:cubicBezTo>
                      <a:pt x="15" y="41"/>
                      <a:pt x="27" y="28"/>
                      <a:pt x="43" y="28"/>
                    </a:cubicBezTo>
                    <a:cubicBezTo>
                      <a:pt x="44" y="28"/>
                      <a:pt x="45" y="28"/>
                      <a:pt x="45" y="29"/>
                    </a:cubicBezTo>
                    <a:cubicBezTo>
                      <a:pt x="51" y="12"/>
                      <a:pt x="67" y="0"/>
                      <a:pt x="85" y="0"/>
                    </a:cubicBezTo>
                    <a:cubicBezTo>
                      <a:pt x="105" y="0"/>
                      <a:pt x="121" y="14"/>
                      <a:pt x="126" y="32"/>
                    </a:cubicBezTo>
                    <a:cubicBezTo>
                      <a:pt x="130" y="30"/>
                      <a:pt x="135" y="28"/>
                      <a:pt x="140" y="28"/>
                    </a:cubicBezTo>
                    <a:cubicBezTo>
                      <a:pt x="154" y="28"/>
                      <a:pt x="166" y="39"/>
                      <a:pt x="168" y="52"/>
                    </a:cubicBezTo>
                    <a:cubicBezTo>
                      <a:pt x="170" y="51"/>
                      <a:pt x="172" y="51"/>
                      <a:pt x="174" y="51"/>
                    </a:cubicBezTo>
                    <a:cubicBezTo>
                      <a:pt x="183" y="51"/>
                      <a:pt x="191" y="58"/>
                      <a:pt x="191" y="68"/>
                    </a:cubicBezTo>
                    <a:cubicBezTo>
                      <a:pt x="191" y="77"/>
                      <a:pt x="183" y="85"/>
                      <a:pt x="174" y="85"/>
                    </a:cubicBezTo>
                    <a:cubicBezTo>
                      <a:pt x="13" y="85"/>
                      <a:pt x="13" y="85"/>
                      <a:pt x="13" y="85"/>
                    </a:cubicBezTo>
                    <a:cubicBezTo>
                      <a:pt x="13" y="85"/>
                      <a:pt x="13" y="85"/>
                      <a:pt x="13" y="85"/>
                    </a:cubicBezTo>
                    <a:cubicBezTo>
                      <a:pt x="13" y="85"/>
                      <a:pt x="13" y="85"/>
                      <a:pt x="13" y="85"/>
                    </a:cubicBezTo>
                    <a:cubicBezTo>
                      <a:pt x="6" y="85"/>
                      <a:pt x="0" y="79"/>
                      <a:pt x="0" y="71"/>
                    </a:cubicBezTo>
                    <a:cubicBezTo>
                      <a:pt x="0" y="64"/>
                      <a:pt x="6" y="58"/>
                      <a:pt x="13"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24">
                <a:extLst>
                  <a:ext uri="{FF2B5EF4-FFF2-40B4-BE49-F238E27FC236}">
                    <a16:creationId xmlns:a16="http://schemas.microsoft.com/office/drawing/2014/main" id="{AC50F27D-EFA1-4DF9-90BD-87952D73451F}"/>
                  </a:ext>
                </a:extLst>
              </p:cNvPr>
              <p:cNvSpPr>
                <a:spLocks/>
              </p:cNvSpPr>
              <p:nvPr/>
            </p:nvSpPr>
            <p:spPr bwMode="auto">
              <a:xfrm>
                <a:off x="9861551" y="2903389"/>
                <a:ext cx="377825" cy="549275"/>
              </a:xfrm>
              <a:custGeom>
                <a:avLst/>
                <a:gdLst>
                  <a:gd name="T0" fmla="*/ 119 w 119"/>
                  <a:gd name="T1" fmla="*/ 143 h 173"/>
                  <a:gd name="T2" fmla="*/ 118 w 119"/>
                  <a:gd name="T3" fmla="*/ 145 h 173"/>
                  <a:gd name="T4" fmla="*/ 104 w 119"/>
                  <a:gd name="T5" fmla="*/ 150 h 173"/>
                  <a:gd name="T6" fmla="*/ 94 w 119"/>
                  <a:gd name="T7" fmla="*/ 144 h 173"/>
                  <a:gd name="T8" fmla="*/ 78 w 119"/>
                  <a:gd name="T9" fmla="*/ 148 h 173"/>
                  <a:gd name="T10" fmla="*/ 67 w 119"/>
                  <a:gd name="T11" fmla="*/ 167 h 173"/>
                  <a:gd name="T12" fmla="*/ 55 w 119"/>
                  <a:gd name="T13" fmla="*/ 167 h 173"/>
                  <a:gd name="T14" fmla="*/ 38 w 119"/>
                  <a:gd name="T15" fmla="*/ 132 h 173"/>
                  <a:gd name="T16" fmla="*/ 24 w 119"/>
                  <a:gd name="T17" fmla="*/ 130 h 173"/>
                  <a:gd name="T18" fmla="*/ 18 w 119"/>
                  <a:gd name="T19" fmla="*/ 135 h 173"/>
                  <a:gd name="T20" fmla="*/ 3 w 119"/>
                  <a:gd name="T21" fmla="*/ 133 h 173"/>
                  <a:gd name="T22" fmla="*/ 0 w 119"/>
                  <a:gd name="T23" fmla="*/ 129 h 173"/>
                  <a:gd name="T24" fmla="*/ 53 w 119"/>
                  <a:gd name="T25" fmla="*/ 12 h 173"/>
                  <a:gd name="T26" fmla="*/ 65 w 119"/>
                  <a:gd name="T27" fmla="*/ 12 h 173"/>
                  <a:gd name="T28" fmla="*/ 119 w 119"/>
                  <a:gd name="T29" fmla="*/ 14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73">
                    <a:moveTo>
                      <a:pt x="119" y="143"/>
                    </a:moveTo>
                    <a:cubicBezTo>
                      <a:pt x="118" y="145"/>
                      <a:pt x="118" y="145"/>
                      <a:pt x="118" y="145"/>
                    </a:cubicBezTo>
                    <a:cubicBezTo>
                      <a:pt x="116" y="151"/>
                      <a:pt x="110" y="154"/>
                      <a:pt x="104" y="150"/>
                    </a:cubicBezTo>
                    <a:cubicBezTo>
                      <a:pt x="94" y="144"/>
                      <a:pt x="94" y="144"/>
                      <a:pt x="94" y="144"/>
                    </a:cubicBezTo>
                    <a:cubicBezTo>
                      <a:pt x="88" y="140"/>
                      <a:pt x="81" y="142"/>
                      <a:pt x="78" y="148"/>
                    </a:cubicBezTo>
                    <a:cubicBezTo>
                      <a:pt x="67" y="167"/>
                      <a:pt x="67" y="167"/>
                      <a:pt x="67" y="167"/>
                    </a:cubicBezTo>
                    <a:cubicBezTo>
                      <a:pt x="63" y="173"/>
                      <a:pt x="58" y="173"/>
                      <a:pt x="55" y="167"/>
                    </a:cubicBezTo>
                    <a:cubicBezTo>
                      <a:pt x="38" y="132"/>
                      <a:pt x="38" y="132"/>
                      <a:pt x="38" y="132"/>
                    </a:cubicBezTo>
                    <a:cubicBezTo>
                      <a:pt x="35" y="126"/>
                      <a:pt x="28" y="125"/>
                      <a:pt x="24" y="130"/>
                    </a:cubicBezTo>
                    <a:cubicBezTo>
                      <a:pt x="18" y="135"/>
                      <a:pt x="18" y="135"/>
                      <a:pt x="18" y="135"/>
                    </a:cubicBezTo>
                    <a:cubicBezTo>
                      <a:pt x="13" y="139"/>
                      <a:pt x="6" y="139"/>
                      <a:pt x="3" y="133"/>
                    </a:cubicBezTo>
                    <a:cubicBezTo>
                      <a:pt x="0" y="129"/>
                      <a:pt x="0" y="129"/>
                      <a:pt x="0" y="129"/>
                    </a:cubicBezTo>
                    <a:cubicBezTo>
                      <a:pt x="53" y="12"/>
                      <a:pt x="53" y="12"/>
                      <a:pt x="53" y="12"/>
                    </a:cubicBezTo>
                    <a:cubicBezTo>
                      <a:pt x="53" y="12"/>
                      <a:pt x="60" y="0"/>
                      <a:pt x="65" y="12"/>
                    </a:cubicBezTo>
                    <a:cubicBezTo>
                      <a:pt x="70" y="24"/>
                      <a:pt x="119" y="143"/>
                      <a:pt x="119" y="1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25">
                <a:extLst>
                  <a:ext uri="{FF2B5EF4-FFF2-40B4-BE49-F238E27FC236}">
                    <a16:creationId xmlns:a16="http://schemas.microsoft.com/office/drawing/2014/main" id="{5D05E411-8C4A-4525-A6B9-900EC2B104AE}"/>
                  </a:ext>
                </a:extLst>
              </p:cNvPr>
              <p:cNvSpPr>
                <a:spLocks/>
              </p:cNvSpPr>
              <p:nvPr/>
            </p:nvSpPr>
            <p:spPr bwMode="auto">
              <a:xfrm>
                <a:off x="9390063" y="3525689"/>
                <a:ext cx="458788" cy="203200"/>
              </a:xfrm>
              <a:custGeom>
                <a:avLst/>
                <a:gdLst>
                  <a:gd name="T0" fmla="*/ 10 w 145"/>
                  <a:gd name="T1" fmla="*/ 44 h 64"/>
                  <a:gd name="T2" fmla="*/ 11 w 145"/>
                  <a:gd name="T3" fmla="*/ 44 h 64"/>
                  <a:gd name="T4" fmla="*/ 11 w 145"/>
                  <a:gd name="T5" fmla="*/ 42 h 64"/>
                  <a:gd name="T6" fmla="*/ 32 w 145"/>
                  <a:gd name="T7" fmla="*/ 21 h 64"/>
                  <a:gd name="T8" fmla="*/ 34 w 145"/>
                  <a:gd name="T9" fmla="*/ 21 h 64"/>
                  <a:gd name="T10" fmla="*/ 64 w 145"/>
                  <a:gd name="T11" fmla="*/ 0 h 64"/>
                  <a:gd name="T12" fmla="*/ 95 w 145"/>
                  <a:gd name="T13" fmla="*/ 24 h 64"/>
                  <a:gd name="T14" fmla="*/ 106 w 145"/>
                  <a:gd name="T15" fmla="*/ 21 h 64"/>
                  <a:gd name="T16" fmla="*/ 127 w 145"/>
                  <a:gd name="T17" fmla="*/ 39 h 64"/>
                  <a:gd name="T18" fmla="*/ 132 w 145"/>
                  <a:gd name="T19" fmla="*/ 38 h 64"/>
                  <a:gd name="T20" fmla="*/ 145 w 145"/>
                  <a:gd name="T21" fmla="*/ 51 h 64"/>
                  <a:gd name="T22" fmla="*/ 132 w 145"/>
                  <a:gd name="T23" fmla="*/ 64 h 64"/>
                  <a:gd name="T24" fmla="*/ 10 w 145"/>
                  <a:gd name="T25" fmla="*/ 64 h 64"/>
                  <a:gd name="T26" fmla="*/ 10 w 145"/>
                  <a:gd name="T27" fmla="*/ 64 h 64"/>
                  <a:gd name="T28" fmla="*/ 10 w 145"/>
                  <a:gd name="T29" fmla="*/ 64 h 64"/>
                  <a:gd name="T30" fmla="*/ 0 w 145"/>
                  <a:gd name="T31" fmla="*/ 54 h 64"/>
                  <a:gd name="T32" fmla="*/ 10 w 145"/>
                  <a:gd name="T33"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5" h="64">
                    <a:moveTo>
                      <a:pt x="10" y="44"/>
                    </a:moveTo>
                    <a:cubicBezTo>
                      <a:pt x="10" y="44"/>
                      <a:pt x="11" y="44"/>
                      <a:pt x="11" y="44"/>
                    </a:cubicBezTo>
                    <a:cubicBezTo>
                      <a:pt x="11" y="43"/>
                      <a:pt x="11" y="43"/>
                      <a:pt x="11" y="42"/>
                    </a:cubicBezTo>
                    <a:cubicBezTo>
                      <a:pt x="11" y="31"/>
                      <a:pt x="21" y="21"/>
                      <a:pt x="32" y="21"/>
                    </a:cubicBezTo>
                    <a:cubicBezTo>
                      <a:pt x="33" y="21"/>
                      <a:pt x="34" y="21"/>
                      <a:pt x="34" y="21"/>
                    </a:cubicBezTo>
                    <a:cubicBezTo>
                      <a:pt x="39" y="9"/>
                      <a:pt x="51" y="0"/>
                      <a:pt x="64" y="0"/>
                    </a:cubicBezTo>
                    <a:cubicBezTo>
                      <a:pt x="79" y="0"/>
                      <a:pt x="92" y="10"/>
                      <a:pt x="95" y="24"/>
                    </a:cubicBezTo>
                    <a:cubicBezTo>
                      <a:pt x="99" y="22"/>
                      <a:pt x="102" y="21"/>
                      <a:pt x="106" y="21"/>
                    </a:cubicBezTo>
                    <a:cubicBezTo>
                      <a:pt x="117" y="21"/>
                      <a:pt x="126" y="29"/>
                      <a:pt x="127" y="39"/>
                    </a:cubicBezTo>
                    <a:cubicBezTo>
                      <a:pt x="129" y="38"/>
                      <a:pt x="130" y="38"/>
                      <a:pt x="132" y="38"/>
                    </a:cubicBezTo>
                    <a:cubicBezTo>
                      <a:pt x="139" y="38"/>
                      <a:pt x="145" y="44"/>
                      <a:pt x="145" y="51"/>
                    </a:cubicBezTo>
                    <a:cubicBezTo>
                      <a:pt x="145" y="58"/>
                      <a:pt x="139" y="64"/>
                      <a:pt x="132" y="64"/>
                    </a:cubicBezTo>
                    <a:cubicBezTo>
                      <a:pt x="10" y="64"/>
                      <a:pt x="10" y="64"/>
                      <a:pt x="10" y="64"/>
                    </a:cubicBezTo>
                    <a:cubicBezTo>
                      <a:pt x="10" y="64"/>
                      <a:pt x="10" y="64"/>
                      <a:pt x="10" y="64"/>
                    </a:cubicBezTo>
                    <a:cubicBezTo>
                      <a:pt x="10" y="64"/>
                      <a:pt x="10" y="64"/>
                      <a:pt x="10" y="64"/>
                    </a:cubicBezTo>
                    <a:cubicBezTo>
                      <a:pt x="4" y="64"/>
                      <a:pt x="0" y="59"/>
                      <a:pt x="0" y="54"/>
                    </a:cubicBezTo>
                    <a:cubicBezTo>
                      <a:pt x="0" y="48"/>
                      <a:pt x="4" y="44"/>
                      <a:pt x="1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Oval 32">
                <a:extLst>
                  <a:ext uri="{FF2B5EF4-FFF2-40B4-BE49-F238E27FC236}">
                    <a16:creationId xmlns:a16="http://schemas.microsoft.com/office/drawing/2014/main" id="{A4BF22C3-B4A1-47C0-84E9-91811B66299A}"/>
                  </a:ext>
                </a:extLst>
              </p:cNvPr>
              <p:cNvSpPr>
                <a:spLocks noChangeArrowheads="1"/>
              </p:cNvSpPr>
              <p:nvPr/>
            </p:nvSpPr>
            <p:spPr bwMode="auto">
              <a:xfrm>
                <a:off x="8401051" y="4198789"/>
                <a:ext cx="57150" cy="57150"/>
              </a:xfrm>
              <a:prstGeom prst="ellipse">
                <a:avLst/>
              </a:prstGeom>
              <a:solidFill>
                <a:srgbClr val="28A4A8"/>
              </a:solidFill>
              <a:ln w="12700" cap="flat">
                <a:solidFill>
                  <a:srgbClr val="FFD24E"/>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9" name="Oval 33">
                <a:extLst>
                  <a:ext uri="{FF2B5EF4-FFF2-40B4-BE49-F238E27FC236}">
                    <a16:creationId xmlns:a16="http://schemas.microsoft.com/office/drawing/2014/main" id="{005191A9-4C9D-4022-9043-5BE28DF0D81F}"/>
                  </a:ext>
                </a:extLst>
              </p:cNvPr>
              <p:cNvSpPr>
                <a:spLocks noChangeArrowheads="1"/>
              </p:cNvSpPr>
              <p:nvPr/>
            </p:nvSpPr>
            <p:spPr bwMode="auto">
              <a:xfrm>
                <a:off x="8585201" y="4335314"/>
                <a:ext cx="52388" cy="57150"/>
              </a:xfrm>
              <a:prstGeom prst="ellipse">
                <a:avLst/>
              </a:prstGeom>
              <a:solidFill>
                <a:srgbClr val="28A4A8"/>
              </a:solidFill>
              <a:ln w="12700" cap="flat">
                <a:solidFill>
                  <a:srgbClr val="FFD24E"/>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0" name="Oval 34">
                <a:extLst>
                  <a:ext uri="{FF2B5EF4-FFF2-40B4-BE49-F238E27FC236}">
                    <a16:creationId xmlns:a16="http://schemas.microsoft.com/office/drawing/2014/main" id="{64E3157D-D69A-4EF9-A277-EE02B128111B}"/>
                  </a:ext>
                </a:extLst>
              </p:cNvPr>
              <p:cNvSpPr>
                <a:spLocks noChangeArrowheads="1"/>
              </p:cNvSpPr>
              <p:nvPr/>
            </p:nvSpPr>
            <p:spPr bwMode="auto">
              <a:xfrm>
                <a:off x="8929688" y="3989239"/>
                <a:ext cx="57150" cy="57150"/>
              </a:xfrm>
              <a:prstGeom prst="ellipse">
                <a:avLst/>
              </a:prstGeom>
              <a:solidFill>
                <a:srgbClr val="28A4A8"/>
              </a:solidFill>
              <a:ln w="12700" cap="flat">
                <a:solidFill>
                  <a:srgbClr val="FFD24E"/>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1" name="Oval 35">
                <a:extLst>
                  <a:ext uri="{FF2B5EF4-FFF2-40B4-BE49-F238E27FC236}">
                    <a16:creationId xmlns:a16="http://schemas.microsoft.com/office/drawing/2014/main" id="{3CB66238-77B7-419E-8F2A-4A8E7B0D9F23}"/>
                  </a:ext>
                </a:extLst>
              </p:cNvPr>
              <p:cNvSpPr>
                <a:spLocks noChangeArrowheads="1"/>
              </p:cNvSpPr>
              <p:nvPr/>
            </p:nvSpPr>
            <p:spPr bwMode="auto">
              <a:xfrm>
                <a:off x="9148763" y="4262289"/>
                <a:ext cx="53975" cy="53975"/>
              </a:xfrm>
              <a:prstGeom prst="ellipse">
                <a:avLst/>
              </a:prstGeom>
              <a:solidFill>
                <a:srgbClr val="28A4A8"/>
              </a:solidFill>
              <a:ln w="12700" cap="flat">
                <a:solidFill>
                  <a:srgbClr val="FFD24E"/>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2" name="Oval 36">
                <a:extLst>
                  <a:ext uri="{FF2B5EF4-FFF2-40B4-BE49-F238E27FC236}">
                    <a16:creationId xmlns:a16="http://schemas.microsoft.com/office/drawing/2014/main" id="{942B0F2C-31BF-4DF2-997F-3E2D82197E03}"/>
                  </a:ext>
                </a:extLst>
              </p:cNvPr>
              <p:cNvSpPr>
                <a:spLocks noChangeArrowheads="1"/>
              </p:cNvSpPr>
              <p:nvPr/>
            </p:nvSpPr>
            <p:spPr bwMode="auto">
              <a:xfrm>
                <a:off x="9332913" y="4078139"/>
                <a:ext cx="57150" cy="57150"/>
              </a:xfrm>
              <a:prstGeom prst="ellipse">
                <a:avLst/>
              </a:prstGeom>
              <a:solidFill>
                <a:srgbClr val="28A4A8"/>
              </a:solidFill>
              <a:ln w="12700" cap="flat">
                <a:solidFill>
                  <a:srgbClr val="FFD24E"/>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3" name="Oval 37">
                <a:extLst>
                  <a:ext uri="{FF2B5EF4-FFF2-40B4-BE49-F238E27FC236}">
                    <a16:creationId xmlns:a16="http://schemas.microsoft.com/office/drawing/2014/main" id="{F9409DD2-801C-49AB-B589-C1B664082B25}"/>
                  </a:ext>
                </a:extLst>
              </p:cNvPr>
              <p:cNvSpPr>
                <a:spLocks noChangeArrowheads="1"/>
              </p:cNvSpPr>
              <p:nvPr/>
            </p:nvSpPr>
            <p:spPr bwMode="auto">
              <a:xfrm>
                <a:off x="9440863" y="4173389"/>
                <a:ext cx="57150" cy="53975"/>
              </a:xfrm>
              <a:prstGeom prst="ellipse">
                <a:avLst/>
              </a:prstGeom>
              <a:solidFill>
                <a:srgbClr val="28A4A8"/>
              </a:solidFill>
              <a:ln w="12700" cap="flat">
                <a:solidFill>
                  <a:srgbClr val="FFD24E"/>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4" name="Line 38">
                <a:extLst>
                  <a:ext uri="{FF2B5EF4-FFF2-40B4-BE49-F238E27FC236}">
                    <a16:creationId xmlns:a16="http://schemas.microsoft.com/office/drawing/2014/main" id="{B782F155-4028-4AA9-8633-071F121B915D}"/>
                  </a:ext>
                </a:extLst>
              </p:cNvPr>
              <p:cNvSpPr>
                <a:spLocks noChangeShapeType="1"/>
              </p:cNvSpPr>
              <p:nvPr/>
            </p:nvSpPr>
            <p:spPr bwMode="auto">
              <a:xfrm flipV="1">
                <a:off x="9310688" y="4706789"/>
                <a:ext cx="0" cy="29845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5" name="Freeform 39">
                <a:extLst>
                  <a:ext uri="{FF2B5EF4-FFF2-40B4-BE49-F238E27FC236}">
                    <a16:creationId xmlns:a16="http://schemas.microsoft.com/office/drawing/2014/main" id="{8B3839A1-0E2A-408A-9F6D-785D37114CFD}"/>
                  </a:ext>
                </a:extLst>
              </p:cNvPr>
              <p:cNvSpPr>
                <a:spLocks/>
              </p:cNvSpPr>
              <p:nvPr/>
            </p:nvSpPr>
            <p:spPr bwMode="auto">
              <a:xfrm>
                <a:off x="9085263" y="5005239"/>
                <a:ext cx="463550" cy="228600"/>
              </a:xfrm>
              <a:custGeom>
                <a:avLst/>
                <a:gdLst>
                  <a:gd name="T0" fmla="*/ 0 w 292"/>
                  <a:gd name="T1" fmla="*/ 144 h 144"/>
                  <a:gd name="T2" fmla="*/ 144 w 292"/>
                  <a:gd name="T3" fmla="*/ 0 h 144"/>
                  <a:gd name="T4" fmla="*/ 292 w 292"/>
                  <a:gd name="T5" fmla="*/ 144 h 144"/>
                </a:gdLst>
                <a:ahLst/>
                <a:cxnLst>
                  <a:cxn ang="0">
                    <a:pos x="T0" y="T1"/>
                  </a:cxn>
                  <a:cxn ang="0">
                    <a:pos x="T2" y="T3"/>
                  </a:cxn>
                  <a:cxn ang="0">
                    <a:pos x="T4" y="T5"/>
                  </a:cxn>
                </a:cxnLst>
                <a:rect l="0" t="0" r="r" b="b"/>
                <a:pathLst>
                  <a:path w="292" h="144">
                    <a:moveTo>
                      <a:pt x="0" y="144"/>
                    </a:moveTo>
                    <a:lnTo>
                      <a:pt x="144" y="0"/>
                    </a:lnTo>
                    <a:lnTo>
                      <a:pt x="292" y="144"/>
                    </a:ln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6" name="Oval 40">
                <a:extLst>
                  <a:ext uri="{FF2B5EF4-FFF2-40B4-BE49-F238E27FC236}">
                    <a16:creationId xmlns:a16="http://schemas.microsoft.com/office/drawing/2014/main" id="{799D4FD8-5BC3-4C95-870B-728F60297D26}"/>
                  </a:ext>
                </a:extLst>
              </p:cNvPr>
              <p:cNvSpPr>
                <a:spLocks noChangeArrowheads="1"/>
              </p:cNvSpPr>
              <p:nvPr/>
            </p:nvSpPr>
            <p:spPr bwMode="auto">
              <a:xfrm>
                <a:off x="9021763" y="5224314"/>
                <a:ext cx="73025" cy="73025"/>
              </a:xfrm>
              <a:prstGeom prst="ellipse">
                <a:avLst/>
              </a:pr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7" name="Oval 41">
                <a:extLst>
                  <a:ext uri="{FF2B5EF4-FFF2-40B4-BE49-F238E27FC236}">
                    <a16:creationId xmlns:a16="http://schemas.microsoft.com/office/drawing/2014/main" id="{7A279496-FBF1-43AF-BEC0-9E0E44C98188}"/>
                  </a:ext>
                </a:extLst>
              </p:cNvPr>
              <p:cNvSpPr>
                <a:spLocks noChangeArrowheads="1"/>
              </p:cNvSpPr>
              <p:nvPr/>
            </p:nvSpPr>
            <p:spPr bwMode="auto">
              <a:xfrm>
                <a:off x="9539288" y="5224314"/>
                <a:ext cx="73025" cy="73025"/>
              </a:xfrm>
              <a:prstGeom prst="ellipse">
                <a:avLst/>
              </a:pr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5" name="Freeform 49">
                <a:extLst>
                  <a:ext uri="{FF2B5EF4-FFF2-40B4-BE49-F238E27FC236}">
                    <a16:creationId xmlns:a16="http://schemas.microsoft.com/office/drawing/2014/main" id="{EA1123FD-6335-4F2B-BBA1-6B109BA13797}"/>
                  </a:ext>
                </a:extLst>
              </p:cNvPr>
              <p:cNvSpPr>
                <a:spLocks/>
              </p:cNvSpPr>
              <p:nvPr/>
            </p:nvSpPr>
            <p:spPr bwMode="auto">
              <a:xfrm>
                <a:off x="10293351" y="3008164"/>
                <a:ext cx="604838" cy="266700"/>
              </a:xfrm>
              <a:custGeom>
                <a:avLst/>
                <a:gdLst>
                  <a:gd name="T0" fmla="*/ 60 w 191"/>
                  <a:gd name="T1" fmla="*/ 84 h 84"/>
                  <a:gd name="T2" fmla="*/ 174 w 191"/>
                  <a:gd name="T3" fmla="*/ 84 h 84"/>
                  <a:gd name="T4" fmla="*/ 191 w 191"/>
                  <a:gd name="T5" fmla="*/ 67 h 84"/>
                  <a:gd name="T6" fmla="*/ 174 w 191"/>
                  <a:gd name="T7" fmla="*/ 50 h 84"/>
                  <a:gd name="T8" fmla="*/ 168 w 191"/>
                  <a:gd name="T9" fmla="*/ 51 h 84"/>
                  <a:gd name="T10" fmla="*/ 140 w 191"/>
                  <a:gd name="T11" fmla="*/ 28 h 84"/>
                  <a:gd name="T12" fmla="*/ 126 w 191"/>
                  <a:gd name="T13" fmla="*/ 32 h 84"/>
                  <a:gd name="T14" fmla="*/ 85 w 191"/>
                  <a:gd name="T15" fmla="*/ 0 h 84"/>
                  <a:gd name="T16" fmla="*/ 45 w 191"/>
                  <a:gd name="T17" fmla="*/ 28 h 84"/>
                  <a:gd name="T18" fmla="*/ 43 w 191"/>
                  <a:gd name="T19" fmla="*/ 28 h 84"/>
                  <a:gd name="T20" fmla="*/ 15 w 191"/>
                  <a:gd name="T21" fmla="*/ 56 h 84"/>
                  <a:gd name="T22" fmla="*/ 15 w 191"/>
                  <a:gd name="T23" fmla="*/ 58 h 84"/>
                  <a:gd name="T24" fmla="*/ 13 w 191"/>
                  <a:gd name="T25" fmla="*/ 57 h 84"/>
                  <a:gd name="T26" fmla="*/ 0 w 191"/>
                  <a:gd name="T27" fmla="*/ 71 h 84"/>
                  <a:gd name="T28" fmla="*/ 13 w 191"/>
                  <a:gd name="T29" fmla="*/ 84 h 84"/>
                  <a:gd name="T30" fmla="*/ 13 w 191"/>
                  <a:gd name="T31" fmla="*/ 84 h 84"/>
                  <a:gd name="T32" fmla="*/ 13 w 191"/>
                  <a:gd name="T33"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1" h="84">
                    <a:moveTo>
                      <a:pt x="60" y="84"/>
                    </a:moveTo>
                    <a:cubicBezTo>
                      <a:pt x="174" y="84"/>
                      <a:pt x="174" y="84"/>
                      <a:pt x="174" y="84"/>
                    </a:cubicBezTo>
                    <a:cubicBezTo>
                      <a:pt x="183" y="84"/>
                      <a:pt x="191" y="76"/>
                      <a:pt x="191" y="67"/>
                    </a:cubicBezTo>
                    <a:cubicBezTo>
                      <a:pt x="191" y="58"/>
                      <a:pt x="183" y="50"/>
                      <a:pt x="174" y="50"/>
                    </a:cubicBezTo>
                    <a:cubicBezTo>
                      <a:pt x="172" y="50"/>
                      <a:pt x="170" y="51"/>
                      <a:pt x="168" y="51"/>
                    </a:cubicBezTo>
                    <a:cubicBezTo>
                      <a:pt x="166" y="38"/>
                      <a:pt x="154" y="28"/>
                      <a:pt x="140" y="28"/>
                    </a:cubicBezTo>
                    <a:cubicBezTo>
                      <a:pt x="135" y="28"/>
                      <a:pt x="130" y="29"/>
                      <a:pt x="126" y="32"/>
                    </a:cubicBezTo>
                    <a:cubicBezTo>
                      <a:pt x="121" y="13"/>
                      <a:pt x="105" y="0"/>
                      <a:pt x="85" y="0"/>
                    </a:cubicBezTo>
                    <a:cubicBezTo>
                      <a:pt x="67" y="0"/>
                      <a:pt x="51" y="12"/>
                      <a:pt x="45" y="28"/>
                    </a:cubicBezTo>
                    <a:cubicBezTo>
                      <a:pt x="45" y="28"/>
                      <a:pt x="44" y="28"/>
                      <a:pt x="43" y="28"/>
                    </a:cubicBezTo>
                    <a:cubicBezTo>
                      <a:pt x="27" y="28"/>
                      <a:pt x="15" y="40"/>
                      <a:pt x="15" y="56"/>
                    </a:cubicBezTo>
                    <a:cubicBezTo>
                      <a:pt x="15" y="56"/>
                      <a:pt x="15" y="57"/>
                      <a:pt x="15" y="58"/>
                    </a:cubicBezTo>
                    <a:cubicBezTo>
                      <a:pt x="14" y="57"/>
                      <a:pt x="14" y="57"/>
                      <a:pt x="13" y="57"/>
                    </a:cubicBezTo>
                    <a:cubicBezTo>
                      <a:pt x="6" y="57"/>
                      <a:pt x="0" y="63"/>
                      <a:pt x="0" y="71"/>
                    </a:cubicBezTo>
                    <a:cubicBezTo>
                      <a:pt x="0" y="78"/>
                      <a:pt x="6" y="84"/>
                      <a:pt x="13" y="84"/>
                    </a:cubicBezTo>
                    <a:cubicBezTo>
                      <a:pt x="13" y="84"/>
                      <a:pt x="13" y="84"/>
                      <a:pt x="13" y="84"/>
                    </a:cubicBezTo>
                    <a:cubicBezTo>
                      <a:pt x="13" y="84"/>
                      <a:pt x="13" y="84"/>
                      <a:pt x="13" y="84"/>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6" name="Freeform 50">
                <a:extLst>
                  <a:ext uri="{FF2B5EF4-FFF2-40B4-BE49-F238E27FC236}">
                    <a16:creationId xmlns:a16="http://schemas.microsoft.com/office/drawing/2014/main" id="{FE18AC7C-9FF8-4FB5-BF82-864ABF9CF93F}"/>
                  </a:ext>
                </a:extLst>
              </p:cNvPr>
              <p:cNvSpPr>
                <a:spLocks/>
              </p:cNvSpPr>
              <p:nvPr/>
            </p:nvSpPr>
            <p:spPr bwMode="auto">
              <a:xfrm>
                <a:off x="9390063" y="3525689"/>
                <a:ext cx="357188" cy="203200"/>
              </a:xfrm>
              <a:custGeom>
                <a:avLst/>
                <a:gdLst>
                  <a:gd name="T0" fmla="*/ 10 w 113"/>
                  <a:gd name="T1" fmla="*/ 64 h 64"/>
                  <a:gd name="T2" fmla="*/ 0 w 113"/>
                  <a:gd name="T3" fmla="*/ 54 h 64"/>
                  <a:gd name="T4" fmla="*/ 10 w 113"/>
                  <a:gd name="T5" fmla="*/ 44 h 64"/>
                  <a:gd name="T6" fmla="*/ 11 w 113"/>
                  <a:gd name="T7" fmla="*/ 44 h 64"/>
                  <a:gd name="T8" fmla="*/ 11 w 113"/>
                  <a:gd name="T9" fmla="*/ 43 h 64"/>
                  <a:gd name="T10" fmla="*/ 32 w 113"/>
                  <a:gd name="T11" fmla="*/ 21 h 64"/>
                  <a:gd name="T12" fmla="*/ 34 w 113"/>
                  <a:gd name="T13" fmla="*/ 21 h 64"/>
                  <a:gd name="T14" fmla="*/ 64 w 113"/>
                  <a:gd name="T15" fmla="*/ 0 h 64"/>
                  <a:gd name="T16" fmla="*/ 88 w 113"/>
                  <a:gd name="T17" fmla="*/ 11 h 64"/>
                  <a:gd name="T18" fmla="*/ 95 w 113"/>
                  <a:gd name="T19" fmla="*/ 24 h 64"/>
                  <a:gd name="T20" fmla="*/ 113 w 113"/>
                  <a:gd name="T21" fmla="*/ 2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64">
                    <a:moveTo>
                      <a:pt x="10" y="64"/>
                    </a:moveTo>
                    <a:cubicBezTo>
                      <a:pt x="4" y="64"/>
                      <a:pt x="0" y="59"/>
                      <a:pt x="0" y="54"/>
                    </a:cubicBezTo>
                    <a:cubicBezTo>
                      <a:pt x="0" y="48"/>
                      <a:pt x="4" y="44"/>
                      <a:pt x="10" y="44"/>
                    </a:cubicBezTo>
                    <a:cubicBezTo>
                      <a:pt x="10" y="44"/>
                      <a:pt x="11" y="44"/>
                      <a:pt x="11" y="44"/>
                    </a:cubicBezTo>
                    <a:cubicBezTo>
                      <a:pt x="11" y="43"/>
                      <a:pt x="11" y="43"/>
                      <a:pt x="11" y="43"/>
                    </a:cubicBezTo>
                    <a:cubicBezTo>
                      <a:pt x="11" y="31"/>
                      <a:pt x="21" y="21"/>
                      <a:pt x="32" y="21"/>
                    </a:cubicBezTo>
                    <a:cubicBezTo>
                      <a:pt x="33" y="21"/>
                      <a:pt x="34" y="21"/>
                      <a:pt x="34" y="21"/>
                    </a:cubicBezTo>
                    <a:cubicBezTo>
                      <a:pt x="39" y="9"/>
                      <a:pt x="51" y="0"/>
                      <a:pt x="64" y="0"/>
                    </a:cubicBezTo>
                    <a:cubicBezTo>
                      <a:pt x="74" y="0"/>
                      <a:pt x="82" y="4"/>
                      <a:pt x="88" y="11"/>
                    </a:cubicBezTo>
                    <a:cubicBezTo>
                      <a:pt x="88" y="11"/>
                      <a:pt x="94" y="16"/>
                      <a:pt x="95" y="24"/>
                    </a:cubicBezTo>
                    <a:cubicBezTo>
                      <a:pt x="95" y="24"/>
                      <a:pt x="103" y="21"/>
                      <a:pt x="113" y="22"/>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7" name="Freeform 51">
                <a:extLst>
                  <a:ext uri="{FF2B5EF4-FFF2-40B4-BE49-F238E27FC236}">
                    <a16:creationId xmlns:a16="http://schemas.microsoft.com/office/drawing/2014/main" id="{7F876A97-CDB8-437F-9D47-9A28CD46991A}"/>
                  </a:ext>
                </a:extLst>
              </p:cNvPr>
              <p:cNvSpPr>
                <a:spLocks/>
              </p:cNvSpPr>
              <p:nvPr/>
            </p:nvSpPr>
            <p:spPr bwMode="auto">
              <a:xfrm>
                <a:off x="8388351" y="4306739"/>
                <a:ext cx="2155825" cy="400050"/>
              </a:xfrm>
              <a:custGeom>
                <a:avLst/>
                <a:gdLst>
                  <a:gd name="T0" fmla="*/ 1330 w 1358"/>
                  <a:gd name="T1" fmla="*/ 0 h 252"/>
                  <a:gd name="T2" fmla="*/ 1330 w 1358"/>
                  <a:gd name="T3" fmla="*/ 174 h 252"/>
                  <a:gd name="T4" fmla="*/ 1358 w 1358"/>
                  <a:gd name="T5" fmla="*/ 174 h 252"/>
                  <a:gd name="T6" fmla="*/ 1358 w 1358"/>
                  <a:gd name="T7" fmla="*/ 252 h 252"/>
                  <a:gd name="T8" fmla="*/ 0 w 1358"/>
                  <a:gd name="T9" fmla="*/ 252 h 252"/>
                </a:gdLst>
                <a:ahLst/>
                <a:cxnLst>
                  <a:cxn ang="0">
                    <a:pos x="T0" y="T1"/>
                  </a:cxn>
                  <a:cxn ang="0">
                    <a:pos x="T2" y="T3"/>
                  </a:cxn>
                  <a:cxn ang="0">
                    <a:pos x="T4" y="T5"/>
                  </a:cxn>
                  <a:cxn ang="0">
                    <a:pos x="T6" y="T7"/>
                  </a:cxn>
                  <a:cxn ang="0">
                    <a:pos x="T8" y="T9"/>
                  </a:cxn>
                </a:cxnLst>
                <a:rect l="0" t="0" r="r" b="b"/>
                <a:pathLst>
                  <a:path w="1358" h="252">
                    <a:moveTo>
                      <a:pt x="1330" y="0"/>
                    </a:moveTo>
                    <a:lnTo>
                      <a:pt x="1330" y="174"/>
                    </a:lnTo>
                    <a:lnTo>
                      <a:pt x="1358" y="174"/>
                    </a:lnTo>
                    <a:lnTo>
                      <a:pt x="1358" y="252"/>
                    </a:lnTo>
                    <a:lnTo>
                      <a:pt x="0" y="252"/>
                    </a:ln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8" name="Line 52">
                <a:extLst>
                  <a:ext uri="{FF2B5EF4-FFF2-40B4-BE49-F238E27FC236}">
                    <a16:creationId xmlns:a16="http://schemas.microsoft.com/office/drawing/2014/main" id="{F0CD7B87-4AFF-48B7-A2C4-14D6F6BC4E30}"/>
                  </a:ext>
                </a:extLst>
              </p:cNvPr>
              <p:cNvSpPr>
                <a:spLocks noChangeShapeType="1"/>
              </p:cNvSpPr>
              <p:nvPr/>
            </p:nvSpPr>
            <p:spPr bwMode="auto">
              <a:xfrm>
                <a:off x="10499726" y="3366939"/>
                <a:ext cx="0" cy="40005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9" name="Line 53">
                <a:extLst>
                  <a:ext uri="{FF2B5EF4-FFF2-40B4-BE49-F238E27FC236}">
                    <a16:creationId xmlns:a16="http://schemas.microsoft.com/office/drawing/2014/main" id="{DDA8EF8E-C144-4090-BE4F-DEF144C0910B}"/>
                  </a:ext>
                </a:extLst>
              </p:cNvPr>
              <p:cNvSpPr>
                <a:spLocks noChangeShapeType="1"/>
              </p:cNvSpPr>
              <p:nvPr/>
            </p:nvSpPr>
            <p:spPr bwMode="auto">
              <a:xfrm>
                <a:off x="10137776" y="3106589"/>
                <a:ext cx="247650"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0" name="Freeform 54">
                <a:extLst>
                  <a:ext uri="{FF2B5EF4-FFF2-40B4-BE49-F238E27FC236}">
                    <a16:creationId xmlns:a16="http://schemas.microsoft.com/office/drawing/2014/main" id="{221233D6-06AF-464D-B5EB-014C5AE38200}"/>
                  </a:ext>
                </a:extLst>
              </p:cNvPr>
              <p:cNvSpPr>
                <a:spLocks/>
              </p:cNvSpPr>
              <p:nvPr/>
            </p:nvSpPr>
            <p:spPr bwMode="auto">
              <a:xfrm>
                <a:off x="8086726" y="3106589"/>
                <a:ext cx="1870075" cy="911225"/>
              </a:xfrm>
              <a:custGeom>
                <a:avLst/>
                <a:gdLst>
                  <a:gd name="T0" fmla="*/ 30 w 1178"/>
                  <a:gd name="T1" fmla="*/ 574 h 574"/>
                  <a:gd name="T2" fmla="*/ 30 w 1178"/>
                  <a:gd name="T3" fmla="*/ 78 h 574"/>
                  <a:gd name="T4" fmla="*/ 0 w 1178"/>
                  <a:gd name="T5" fmla="*/ 78 h 574"/>
                  <a:gd name="T6" fmla="*/ 0 w 1178"/>
                  <a:gd name="T7" fmla="*/ 0 h 574"/>
                  <a:gd name="T8" fmla="*/ 1178 w 1178"/>
                  <a:gd name="T9" fmla="*/ 0 h 574"/>
                </a:gdLst>
                <a:ahLst/>
                <a:cxnLst>
                  <a:cxn ang="0">
                    <a:pos x="T0" y="T1"/>
                  </a:cxn>
                  <a:cxn ang="0">
                    <a:pos x="T2" y="T3"/>
                  </a:cxn>
                  <a:cxn ang="0">
                    <a:pos x="T4" y="T5"/>
                  </a:cxn>
                  <a:cxn ang="0">
                    <a:pos x="T6" y="T7"/>
                  </a:cxn>
                  <a:cxn ang="0">
                    <a:pos x="T8" y="T9"/>
                  </a:cxn>
                </a:cxnLst>
                <a:rect l="0" t="0" r="r" b="b"/>
                <a:pathLst>
                  <a:path w="1178" h="574">
                    <a:moveTo>
                      <a:pt x="30" y="574"/>
                    </a:moveTo>
                    <a:lnTo>
                      <a:pt x="30" y="78"/>
                    </a:lnTo>
                    <a:lnTo>
                      <a:pt x="0" y="78"/>
                    </a:lnTo>
                    <a:lnTo>
                      <a:pt x="0" y="0"/>
                    </a:lnTo>
                    <a:lnTo>
                      <a:pt x="1178" y="0"/>
                    </a:ln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1" name="Line 55">
                <a:extLst>
                  <a:ext uri="{FF2B5EF4-FFF2-40B4-BE49-F238E27FC236}">
                    <a16:creationId xmlns:a16="http://schemas.microsoft.com/office/drawing/2014/main" id="{3E145D12-23DD-4EEA-A240-8BF98FAF61D2}"/>
                  </a:ext>
                </a:extLst>
              </p:cNvPr>
              <p:cNvSpPr>
                <a:spLocks noChangeShapeType="1"/>
              </p:cNvSpPr>
              <p:nvPr/>
            </p:nvSpPr>
            <p:spPr bwMode="auto">
              <a:xfrm>
                <a:off x="8455026" y="4230539"/>
                <a:ext cx="133350" cy="11430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2" name="Line 56">
                <a:extLst>
                  <a:ext uri="{FF2B5EF4-FFF2-40B4-BE49-F238E27FC236}">
                    <a16:creationId xmlns:a16="http://schemas.microsoft.com/office/drawing/2014/main" id="{19D05F07-E13D-4FCD-92E7-5DEBF6396869}"/>
                  </a:ext>
                </a:extLst>
              </p:cNvPr>
              <p:cNvSpPr>
                <a:spLocks noChangeShapeType="1"/>
              </p:cNvSpPr>
              <p:nvPr/>
            </p:nvSpPr>
            <p:spPr bwMode="auto">
              <a:xfrm flipV="1">
                <a:off x="8137526" y="4236889"/>
                <a:ext cx="263525" cy="276225"/>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4" name="Line 58">
                <a:extLst>
                  <a:ext uri="{FF2B5EF4-FFF2-40B4-BE49-F238E27FC236}">
                    <a16:creationId xmlns:a16="http://schemas.microsoft.com/office/drawing/2014/main" id="{5A7C7259-8FBC-47D6-AB1A-4DD7A6AF111F}"/>
                  </a:ext>
                </a:extLst>
              </p:cNvPr>
              <p:cNvSpPr>
                <a:spLocks noChangeShapeType="1"/>
              </p:cNvSpPr>
              <p:nvPr/>
            </p:nvSpPr>
            <p:spPr bwMode="auto">
              <a:xfrm>
                <a:off x="8328026" y="3354239"/>
                <a:ext cx="544513"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5" name="Line 59">
                <a:extLst>
                  <a:ext uri="{FF2B5EF4-FFF2-40B4-BE49-F238E27FC236}">
                    <a16:creationId xmlns:a16="http://schemas.microsoft.com/office/drawing/2014/main" id="{FF3F9C95-2564-409B-9887-8CA9CBD9AFAC}"/>
                  </a:ext>
                </a:extLst>
              </p:cNvPr>
              <p:cNvSpPr>
                <a:spLocks noChangeShapeType="1"/>
              </p:cNvSpPr>
              <p:nvPr/>
            </p:nvSpPr>
            <p:spPr bwMode="auto">
              <a:xfrm>
                <a:off x="8328026" y="3401864"/>
                <a:ext cx="544513"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6" name="Line 60">
                <a:extLst>
                  <a:ext uri="{FF2B5EF4-FFF2-40B4-BE49-F238E27FC236}">
                    <a16:creationId xmlns:a16="http://schemas.microsoft.com/office/drawing/2014/main" id="{47E6AC3C-F467-440E-A63C-D18B024284A6}"/>
                  </a:ext>
                </a:extLst>
              </p:cNvPr>
              <p:cNvSpPr>
                <a:spLocks noChangeShapeType="1"/>
              </p:cNvSpPr>
              <p:nvPr/>
            </p:nvSpPr>
            <p:spPr bwMode="auto">
              <a:xfrm>
                <a:off x="8223251" y="3449489"/>
                <a:ext cx="649288"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7" name="Line 61">
                <a:extLst>
                  <a:ext uri="{FF2B5EF4-FFF2-40B4-BE49-F238E27FC236}">
                    <a16:creationId xmlns:a16="http://schemas.microsoft.com/office/drawing/2014/main" id="{166C8F38-3F81-4ADE-9761-E195D5092CF7}"/>
                  </a:ext>
                </a:extLst>
              </p:cNvPr>
              <p:cNvSpPr>
                <a:spLocks noChangeShapeType="1"/>
              </p:cNvSpPr>
              <p:nvPr/>
            </p:nvSpPr>
            <p:spPr bwMode="auto">
              <a:xfrm>
                <a:off x="8223251" y="3497114"/>
                <a:ext cx="649288"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8" name="Line 62">
                <a:extLst>
                  <a:ext uri="{FF2B5EF4-FFF2-40B4-BE49-F238E27FC236}">
                    <a16:creationId xmlns:a16="http://schemas.microsoft.com/office/drawing/2014/main" id="{11BD395A-598F-4234-AA7C-A9FC2313BB5E}"/>
                  </a:ext>
                </a:extLst>
              </p:cNvPr>
              <p:cNvSpPr>
                <a:spLocks noChangeShapeType="1"/>
              </p:cNvSpPr>
              <p:nvPr/>
            </p:nvSpPr>
            <p:spPr bwMode="auto">
              <a:xfrm>
                <a:off x="8223251" y="3541564"/>
                <a:ext cx="649288"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9" name="Line 63">
                <a:extLst>
                  <a:ext uri="{FF2B5EF4-FFF2-40B4-BE49-F238E27FC236}">
                    <a16:creationId xmlns:a16="http://schemas.microsoft.com/office/drawing/2014/main" id="{12D98053-DC54-450C-8B75-182768267DA0}"/>
                  </a:ext>
                </a:extLst>
              </p:cNvPr>
              <p:cNvSpPr>
                <a:spLocks noChangeShapeType="1"/>
              </p:cNvSpPr>
              <p:nvPr/>
            </p:nvSpPr>
            <p:spPr bwMode="auto">
              <a:xfrm>
                <a:off x="9383713" y="4122589"/>
                <a:ext cx="69850" cy="5715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0" name="Line 64">
                <a:extLst>
                  <a:ext uri="{FF2B5EF4-FFF2-40B4-BE49-F238E27FC236}">
                    <a16:creationId xmlns:a16="http://schemas.microsoft.com/office/drawing/2014/main" id="{60E92BFC-AA71-4ABD-BC08-5119193BB234}"/>
                  </a:ext>
                </a:extLst>
              </p:cNvPr>
              <p:cNvSpPr>
                <a:spLocks noChangeShapeType="1"/>
              </p:cNvSpPr>
              <p:nvPr/>
            </p:nvSpPr>
            <p:spPr bwMode="auto">
              <a:xfrm flipV="1">
                <a:off x="9193213" y="4125764"/>
                <a:ext cx="149225" cy="14605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1" name="Line 65">
                <a:extLst>
                  <a:ext uri="{FF2B5EF4-FFF2-40B4-BE49-F238E27FC236}">
                    <a16:creationId xmlns:a16="http://schemas.microsoft.com/office/drawing/2014/main" id="{BBF1DD51-E3C6-4DBF-A220-31DA8C74343B}"/>
                  </a:ext>
                </a:extLst>
              </p:cNvPr>
              <p:cNvSpPr>
                <a:spLocks noChangeShapeType="1"/>
              </p:cNvSpPr>
              <p:nvPr/>
            </p:nvSpPr>
            <p:spPr bwMode="auto">
              <a:xfrm>
                <a:off x="8112126" y="4582964"/>
                <a:ext cx="2413000"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2" name="Line 66">
                <a:extLst>
                  <a:ext uri="{FF2B5EF4-FFF2-40B4-BE49-F238E27FC236}">
                    <a16:creationId xmlns:a16="http://schemas.microsoft.com/office/drawing/2014/main" id="{0AD127DA-6DA3-4736-BFE7-E9B7DF2DE03C}"/>
                  </a:ext>
                </a:extLst>
              </p:cNvPr>
              <p:cNvSpPr>
                <a:spLocks noChangeShapeType="1"/>
              </p:cNvSpPr>
              <p:nvPr/>
            </p:nvSpPr>
            <p:spPr bwMode="auto">
              <a:xfrm>
                <a:off x="8977313" y="4036864"/>
                <a:ext cx="184150" cy="231775"/>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3" name="Line 67">
                <a:extLst>
                  <a:ext uri="{FF2B5EF4-FFF2-40B4-BE49-F238E27FC236}">
                    <a16:creationId xmlns:a16="http://schemas.microsoft.com/office/drawing/2014/main" id="{4129C534-2853-4A78-8A8C-A3319AA855CC}"/>
                  </a:ext>
                </a:extLst>
              </p:cNvPr>
              <p:cNvSpPr>
                <a:spLocks noChangeShapeType="1"/>
              </p:cNvSpPr>
              <p:nvPr/>
            </p:nvSpPr>
            <p:spPr bwMode="auto">
              <a:xfrm flipV="1">
                <a:off x="8624888" y="4036864"/>
                <a:ext cx="311150" cy="30480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4" name="Freeform 68">
                <a:extLst>
                  <a:ext uri="{FF2B5EF4-FFF2-40B4-BE49-F238E27FC236}">
                    <a16:creationId xmlns:a16="http://schemas.microsoft.com/office/drawing/2014/main" id="{1C8924FB-16DB-46D2-B854-DAF84EE64807}"/>
                  </a:ext>
                </a:extLst>
              </p:cNvPr>
              <p:cNvSpPr>
                <a:spLocks/>
              </p:cNvSpPr>
              <p:nvPr/>
            </p:nvSpPr>
            <p:spPr bwMode="auto">
              <a:xfrm>
                <a:off x="9737726" y="2925614"/>
                <a:ext cx="685800" cy="847725"/>
              </a:xfrm>
              <a:custGeom>
                <a:avLst/>
                <a:gdLst>
                  <a:gd name="T0" fmla="*/ 0 w 216"/>
                  <a:gd name="T1" fmla="*/ 210 h 267"/>
                  <a:gd name="T2" fmla="*/ 93 w 216"/>
                  <a:gd name="T3" fmla="*/ 3 h 267"/>
                  <a:gd name="T4" fmla="*/ 103 w 216"/>
                  <a:gd name="T5" fmla="*/ 3 h 267"/>
                  <a:gd name="T6" fmla="*/ 216 w 216"/>
                  <a:gd name="T7" fmla="*/ 267 h 267"/>
                </a:gdLst>
                <a:ahLst/>
                <a:cxnLst>
                  <a:cxn ang="0">
                    <a:pos x="T0" y="T1"/>
                  </a:cxn>
                  <a:cxn ang="0">
                    <a:pos x="T2" y="T3"/>
                  </a:cxn>
                  <a:cxn ang="0">
                    <a:pos x="T4" y="T5"/>
                  </a:cxn>
                  <a:cxn ang="0">
                    <a:pos x="T6" y="T7"/>
                  </a:cxn>
                </a:cxnLst>
                <a:rect l="0" t="0" r="r" b="b"/>
                <a:pathLst>
                  <a:path w="216" h="267">
                    <a:moveTo>
                      <a:pt x="0" y="210"/>
                    </a:moveTo>
                    <a:cubicBezTo>
                      <a:pt x="93" y="3"/>
                      <a:pt x="93" y="3"/>
                      <a:pt x="93" y="3"/>
                    </a:cubicBezTo>
                    <a:cubicBezTo>
                      <a:pt x="95" y="0"/>
                      <a:pt x="100" y="0"/>
                      <a:pt x="103" y="3"/>
                    </a:cubicBezTo>
                    <a:cubicBezTo>
                      <a:pt x="216" y="267"/>
                      <a:pt x="216" y="267"/>
                      <a:pt x="216" y="267"/>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5" name="Line 69">
                <a:extLst>
                  <a:ext uri="{FF2B5EF4-FFF2-40B4-BE49-F238E27FC236}">
                    <a16:creationId xmlns:a16="http://schemas.microsoft.com/office/drawing/2014/main" id="{8AC2312D-E0FD-4719-B055-074381FF1B5B}"/>
                  </a:ext>
                </a:extLst>
              </p:cNvPr>
              <p:cNvSpPr>
                <a:spLocks noChangeShapeType="1"/>
              </p:cNvSpPr>
              <p:nvPr/>
            </p:nvSpPr>
            <p:spPr bwMode="auto">
              <a:xfrm flipV="1">
                <a:off x="9482138" y="3728889"/>
                <a:ext cx="195263" cy="447675"/>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6" name="Line 70">
                <a:extLst>
                  <a:ext uri="{FF2B5EF4-FFF2-40B4-BE49-F238E27FC236}">
                    <a16:creationId xmlns:a16="http://schemas.microsoft.com/office/drawing/2014/main" id="{41DDF009-9554-40CA-9FD0-95F94BB3A994}"/>
                  </a:ext>
                </a:extLst>
              </p:cNvPr>
              <p:cNvSpPr>
                <a:spLocks noChangeShapeType="1"/>
              </p:cNvSpPr>
              <p:nvPr/>
            </p:nvSpPr>
            <p:spPr bwMode="auto">
              <a:xfrm>
                <a:off x="8223251" y="3681264"/>
                <a:ext cx="276225"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7" name="Line 71">
                <a:extLst>
                  <a:ext uri="{FF2B5EF4-FFF2-40B4-BE49-F238E27FC236}">
                    <a16:creationId xmlns:a16="http://schemas.microsoft.com/office/drawing/2014/main" id="{DE5EEE9C-3A85-431E-861B-40CE4F68EBAF}"/>
                  </a:ext>
                </a:extLst>
              </p:cNvPr>
              <p:cNvSpPr>
                <a:spLocks noChangeShapeType="1"/>
              </p:cNvSpPr>
              <p:nvPr/>
            </p:nvSpPr>
            <p:spPr bwMode="auto">
              <a:xfrm>
                <a:off x="8223251" y="3589189"/>
                <a:ext cx="649288"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8" name="Line 72">
                <a:extLst>
                  <a:ext uri="{FF2B5EF4-FFF2-40B4-BE49-F238E27FC236}">
                    <a16:creationId xmlns:a16="http://schemas.microsoft.com/office/drawing/2014/main" id="{A39E7DF6-75A1-4465-A787-2E6778811205}"/>
                  </a:ext>
                </a:extLst>
              </p:cNvPr>
              <p:cNvSpPr>
                <a:spLocks noChangeShapeType="1"/>
              </p:cNvSpPr>
              <p:nvPr/>
            </p:nvSpPr>
            <p:spPr bwMode="auto">
              <a:xfrm>
                <a:off x="8223251" y="3633639"/>
                <a:ext cx="649288"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9" name="Freeform 93">
                <a:extLst>
                  <a:ext uri="{FF2B5EF4-FFF2-40B4-BE49-F238E27FC236}">
                    <a16:creationId xmlns:a16="http://schemas.microsoft.com/office/drawing/2014/main" id="{209A0BDC-5194-4D23-8BA2-09DB0239D064}"/>
                  </a:ext>
                </a:extLst>
              </p:cNvPr>
              <p:cNvSpPr>
                <a:spLocks/>
              </p:cNvSpPr>
              <p:nvPr/>
            </p:nvSpPr>
            <p:spPr bwMode="auto">
              <a:xfrm>
                <a:off x="9861551" y="2903389"/>
                <a:ext cx="377825" cy="549275"/>
              </a:xfrm>
              <a:custGeom>
                <a:avLst/>
                <a:gdLst>
                  <a:gd name="T0" fmla="*/ 119 w 119"/>
                  <a:gd name="T1" fmla="*/ 143 h 173"/>
                  <a:gd name="T2" fmla="*/ 118 w 119"/>
                  <a:gd name="T3" fmla="*/ 145 h 173"/>
                  <a:gd name="T4" fmla="*/ 104 w 119"/>
                  <a:gd name="T5" fmla="*/ 150 h 173"/>
                  <a:gd name="T6" fmla="*/ 94 w 119"/>
                  <a:gd name="T7" fmla="*/ 144 h 173"/>
                  <a:gd name="T8" fmla="*/ 78 w 119"/>
                  <a:gd name="T9" fmla="*/ 148 h 173"/>
                  <a:gd name="T10" fmla="*/ 67 w 119"/>
                  <a:gd name="T11" fmla="*/ 167 h 173"/>
                  <a:gd name="T12" fmla="*/ 55 w 119"/>
                  <a:gd name="T13" fmla="*/ 167 h 173"/>
                  <a:gd name="T14" fmla="*/ 38 w 119"/>
                  <a:gd name="T15" fmla="*/ 132 h 173"/>
                  <a:gd name="T16" fmla="*/ 24 w 119"/>
                  <a:gd name="T17" fmla="*/ 130 h 173"/>
                  <a:gd name="T18" fmla="*/ 18 w 119"/>
                  <a:gd name="T19" fmla="*/ 135 h 173"/>
                  <a:gd name="T20" fmla="*/ 3 w 119"/>
                  <a:gd name="T21" fmla="*/ 133 h 173"/>
                  <a:gd name="T22" fmla="*/ 0 w 119"/>
                  <a:gd name="T23" fmla="*/ 129 h 173"/>
                  <a:gd name="T24" fmla="*/ 53 w 119"/>
                  <a:gd name="T25" fmla="*/ 12 h 173"/>
                  <a:gd name="T26" fmla="*/ 65 w 119"/>
                  <a:gd name="T27" fmla="*/ 12 h 173"/>
                  <a:gd name="T28" fmla="*/ 119 w 119"/>
                  <a:gd name="T29" fmla="*/ 14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73">
                    <a:moveTo>
                      <a:pt x="119" y="143"/>
                    </a:moveTo>
                    <a:cubicBezTo>
                      <a:pt x="118" y="145"/>
                      <a:pt x="118" y="145"/>
                      <a:pt x="118" y="145"/>
                    </a:cubicBezTo>
                    <a:cubicBezTo>
                      <a:pt x="116" y="151"/>
                      <a:pt x="110" y="154"/>
                      <a:pt x="104" y="150"/>
                    </a:cubicBezTo>
                    <a:cubicBezTo>
                      <a:pt x="94" y="144"/>
                      <a:pt x="94" y="144"/>
                      <a:pt x="94" y="144"/>
                    </a:cubicBezTo>
                    <a:cubicBezTo>
                      <a:pt x="88" y="140"/>
                      <a:pt x="81" y="142"/>
                      <a:pt x="78" y="148"/>
                    </a:cubicBezTo>
                    <a:cubicBezTo>
                      <a:pt x="67" y="167"/>
                      <a:pt x="67" y="167"/>
                      <a:pt x="67" y="167"/>
                    </a:cubicBezTo>
                    <a:cubicBezTo>
                      <a:pt x="63" y="173"/>
                      <a:pt x="58" y="173"/>
                      <a:pt x="55" y="167"/>
                    </a:cubicBezTo>
                    <a:cubicBezTo>
                      <a:pt x="38" y="132"/>
                      <a:pt x="38" y="132"/>
                      <a:pt x="38" y="132"/>
                    </a:cubicBezTo>
                    <a:cubicBezTo>
                      <a:pt x="35" y="126"/>
                      <a:pt x="28" y="125"/>
                      <a:pt x="24" y="130"/>
                    </a:cubicBezTo>
                    <a:cubicBezTo>
                      <a:pt x="18" y="135"/>
                      <a:pt x="18" y="135"/>
                      <a:pt x="18" y="135"/>
                    </a:cubicBezTo>
                    <a:cubicBezTo>
                      <a:pt x="13" y="139"/>
                      <a:pt x="6" y="139"/>
                      <a:pt x="3" y="133"/>
                    </a:cubicBezTo>
                    <a:cubicBezTo>
                      <a:pt x="0" y="129"/>
                      <a:pt x="0" y="129"/>
                      <a:pt x="0" y="129"/>
                    </a:cubicBezTo>
                    <a:cubicBezTo>
                      <a:pt x="53" y="12"/>
                      <a:pt x="53" y="12"/>
                      <a:pt x="53" y="12"/>
                    </a:cubicBezTo>
                    <a:cubicBezTo>
                      <a:pt x="53" y="12"/>
                      <a:pt x="60" y="0"/>
                      <a:pt x="65" y="12"/>
                    </a:cubicBezTo>
                    <a:cubicBezTo>
                      <a:pt x="70" y="24"/>
                      <a:pt x="119" y="143"/>
                      <a:pt x="119" y="143"/>
                    </a:cubicBezTo>
                    <a:close/>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0" name="Oval 94">
                <a:extLst>
                  <a:ext uri="{FF2B5EF4-FFF2-40B4-BE49-F238E27FC236}">
                    <a16:creationId xmlns:a16="http://schemas.microsoft.com/office/drawing/2014/main" id="{73E89E16-E5E0-466F-9F6F-3776F5FB4F9F}"/>
                  </a:ext>
                </a:extLst>
              </p:cNvPr>
              <p:cNvSpPr>
                <a:spLocks noChangeArrowheads="1"/>
              </p:cNvSpPr>
              <p:nvPr/>
            </p:nvSpPr>
            <p:spPr bwMode="auto">
              <a:xfrm>
                <a:off x="8401051" y="4198789"/>
                <a:ext cx="57150" cy="57150"/>
              </a:xfrm>
              <a:prstGeom prst="ellipse">
                <a:avLst/>
              </a:pr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1" name="Oval 95">
                <a:extLst>
                  <a:ext uri="{FF2B5EF4-FFF2-40B4-BE49-F238E27FC236}">
                    <a16:creationId xmlns:a16="http://schemas.microsoft.com/office/drawing/2014/main" id="{83919E5F-E291-4968-A6C8-01E830CB5247}"/>
                  </a:ext>
                </a:extLst>
              </p:cNvPr>
              <p:cNvSpPr>
                <a:spLocks noChangeArrowheads="1"/>
              </p:cNvSpPr>
              <p:nvPr/>
            </p:nvSpPr>
            <p:spPr bwMode="auto">
              <a:xfrm>
                <a:off x="8585201" y="4335314"/>
                <a:ext cx="52388" cy="57150"/>
              </a:xfrm>
              <a:prstGeom prst="ellipse">
                <a:avLst/>
              </a:pr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2" name="Oval 96">
                <a:extLst>
                  <a:ext uri="{FF2B5EF4-FFF2-40B4-BE49-F238E27FC236}">
                    <a16:creationId xmlns:a16="http://schemas.microsoft.com/office/drawing/2014/main" id="{0EFCB638-B741-4599-9DC5-587FFA4ECF84}"/>
                  </a:ext>
                </a:extLst>
              </p:cNvPr>
              <p:cNvSpPr>
                <a:spLocks noChangeArrowheads="1"/>
              </p:cNvSpPr>
              <p:nvPr/>
            </p:nvSpPr>
            <p:spPr bwMode="auto">
              <a:xfrm>
                <a:off x="8929688" y="3989239"/>
                <a:ext cx="57150" cy="57150"/>
              </a:xfrm>
              <a:prstGeom prst="ellipse">
                <a:avLst/>
              </a:pr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3" name="Oval 97">
                <a:extLst>
                  <a:ext uri="{FF2B5EF4-FFF2-40B4-BE49-F238E27FC236}">
                    <a16:creationId xmlns:a16="http://schemas.microsoft.com/office/drawing/2014/main" id="{20F4F162-7AD7-4E6A-8F28-55CB20FC7227}"/>
                  </a:ext>
                </a:extLst>
              </p:cNvPr>
              <p:cNvSpPr>
                <a:spLocks noChangeArrowheads="1"/>
              </p:cNvSpPr>
              <p:nvPr/>
            </p:nvSpPr>
            <p:spPr bwMode="auto">
              <a:xfrm>
                <a:off x="9148763" y="4262289"/>
                <a:ext cx="53975" cy="53975"/>
              </a:xfrm>
              <a:prstGeom prst="ellipse">
                <a:avLst/>
              </a:pr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4" name="Oval 98">
                <a:extLst>
                  <a:ext uri="{FF2B5EF4-FFF2-40B4-BE49-F238E27FC236}">
                    <a16:creationId xmlns:a16="http://schemas.microsoft.com/office/drawing/2014/main" id="{62050D3C-86A2-48B2-A421-3A124DEBD284}"/>
                  </a:ext>
                </a:extLst>
              </p:cNvPr>
              <p:cNvSpPr>
                <a:spLocks noChangeArrowheads="1"/>
              </p:cNvSpPr>
              <p:nvPr/>
            </p:nvSpPr>
            <p:spPr bwMode="auto">
              <a:xfrm>
                <a:off x="9332913" y="4078139"/>
                <a:ext cx="57150" cy="57150"/>
              </a:xfrm>
              <a:prstGeom prst="ellipse">
                <a:avLst/>
              </a:pr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5" name="Oval 99">
                <a:extLst>
                  <a:ext uri="{FF2B5EF4-FFF2-40B4-BE49-F238E27FC236}">
                    <a16:creationId xmlns:a16="http://schemas.microsoft.com/office/drawing/2014/main" id="{6E99A534-1020-4C43-8D6F-99497EAB15F5}"/>
                  </a:ext>
                </a:extLst>
              </p:cNvPr>
              <p:cNvSpPr>
                <a:spLocks noChangeArrowheads="1"/>
              </p:cNvSpPr>
              <p:nvPr/>
            </p:nvSpPr>
            <p:spPr bwMode="auto">
              <a:xfrm>
                <a:off x="9440863" y="4173389"/>
                <a:ext cx="57150" cy="53975"/>
              </a:xfrm>
              <a:prstGeom prst="ellipse">
                <a:avLst/>
              </a:pr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6" name="Freeform 14">
                <a:extLst>
                  <a:ext uri="{FF2B5EF4-FFF2-40B4-BE49-F238E27FC236}">
                    <a16:creationId xmlns:a16="http://schemas.microsoft.com/office/drawing/2014/main" id="{88CA7F37-2912-4A75-B6D9-1172A47E70DE}"/>
                  </a:ext>
                </a:extLst>
              </p:cNvPr>
              <p:cNvSpPr>
                <a:spLocks/>
              </p:cNvSpPr>
              <p:nvPr/>
            </p:nvSpPr>
            <p:spPr bwMode="auto">
              <a:xfrm>
                <a:off x="10232672" y="7186338"/>
                <a:ext cx="811213" cy="565150"/>
              </a:xfrm>
              <a:custGeom>
                <a:avLst/>
                <a:gdLst>
                  <a:gd name="T0" fmla="*/ 353 w 511"/>
                  <a:gd name="T1" fmla="*/ 0 h 356"/>
                  <a:gd name="T2" fmla="*/ 511 w 511"/>
                  <a:gd name="T3" fmla="*/ 192 h 356"/>
                  <a:gd name="T4" fmla="*/ 329 w 511"/>
                  <a:gd name="T5" fmla="*/ 356 h 356"/>
                  <a:gd name="T6" fmla="*/ 0 w 511"/>
                  <a:gd name="T7" fmla="*/ 356 h 356"/>
                  <a:gd name="T8" fmla="*/ 139 w 511"/>
                  <a:gd name="T9" fmla="*/ 218 h 356"/>
                  <a:gd name="T10" fmla="*/ 353 w 511"/>
                  <a:gd name="T11" fmla="*/ 0 h 356"/>
                </a:gdLst>
                <a:ahLst/>
                <a:cxnLst>
                  <a:cxn ang="0">
                    <a:pos x="T0" y="T1"/>
                  </a:cxn>
                  <a:cxn ang="0">
                    <a:pos x="T2" y="T3"/>
                  </a:cxn>
                  <a:cxn ang="0">
                    <a:pos x="T4" y="T5"/>
                  </a:cxn>
                  <a:cxn ang="0">
                    <a:pos x="T6" y="T7"/>
                  </a:cxn>
                  <a:cxn ang="0">
                    <a:pos x="T8" y="T9"/>
                  </a:cxn>
                  <a:cxn ang="0">
                    <a:pos x="T10" y="T11"/>
                  </a:cxn>
                </a:cxnLst>
                <a:rect l="0" t="0" r="r" b="b"/>
                <a:pathLst>
                  <a:path w="511" h="356">
                    <a:moveTo>
                      <a:pt x="353" y="0"/>
                    </a:moveTo>
                    <a:lnTo>
                      <a:pt x="511" y="192"/>
                    </a:lnTo>
                    <a:lnTo>
                      <a:pt x="329" y="356"/>
                    </a:lnTo>
                    <a:lnTo>
                      <a:pt x="0" y="356"/>
                    </a:lnTo>
                    <a:lnTo>
                      <a:pt x="139" y="218"/>
                    </a:lnTo>
                    <a:lnTo>
                      <a:pt x="353" y="0"/>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97" name="Freeform 57">
              <a:extLst>
                <a:ext uri="{FF2B5EF4-FFF2-40B4-BE49-F238E27FC236}">
                  <a16:creationId xmlns:a16="http://schemas.microsoft.com/office/drawing/2014/main" id="{CEA15BB3-5AD5-450D-8009-7C72B8871C70}"/>
                </a:ext>
              </a:extLst>
            </p:cNvPr>
            <p:cNvSpPr>
              <a:spLocks/>
            </p:cNvSpPr>
            <p:nvPr/>
          </p:nvSpPr>
          <p:spPr bwMode="auto">
            <a:xfrm>
              <a:off x="8712201" y="4320200"/>
              <a:ext cx="47625" cy="590550"/>
            </a:xfrm>
            <a:custGeom>
              <a:avLst/>
              <a:gdLst>
                <a:gd name="T0" fmla="*/ 0 w 30"/>
                <a:gd name="T1" fmla="*/ 372 h 372"/>
                <a:gd name="T2" fmla="*/ 0 w 30"/>
                <a:gd name="T3" fmla="*/ 294 h 372"/>
                <a:gd name="T4" fmla="*/ 30 w 30"/>
                <a:gd name="T5" fmla="*/ 294 h 372"/>
                <a:gd name="T6" fmla="*/ 30 w 30"/>
                <a:gd name="T7" fmla="*/ 0 h 372"/>
              </a:gdLst>
              <a:ahLst/>
              <a:cxnLst>
                <a:cxn ang="0">
                  <a:pos x="T0" y="T1"/>
                </a:cxn>
                <a:cxn ang="0">
                  <a:pos x="T2" y="T3"/>
                </a:cxn>
                <a:cxn ang="0">
                  <a:pos x="T4" y="T5"/>
                </a:cxn>
                <a:cxn ang="0">
                  <a:pos x="T6" y="T7"/>
                </a:cxn>
              </a:cxnLst>
              <a:rect l="0" t="0" r="r" b="b"/>
              <a:pathLst>
                <a:path w="30" h="372">
                  <a:moveTo>
                    <a:pt x="0" y="372"/>
                  </a:moveTo>
                  <a:lnTo>
                    <a:pt x="0" y="294"/>
                  </a:lnTo>
                  <a:lnTo>
                    <a:pt x="30" y="294"/>
                  </a:lnTo>
                  <a:lnTo>
                    <a:pt x="30" y="0"/>
                  </a:ln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9" name="Group 8">
            <a:extLst>
              <a:ext uri="{FF2B5EF4-FFF2-40B4-BE49-F238E27FC236}">
                <a16:creationId xmlns:a16="http://schemas.microsoft.com/office/drawing/2014/main" id="{35DCE33E-1E1B-4076-87E7-D5ACC461DFAF}"/>
              </a:ext>
            </a:extLst>
          </p:cNvPr>
          <p:cNvGrpSpPr/>
          <p:nvPr userDrawn="1"/>
        </p:nvGrpSpPr>
        <p:grpSpPr>
          <a:xfrm>
            <a:off x="9980613" y="3630432"/>
            <a:ext cx="120650" cy="31750"/>
            <a:chOff x="9355138" y="3433614"/>
            <a:chExt cx="120650" cy="31750"/>
          </a:xfrm>
        </p:grpSpPr>
        <p:sp>
          <p:nvSpPr>
            <p:cNvPr id="139" name="Freeform 43">
              <a:extLst>
                <a:ext uri="{FF2B5EF4-FFF2-40B4-BE49-F238E27FC236}">
                  <a16:creationId xmlns:a16="http://schemas.microsoft.com/office/drawing/2014/main" id="{E74C553C-5C70-4461-B43E-B3DF00729342}"/>
                </a:ext>
              </a:extLst>
            </p:cNvPr>
            <p:cNvSpPr>
              <a:spLocks/>
            </p:cNvSpPr>
            <p:nvPr/>
          </p:nvSpPr>
          <p:spPr bwMode="auto">
            <a:xfrm>
              <a:off x="9355138" y="3433614"/>
              <a:ext cx="60325" cy="31750"/>
            </a:xfrm>
            <a:custGeom>
              <a:avLst/>
              <a:gdLst>
                <a:gd name="T0" fmla="*/ 0 w 19"/>
                <a:gd name="T1" fmla="*/ 5 h 10"/>
                <a:gd name="T2" fmla="*/ 9 w 19"/>
                <a:gd name="T3" fmla="*/ 0 h 10"/>
                <a:gd name="T4" fmla="*/ 19 w 19"/>
                <a:gd name="T5" fmla="*/ 10 h 10"/>
              </a:gdLst>
              <a:ahLst/>
              <a:cxnLst>
                <a:cxn ang="0">
                  <a:pos x="T0" y="T1"/>
                </a:cxn>
                <a:cxn ang="0">
                  <a:pos x="T2" y="T3"/>
                </a:cxn>
                <a:cxn ang="0">
                  <a:pos x="T4" y="T5"/>
                </a:cxn>
              </a:cxnLst>
              <a:rect l="0" t="0" r="r" b="b"/>
              <a:pathLst>
                <a:path w="19" h="10">
                  <a:moveTo>
                    <a:pt x="0" y="5"/>
                  </a:moveTo>
                  <a:cubicBezTo>
                    <a:pt x="2" y="2"/>
                    <a:pt x="5" y="0"/>
                    <a:pt x="9" y="0"/>
                  </a:cubicBezTo>
                  <a:cubicBezTo>
                    <a:pt x="15" y="0"/>
                    <a:pt x="19" y="4"/>
                    <a:pt x="19" y="10"/>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0" name="Freeform 44">
              <a:extLst>
                <a:ext uri="{FF2B5EF4-FFF2-40B4-BE49-F238E27FC236}">
                  <a16:creationId xmlns:a16="http://schemas.microsoft.com/office/drawing/2014/main" id="{E39FC82E-FC5E-40D7-A4EC-3476BF7CB8D4}"/>
                </a:ext>
              </a:extLst>
            </p:cNvPr>
            <p:cNvSpPr>
              <a:spLocks/>
            </p:cNvSpPr>
            <p:nvPr/>
          </p:nvSpPr>
          <p:spPr bwMode="auto">
            <a:xfrm>
              <a:off x="9415463" y="3433614"/>
              <a:ext cx="60325" cy="31750"/>
            </a:xfrm>
            <a:custGeom>
              <a:avLst/>
              <a:gdLst>
                <a:gd name="T0" fmla="*/ 0 w 19"/>
                <a:gd name="T1" fmla="*/ 10 h 10"/>
                <a:gd name="T2" fmla="*/ 10 w 19"/>
                <a:gd name="T3" fmla="*/ 0 h 10"/>
                <a:gd name="T4" fmla="*/ 19 w 19"/>
                <a:gd name="T5" fmla="*/ 5 h 10"/>
              </a:gdLst>
              <a:ahLst/>
              <a:cxnLst>
                <a:cxn ang="0">
                  <a:pos x="T0" y="T1"/>
                </a:cxn>
                <a:cxn ang="0">
                  <a:pos x="T2" y="T3"/>
                </a:cxn>
                <a:cxn ang="0">
                  <a:pos x="T4" y="T5"/>
                </a:cxn>
              </a:cxnLst>
              <a:rect l="0" t="0" r="r" b="b"/>
              <a:pathLst>
                <a:path w="19" h="10">
                  <a:moveTo>
                    <a:pt x="0" y="10"/>
                  </a:moveTo>
                  <a:cubicBezTo>
                    <a:pt x="0" y="4"/>
                    <a:pt x="5" y="0"/>
                    <a:pt x="10" y="0"/>
                  </a:cubicBezTo>
                  <a:cubicBezTo>
                    <a:pt x="14" y="0"/>
                    <a:pt x="17" y="2"/>
                    <a:pt x="19" y="5"/>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10" name="Group 9">
            <a:extLst>
              <a:ext uri="{FF2B5EF4-FFF2-40B4-BE49-F238E27FC236}">
                <a16:creationId xmlns:a16="http://schemas.microsoft.com/office/drawing/2014/main" id="{930E484E-4B0A-419C-9741-351C52CFD8C5}"/>
              </a:ext>
            </a:extLst>
          </p:cNvPr>
          <p:cNvGrpSpPr/>
          <p:nvPr userDrawn="1"/>
        </p:nvGrpSpPr>
        <p:grpSpPr>
          <a:xfrm>
            <a:off x="10941051" y="3106557"/>
            <a:ext cx="120650" cy="31750"/>
            <a:chOff x="10315576" y="2909739"/>
            <a:chExt cx="120650" cy="31750"/>
          </a:xfrm>
        </p:grpSpPr>
        <p:sp>
          <p:nvSpPr>
            <p:cNvPr id="141" name="Freeform 45">
              <a:extLst>
                <a:ext uri="{FF2B5EF4-FFF2-40B4-BE49-F238E27FC236}">
                  <a16:creationId xmlns:a16="http://schemas.microsoft.com/office/drawing/2014/main" id="{A58277C6-635E-44D0-B18E-F12CDCD477A1}"/>
                </a:ext>
              </a:extLst>
            </p:cNvPr>
            <p:cNvSpPr>
              <a:spLocks/>
            </p:cNvSpPr>
            <p:nvPr/>
          </p:nvSpPr>
          <p:spPr bwMode="auto">
            <a:xfrm>
              <a:off x="10315576" y="2909739"/>
              <a:ext cx="60325" cy="31750"/>
            </a:xfrm>
            <a:custGeom>
              <a:avLst/>
              <a:gdLst>
                <a:gd name="T0" fmla="*/ 0 w 19"/>
                <a:gd name="T1" fmla="*/ 5 h 10"/>
                <a:gd name="T2" fmla="*/ 9 w 19"/>
                <a:gd name="T3" fmla="*/ 0 h 10"/>
                <a:gd name="T4" fmla="*/ 19 w 19"/>
                <a:gd name="T5" fmla="*/ 10 h 10"/>
              </a:gdLst>
              <a:ahLst/>
              <a:cxnLst>
                <a:cxn ang="0">
                  <a:pos x="T0" y="T1"/>
                </a:cxn>
                <a:cxn ang="0">
                  <a:pos x="T2" y="T3"/>
                </a:cxn>
                <a:cxn ang="0">
                  <a:pos x="T4" y="T5"/>
                </a:cxn>
              </a:cxnLst>
              <a:rect l="0" t="0" r="r" b="b"/>
              <a:pathLst>
                <a:path w="19" h="10">
                  <a:moveTo>
                    <a:pt x="0" y="5"/>
                  </a:moveTo>
                  <a:cubicBezTo>
                    <a:pt x="2" y="2"/>
                    <a:pt x="5" y="0"/>
                    <a:pt x="9" y="0"/>
                  </a:cubicBezTo>
                  <a:cubicBezTo>
                    <a:pt x="15" y="0"/>
                    <a:pt x="19" y="4"/>
                    <a:pt x="19" y="10"/>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2" name="Freeform 46">
              <a:extLst>
                <a:ext uri="{FF2B5EF4-FFF2-40B4-BE49-F238E27FC236}">
                  <a16:creationId xmlns:a16="http://schemas.microsoft.com/office/drawing/2014/main" id="{5418043C-CF4C-4BEA-8364-34FA51E34057}"/>
                </a:ext>
              </a:extLst>
            </p:cNvPr>
            <p:cNvSpPr>
              <a:spLocks/>
            </p:cNvSpPr>
            <p:nvPr/>
          </p:nvSpPr>
          <p:spPr bwMode="auto">
            <a:xfrm>
              <a:off x="10375901" y="2909739"/>
              <a:ext cx="60325" cy="31750"/>
            </a:xfrm>
            <a:custGeom>
              <a:avLst/>
              <a:gdLst>
                <a:gd name="T0" fmla="*/ 0 w 19"/>
                <a:gd name="T1" fmla="*/ 10 h 10"/>
                <a:gd name="T2" fmla="*/ 10 w 19"/>
                <a:gd name="T3" fmla="*/ 0 h 10"/>
                <a:gd name="T4" fmla="*/ 19 w 19"/>
                <a:gd name="T5" fmla="*/ 5 h 10"/>
              </a:gdLst>
              <a:ahLst/>
              <a:cxnLst>
                <a:cxn ang="0">
                  <a:pos x="T0" y="T1"/>
                </a:cxn>
                <a:cxn ang="0">
                  <a:pos x="T2" y="T3"/>
                </a:cxn>
                <a:cxn ang="0">
                  <a:pos x="T4" y="T5"/>
                </a:cxn>
              </a:cxnLst>
              <a:rect l="0" t="0" r="r" b="b"/>
              <a:pathLst>
                <a:path w="19" h="10">
                  <a:moveTo>
                    <a:pt x="0" y="10"/>
                  </a:moveTo>
                  <a:cubicBezTo>
                    <a:pt x="0" y="4"/>
                    <a:pt x="5" y="0"/>
                    <a:pt x="10" y="0"/>
                  </a:cubicBezTo>
                  <a:cubicBezTo>
                    <a:pt x="14" y="0"/>
                    <a:pt x="17" y="2"/>
                    <a:pt x="19" y="5"/>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6" name="Group 5">
            <a:extLst>
              <a:ext uri="{FF2B5EF4-FFF2-40B4-BE49-F238E27FC236}">
                <a16:creationId xmlns:a16="http://schemas.microsoft.com/office/drawing/2014/main" id="{09E69DAC-DB84-44D3-9B20-5903F95CC370}"/>
              </a:ext>
            </a:extLst>
          </p:cNvPr>
          <p:cNvGrpSpPr/>
          <p:nvPr/>
        </p:nvGrpSpPr>
        <p:grpSpPr>
          <a:xfrm>
            <a:off x="7900988" y="3545500"/>
            <a:ext cx="1008063" cy="1955800"/>
            <a:chOff x="7275513" y="3341539"/>
            <a:chExt cx="1008063" cy="1955800"/>
          </a:xfrm>
        </p:grpSpPr>
        <p:sp>
          <p:nvSpPr>
            <p:cNvPr id="169" name="Freeform 73">
              <a:extLst>
                <a:ext uri="{FF2B5EF4-FFF2-40B4-BE49-F238E27FC236}">
                  <a16:creationId xmlns:a16="http://schemas.microsoft.com/office/drawing/2014/main" id="{DB43608C-386D-437D-8A8C-940DEC65C640}"/>
                </a:ext>
              </a:extLst>
            </p:cNvPr>
            <p:cNvSpPr>
              <a:spLocks/>
            </p:cNvSpPr>
            <p:nvPr/>
          </p:nvSpPr>
          <p:spPr bwMode="auto">
            <a:xfrm>
              <a:off x="7523163" y="3443139"/>
              <a:ext cx="271463" cy="415925"/>
            </a:xfrm>
            <a:custGeom>
              <a:avLst/>
              <a:gdLst>
                <a:gd name="T0" fmla="*/ 81 w 86"/>
                <a:gd name="T1" fmla="*/ 61 h 131"/>
                <a:gd name="T2" fmla="*/ 78 w 86"/>
                <a:gd name="T3" fmla="*/ 60 h 131"/>
                <a:gd name="T4" fmla="*/ 79 w 86"/>
                <a:gd name="T5" fmla="*/ 52 h 131"/>
                <a:gd name="T6" fmla="*/ 43 w 86"/>
                <a:gd name="T7" fmla="*/ 0 h 131"/>
                <a:gd name="T8" fmla="*/ 8 w 86"/>
                <a:gd name="T9" fmla="*/ 52 h 131"/>
                <a:gd name="T10" fmla="*/ 8 w 86"/>
                <a:gd name="T11" fmla="*/ 60 h 131"/>
                <a:gd name="T12" fmla="*/ 5 w 86"/>
                <a:gd name="T13" fmla="*/ 61 h 131"/>
                <a:gd name="T14" fmla="*/ 2 w 86"/>
                <a:gd name="T15" fmla="*/ 74 h 131"/>
                <a:gd name="T16" fmla="*/ 12 w 86"/>
                <a:gd name="T17" fmla="*/ 80 h 131"/>
                <a:gd name="T18" fmla="*/ 13 w 86"/>
                <a:gd name="T19" fmla="*/ 80 h 131"/>
                <a:gd name="T20" fmla="*/ 25 w 86"/>
                <a:gd name="T21" fmla="*/ 97 h 131"/>
                <a:gd name="T22" fmla="*/ 25 w 86"/>
                <a:gd name="T23" fmla="*/ 117 h 131"/>
                <a:gd name="T24" fmla="*/ 42 w 86"/>
                <a:gd name="T25" fmla="*/ 131 h 131"/>
                <a:gd name="T26" fmla="*/ 59 w 86"/>
                <a:gd name="T27" fmla="*/ 117 h 131"/>
                <a:gd name="T28" fmla="*/ 59 w 86"/>
                <a:gd name="T29" fmla="*/ 99 h 131"/>
                <a:gd name="T30" fmla="*/ 73 w 86"/>
                <a:gd name="T31" fmla="*/ 80 h 131"/>
                <a:gd name="T32" fmla="*/ 74 w 86"/>
                <a:gd name="T33" fmla="*/ 80 h 131"/>
                <a:gd name="T34" fmla="*/ 84 w 86"/>
                <a:gd name="T35" fmla="*/ 74 h 131"/>
                <a:gd name="T36" fmla="*/ 81 w 86"/>
                <a:gd name="T37" fmla="*/ 6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131">
                  <a:moveTo>
                    <a:pt x="81" y="61"/>
                  </a:moveTo>
                  <a:cubicBezTo>
                    <a:pt x="80" y="60"/>
                    <a:pt x="79" y="60"/>
                    <a:pt x="78" y="60"/>
                  </a:cubicBezTo>
                  <a:cubicBezTo>
                    <a:pt x="79" y="58"/>
                    <a:pt x="79" y="55"/>
                    <a:pt x="79" y="52"/>
                  </a:cubicBezTo>
                  <a:cubicBezTo>
                    <a:pt x="79" y="24"/>
                    <a:pt x="63" y="0"/>
                    <a:pt x="43" y="0"/>
                  </a:cubicBezTo>
                  <a:cubicBezTo>
                    <a:pt x="23" y="0"/>
                    <a:pt x="8" y="24"/>
                    <a:pt x="8" y="52"/>
                  </a:cubicBezTo>
                  <a:cubicBezTo>
                    <a:pt x="8" y="55"/>
                    <a:pt x="8" y="58"/>
                    <a:pt x="8" y="60"/>
                  </a:cubicBezTo>
                  <a:cubicBezTo>
                    <a:pt x="7" y="60"/>
                    <a:pt x="6" y="60"/>
                    <a:pt x="5" y="61"/>
                  </a:cubicBezTo>
                  <a:cubicBezTo>
                    <a:pt x="2" y="63"/>
                    <a:pt x="0" y="68"/>
                    <a:pt x="2" y="74"/>
                  </a:cubicBezTo>
                  <a:cubicBezTo>
                    <a:pt x="4" y="79"/>
                    <a:pt x="9" y="82"/>
                    <a:pt x="12" y="80"/>
                  </a:cubicBezTo>
                  <a:cubicBezTo>
                    <a:pt x="13" y="80"/>
                    <a:pt x="13" y="80"/>
                    <a:pt x="13" y="80"/>
                  </a:cubicBezTo>
                  <a:cubicBezTo>
                    <a:pt x="16" y="87"/>
                    <a:pt x="20" y="92"/>
                    <a:pt x="25" y="97"/>
                  </a:cubicBezTo>
                  <a:cubicBezTo>
                    <a:pt x="25" y="117"/>
                    <a:pt x="25" y="117"/>
                    <a:pt x="25" y="117"/>
                  </a:cubicBezTo>
                  <a:cubicBezTo>
                    <a:pt x="42" y="131"/>
                    <a:pt x="42" y="131"/>
                    <a:pt x="42" y="131"/>
                  </a:cubicBezTo>
                  <a:cubicBezTo>
                    <a:pt x="59" y="117"/>
                    <a:pt x="59" y="117"/>
                    <a:pt x="59" y="117"/>
                  </a:cubicBezTo>
                  <a:cubicBezTo>
                    <a:pt x="59" y="99"/>
                    <a:pt x="59" y="99"/>
                    <a:pt x="59" y="99"/>
                  </a:cubicBezTo>
                  <a:cubicBezTo>
                    <a:pt x="65" y="94"/>
                    <a:pt x="70" y="88"/>
                    <a:pt x="73" y="80"/>
                  </a:cubicBezTo>
                  <a:cubicBezTo>
                    <a:pt x="74" y="80"/>
                    <a:pt x="74" y="80"/>
                    <a:pt x="74" y="80"/>
                  </a:cubicBezTo>
                  <a:cubicBezTo>
                    <a:pt x="77" y="82"/>
                    <a:pt x="82" y="79"/>
                    <a:pt x="84" y="74"/>
                  </a:cubicBezTo>
                  <a:cubicBezTo>
                    <a:pt x="86" y="68"/>
                    <a:pt x="85" y="63"/>
                    <a:pt x="81" y="61"/>
                  </a:cubicBezTo>
                  <a:close/>
                </a:path>
              </a:pathLst>
            </a:custGeom>
            <a:solidFill>
              <a:srgbClr val="F5DB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74">
              <a:extLst>
                <a:ext uri="{FF2B5EF4-FFF2-40B4-BE49-F238E27FC236}">
                  <a16:creationId xmlns:a16="http://schemas.microsoft.com/office/drawing/2014/main" id="{270BB9FD-BCE9-4B71-ABB4-D59C4FC2AA48}"/>
                </a:ext>
              </a:extLst>
            </p:cNvPr>
            <p:cNvSpPr>
              <a:spLocks/>
            </p:cNvSpPr>
            <p:nvPr/>
          </p:nvSpPr>
          <p:spPr bwMode="auto">
            <a:xfrm>
              <a:off x="7469188" y="3341539"/>
              <a:ext cx="388938" cy="292100"/>
            </a:xfrm>
            <a:custGeom>
              <a:avLst/>
              <a:gdLst>
                <a:gd name="T0" fmla="*/ 123 w 123"/>
                <a:gd name="T1" fmla="*/ 34 h 92"/>
                <a:gd name="T2" fmla="*/ 95 w 123"/>
                <a:gd name="T3" fmla="*/ 29 h 92"/>
                <a:gd name="T4" fmla="*/ 35 w 123"/>
                <a:gd name="T5" fmla="*/ 25 h 92"/>
                <a:gd name="T6" fmla="*/ 25 w 123"/>
                <a:gd name="T7" fmla="*/ 92 h 92"/>
                <a:gd name="T8" fmla="*/ 40 w 123"/>
                <a:gd name="T9" fmla="*/ 51 h 92"/>
                <a:gd name="T10" fmla="*/ 84 w 123"/>
                <a:gd name="T11" fmla="*/ 58 h 92"/>
                <a:gd name="T12" fmla="*/ 95 w 123"/>
                <a:gd name="T13" fmla="*/ 92 h 92"/>
                <a:gd name="T14" fmla="*/ 100 w 123"/>
                <a:gd name="T15" fmla="*/ 55 h 92"/>
                <a:gd name="T16" fmla="*/ 123 w 123"/>
                <a:gd name="T17" fmla="*/ 3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92">
                  <a:moveTo>
                    <a:pt x="123" y="34"/>
                  </a:moveTo>
                  <a:cubicBezTo>
                    <a:pt x="123" y="35"/>
                    <a:pt x="105" y="37"/>
                    <a:pt x="95" y="29"/>
                  </a:cubicBezTo>
                  <a:cubicBezTo>
                    <a:pt x="85" y="22"/>
                    <a:pt x="57" y="0"/>
                    <a:pt x="35" y="25"/>
                  </a:cubicBezTo>
                  <a:cubicBezTo>
                    <a:pt x="35" y="25"/>
                    <a:pt x="0" y="52"/>
                    <a:pt x="25" y="92"/>
                  </a:cubicBezTo>
                  <a:cubicBezTo>
                    <a:pt x="40" y="51"/>
                    <a:pt x="40" y="51"/>
                    <a:pt x="40" y="51"/>
                  </a:cubicBezTo>
                  <a:cubicBezTo>
                    <a:pt x="40" y="51"/>
                    <a:pt x="61" y="59"/>
                    <a:pt x="84" y="58"/>
                  </a:cubicBezTo>
                  <a:cubicBezTo>
                    <a:pt x="89" y="69"/>
                    <a:pt x="95" y="92"/>
                    <a:pt x="95" y="92"/>
                  </a:cubicBezTo>
                  <a:cubicBezTo>
                    <a:pt x="99" y="80"/>
                    <a:pt x="100" y="64"/>
                    <a:pt x="100" y="55"/>
                  </a:cubicBezTo>
                  <a:cubicBezTo>
                    <a:pt x="109" y="51"/>
                    <a:pt x="118" y="45"/>
                    <a:pt x="123" y="34"/>
                  </a:cubicBezTo>
                  <a:close/>
                </a:path>
              </a:pathLst>
            </a:custGeom>
            <a:solidFill>
              <a:srgbClr val="28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75">
              <a:extLst>
                <a:ext uri="{FF2B5EF4-FFF2-40B4-BE49-F238E27FC236}">
                  <a16:creationId xmlns:a16="http://schemas.microsoft.com/office/drawing/2014/main" id="{D30C377C-392C-440A-9E3B-AFBD11CB6285}"/>
                </a:ext>
              </a:extLst>
            </p:cNvPr>
            <p:cNvSpPr>
              <a:spLocks/>
            </p:cNvSpPr>
            <p:nvPr/>
          </p:nvSpPr>
          <p:spPr bwMode="auto">
            <a:xfrm>
              <a:off x="7469188" y="4392464"/>
              <a:ext cx="373063" cy="835025"/>
            </a:xfrm>
            <a:custGeom>
              <a:avLst/>
              <a:gdLst>
                <a:gd name="T0" fmla="*/ 109 w 235"/>
                <a:gd name="T1" fmla="*/ 74 h 526"/>
                <a:gd name="T2" fmla="*/ 125 w 235"/>
                <a:gd name="T3" fmla="*/ 74 h 526"/>
                <a:gd name="T4" fmla="*/ 127 w 235"/>
                <a:gd name="T5" fmla="*/ 526 h 526"/>
                <a:gd name="T6" fmla="*/ 179 w 235"/>
                <a:gd name="T7" fmla="*/ 526 h 526"/>
                <a:gd name="T8" fmla="*/ 235 w 235"/>
                <a:gd name="T9" fmla="*/ 0 h 526"/>
                <a:gd name="T10" fmla="*/ 0 w 235"/>
                <a:gd name="T11" fmla="*/ 0 h 526"/>
                <a:gd name="T12" fmla="*/ 56 w 235"/>
                <a:gd name="T13" fmla="*/ 526 h 526"/>
                <a:gd name="T14" fmla="*/ 107 w 235"/>
                <a:gd name="T15" fmla="*/ 526 h 526"/>
                <a:gd name="T16" fmla="*/ 109 w 235"/>
                <a:gd name="T17" fmla="*/ 74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526">
                  <a:moveTo>
                    <a:pt x="109" y="74"/>
                  </a:moveTo>
                  <a:lnTo>
                    <a:pt x="125" y="74"/>
                  </a:lnTo>
                  <a:lnTo>
                    <a:pt x="127" y="526"/>
                  </a:lnTo>
                  <a:lnTo>
                    <a:pt x="179" y="526"/>
                  </a:lnTo>
                  <a:lnTo>
                    <a:pt x="235" y="0"/>
                  </a:lnTo>
                  <a:lnTo>
                    <a:pt x="0" y="0"/>
                  </a:lnTo>
                  <a:lnTo>
                    <a:pt x="56" y="526"/>
                  </a:lnTo>
                  <a:lnTo>
                    <a:pt x="107" y="526"/>
                  </a:lnTo>
                  <a:lnTo>
                    <a:pt x="109" y="74"/>
                  </a:lnTo>
                  <a:close/>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76">
              <a:extLst>
                <a:ext uri="{FF2B5EF4-FFF2-40B4-BE49-F238E27FC236}">
                  <a16:creationId xmlns:a16="http://schemas.microsoft.com/office/drawing/2014/main" id="{234E24E1-C464-47CE-BE73-16DF978FCB62}"/>
                </a:ext>
              </a:extLst>
            </p:cNvPr>
            <p:cNvSpPr>
              <a:spLocks/>
            </p:cNvSpPr>
            <p:nvPr/>
          </p:nvSpPr>
          <p:spPr bwMode="auto">
            <a:xfrm>
              <a:off x="7469188" y="4392464"/>
              <a:ext cx="373063" cy="835025"/>
            </a:xfrm>
            <a:custGeom>
              <a:avLst/>
              <a:gdLst>
                <a:gd name="T0" fmla="*/ 109 w 235"/>
                <a:gd name="T1" fmla="*/ 74 h 526"/>
                <a:gd name="T2" fmla="*/ 125 w 235"/>
                <a:gd name="T3" fmla="*/ 74 h 526"/>
                <a:gd name="T4" fmla="*/ 127 w 235"/>
                <a:gd name="T5" fmla="*/ 526 h 526"/>
                <a:gd name="T6" fmla="*/ 179 w 235"/>
                <a:gd name="T7" fmla="*/ 526 h 526"/>
                <a:gd name="T8" fmla="*/ 235 w 235"/>
                <a:gd name="T9" fmla="*/ 0 h 526"/>
                <a:gd name="T10" fmla="*/ 0 w 235"/>
                <a:gd name="T11" fmla="*/ 0 h 526"/>
                <a:gd name="T12" fmla="*/ 56 w 235"/>
                <a:gd name="T13" fmla="*/ 526 h 526"/>
                <a:gd name="T14" fmla="*/ 107 w 235"/>
                <a:gd name="T15" fmla="*/ 526 h 526"/>
                <a:gd name="T16" fmla="*/ 109 w 235"/>
                <a:gd name="T17" fmla="*/ 74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526">
                  <a:moveTo>
                    <a:pt x="109" y="74"/>
                  </a:moveTo>
                  <a:lnTo>
                    <a:pt x="125" y="74"/>
                  </a:lnTo>
                  <a:lnTo>
                    <a:pt x="127" y="526"/>
                  </a:lnTo>
                  <a:lnTo>
                    <a:pt x="179" y="526"/>
                  </a:lnTo>
                  <a:lnTo>
                    <a:pt x="235" y="0"/>
                  </a:lnTo>
                  <a:lnTo>
                    <a:pt x="0" y="0"/>
                  </a:lnTo>
                  <a:lnTo>
                    <a:pt x="56" y="526"/>
                  </a:lnTo>
                  <a:lnTo>
                    <a:pt x="107" y="526"/>
                  </a:lnTo>
                  <a:lnTo>
                    <a:pt x="109" y="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77">
              <a:extLst>
                <a:ext uri="{FF2B5EF4-FFF2-40B4-BE49-F238E27FC236}">
                  <a16:creationId xmlns:a16="http://schemas.microsoft.com/office/drawing/2014/main" id="{98F139B4-ED15-45C8-8908-8F0B7CCC5F3A}"/>
                </a:ext>
              </a:extLst>
            </p:cNvPr>
            <p:cNvSpPr>
              <a:spLocks/>
            </p:cNvSpPr>
            <p:nvPr/>
          </p:nvSpPr>
          <p:spPr bwMode="auto">
            <a:xfrm>
              <a:off x="7288213" y="3814614"/>
              <a:ext cx="912813" cy="676275"/>
            </a:xfrm>
            <a:custGeom>
              <a:avLst/>
              <a:gdLst>
                <a:gd name="T0" fmla="*/ 273 w 288"/>
                <a:gd name="T1" fmla="*/ 59 h 213"/>
                <a:gd name="T2" fmla="*/ 232 w 288"/>
                <a:gd name="T3" fmla="*/ 90 h 213"/>
                <a:gd name="T4" fmla="*/ 227 w 288"/>
                <a:gd name="T5" fmla="*/ 89 h 213"/>
                <a:gd name="T6" fmla="*/ 181 w 288"/>
                <a:gd name="T7" fmla="*/ 33 h 213"/>
                <a:gd name="T8" fmla="*/ 166 w 288"/>
                <a:gd name="T9" fmla="*/ 20 h 213"/>
                <a:gd name="T10" fmla="*/ 143 w 288"/>
                <a:gd name="T11" fmla="*/ 7 h 213"/>
                <a:gd name="T12" fmla="*/ 133 w 288"/>
                <a:gd name="T13" fmla="*/ 0 h 213"/>
                <a:gd name="T14" fmla="*/ 116 w 288"/>
                <a:gd name="T15" fmla="*/ 14 h 213"/>
                <a:gd name="T16" fmla="*/ 99 w 288"/>
                <a:gd name="T17" fmla="*/ 0 h 213"/>
                <a:gd name="T18" fmla="*/ 89 w 288"/>
                <a:gd name="T19" fmla="*/ 7 h 213"/>
                <a:gd name="T20" fmla="*/ 58 w 288"/>
                <a:gd name="T21" fmla="*/ 20 h 213"/>
                <a:gd name="T22" fmla="*/ 40 w 288"/>
                <a:gd name="T23" fmla="*/ 38 h 213"/>
                <a:gd name="T24" fmla="*/ 14 w 288"/>
                <a:gd name="T25" fmla="*/ 117 h 213"/>
                <a:gd name="T26" fmla="*/ 13 w 288"/>
                <a:gd name="T27" fmla="*/ 120 h 213"/>
                <a:gd name="T28" fmla="*/ 0 w 288"/>
                <a:gd name="T29" fmla="*/ 209 h 213"/>
                <a:gd name="T30" fmla="*/ 25 w 288"/>
                <a:gd name="T31" fmla="*/ 213 h 213"/>
                <a:gd name="T32" fmla="*/ 33 w 288"/>
                <a:gd name="T33" fmla="*/ 144 h 213"/>
                <a:gd name="T34" fmla="*/ 40 w 288"/>
                <a:gd name="T35" fmla="*/ 120 h 213"/>
                <a:gd name="T36" fmla="*/ 60 w 288"/>
                <a:gd name="T37" fmla="*/ 63 h 213"/>
                <a:gd name="T38" fmla="*/ 57 w 288"/>
                <a:gd name="T39" fmla="*/ 182 h 213"/>
                <a:gd name="T40" fmla="*/ 116 w 288"/>
                <a:gd name="T41" fmla="*/ 182 h 213"/>
                <a:gd name="T42" fmla="*/ 116 w 288"/>
                <a:gd name="T43" fmla="*/ 182 h 213"/>
                <a:gd name="T44" fmla="*/ 175 w 288"/>
                <a:gd name="T45" fmla="*/ 182 h 213"/>
                <a:gd name="T46" fmla="*/ 167 w 288"/>
                <a:gd name="T47" fmla="*/ 61 h 213"/>
                <a:gd name="T48" fmla="*/ 218 w 288"/>
                <a:gd name="T49" fmla="*/ 118 h 213"/>
                <a:gd name="T50" fmla="*/ 237 w 288"/>
                <a:gd name="T51" fmla="*/ 119 h 213"/>
                <a:gd name="T52" fmla="*/ 288 w 288"/>
                <a:gd name="T53" fmla="*/ 79 h 213"/>
                <a:gd name="T54" fmla="*/ 273 w 288"/>
                <a:gd name="T55" fmla="*/ 5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8" h="213">
                  <a:moveTo>
                    <a:pt x="273" y="59"/>
                  </a:moveTo>
                  <a:cubicBezTo>
                    <a:pt x="232" y="90"/>
                    <a:pt x="232" y="90"/>
                    <a:pt x="232" y="90"/>
                  </a:cubicBezTo>
                  <a:cubicBezTo>
                    <a:pt x="231" y="91"/>
                    <a:pt x="228" y="91"/>
                    <a:pt x="227" y="89"/>
                  </a:cubicBezTo>
                  <a:cubicBezTo>
                    <a:pt x="181" y="33"/>
                    <a:pt x="181" y="33"/>
                    <a:pt x="181" y="33"/>
                  </a:cubicBezTo>
                  <a:cubicBezTo>
                    <a:pt x="177" y="28"/>
                    <a:pt x="172" y="24"/>
                    <a:pt x="166" y="20"/>
                  </a:cubicBezTo>
                  <a:cubicBezTo>
                    <a:pt x="143" y="7"/>
                    <a:pt x="143" y="7"/>
                    <a:pt x="143" y="7"/>
                  </a:cubicBezTo>
                  <a:cubicBezTo>
                    <a:pt x="133" y="0"/>
                    <a:pt x="133" y="0"/>
                    <a:pt x="133" y="0"/>
                  </a:cubicBezTo>
                  <a:cubicBezTo>
                    <a:pt x="116" y="14"/>
                    <a:pt x="116" y="14"/>
                    <a:pt x="116" y="14"/>
                  </a:cubicBezTo>
                  <a:cubicBezTo>
                    <a:pt x="99" y="0"/>
                    <a:pt x="99" y="0"/>
                    <a:pt x="99" y="0"/>
                  </a:cubicBezTo>
                  <a:cubicBezTo>
                    <a:pt x="89" y="7"/>
                    <a:pt x="89" y="7"/>
                    <a:pt x="89" y="7"/>
                  </a:cubicBezTo>
                  <a:cubicBezTo>
                    <a:pt x="58" y="20"/>
                    <a:pt x="58" y="20"/>
                    <a:pt x="58" y="20"/>
                  </a:cubicBezTo>
                  <a:cubicBezTo>
                    <a:pt x="49" y="23"/>
                    <a:pt x="43" y="30"/>
                    <a:pt x="40" y="38"/>
                  </a:cubicBezTo>
                  <a:cubicBezTo>
                    <a:pt x="14" y="117"/>
                    <a:pt x="14" y="117"/>
                    <a:pt x="14" y="117"/>
                  </a:cubicBezTo>
                  <a:cubicBezTo>
                    <a:pt x="13" y="118"/>
                    <a:pt x="13" y="119"/>
                    <a:pt x="13" y="120"/>
                  </a:cubicBezTo>
                  <a:cubicBezTo>
                    <a:pt x="0" y="209"/>
                    <a:pt x="0" y="209"/>
                    <a:pt x="0" y="209"/>
                  </a:cubicBezTo>
                  <a:cubicBezTo>
                    <a:pt x="25" y="213"/>
                    <a:pt x="25" y="213"/>
                    <a:pt x="25" y="213"/>
                  </a:cubicBezTo>
                  <a:cubicBezTo>
                    <a:pt x="33" y="144"/>
                    <a:pt x="33" y="144"/>
                    <a:pt x="33" y="144"/>
                  </a:cubicBezTo>
                  <a:cubicBezTo>
                    <a:pt x="34" y="135"/>
                    <a:pt x="37" y="128"/>
                    <a:pt x="40" y="120"/>
                  </a:cubicBezTo>
                  <a:cubicBezTo>
                    <a:pt x="60" y="63"/>
                    <a:pt x="60" y="63"/>
                    <a:pt x="60" y="63"/>
                  </a:cubicBezTo>
                  <a:cubicBezTo>
                    <a:pt x="57" y="182"/>
                    <a:pt x="57" y="182"/>
                    <a:pt x="57" y="182"/>
                  </a:cubicBezTo>
                  <a:cubicBezTo>
                    <a:pt x="57" y="182"/>
                    <a:pt x="116" y="182"/>
                    <a:pt x="116" y="182"/>
                  </a:cubicBezTo>
                  <a:cubicBezTo>
                    <a:pt x="116" y="182"/>
                    <a:pt x="116" y="182"/>
                    <a:pt x="116" y="182"/>
                  </a:cubicBezTo>
                  <a:cubicBezTo>
                    <a:pt x="175" y="182"/>
                    <a:pt x="175" y="182"/>
                    <a:pt x="175" y="182"/>
                  </a:cubicBezTo>
                  <a:cubicBezTo>
                    <a:pt x="167" y="61"/>
                    <a:pt x="167" y="61"/>
                    <a:pt x="167" y="61"/>
                  </a:cubicBezTo>
                  <a:cubicBezTo>
                    <a:pt x="218" y="118"/>
                    <a:pt x="218" y="118"/>
                    <a:pt x="218" y="118"/>
                  </a:cubicBezTo>
                  <a:cubicBezTo>
                    <a:pt x="223" y="123"/>
                    <a:pt x="231" y="123"/>
                    <a:pt x="237" y="119"/>
                  </a:cubicBezTo>
                  <a:cubicBezTo>
                    <a:pt x="288" y="79"/>
                    <a:pt x="288" y="79"/>
                    <a:pt x="288" y="79"/>
                  </a:cubicBezTo>
                  <a:lnTo>
                    <a:pt x="273"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78">
              <a:extLst>
                <a:ext uri="{FF2B5EF4-FFF2-40B4-BE49-F238E27FC236}">
                  <a16:creationId xmlns:a16="http://schemas.microsoft.com/office/drawing/2014/main" id="{FA7B0786-2F69-4144-B90E-BFE120F056D7}"/>
                </a:ext>
              </a:extLst>
            </p:cNvPr>
            <p:cNvSpPr>
              <a:spLocks/>
            </p:cNvSpPr>
            <p:nvPr/>
          </p:nvSpPr>
          <p:spPr bwMode="auto">
            <a:xfrm>
              <a:off x="7607301" y="3859064"/>
              <a:ext cx="95250" cy="454025"/>
            </a:xfrm>
            <a:custGeom>
              <a:avLst/>
              <a:gdLst>
                <a:gd name="T0" fmla="*/ 50 w 60"/>
                <a:gd name="T1" fmla="*/ 38 h 286"/>
                <a:gd name="T2" fmla="*/ 40 w 60"/>
                <a:gd name="T3" fmla="*/ 28 h 286"/>
                <a:gd name="T4" fmla="*/ 50 w 60"/>
                <a:gd name="T5" fmla="*/ 14 h 286"/>
                <a:gd name="T6" fmla="*/ 30 w 60"/>
                <a:gd name="T7" fmla="*/ 0 h 286"/>
                <a:gd name="T8" fmla="*/ 10 w 60"/>
                <a:gd name="T9" fmla="*/ 14 h 286"/>
                <a:gd name="T10" fmla="*/ 20 w 60"/>
                <a:gd name="T11" fmla="*/ 28 h 286"/>
                <a:gd name="T12" fmla="*/ 10 w 60"/>
                <a:gd name="T13" fmla="*/ 38 h 286"/>
                <a:gd name="T14" fmla="*/ 0 w 60"/>
                <a:gd name="T15" fmla="*/ 246 h 286"/>
                <a:gd name="T16" fmla="*/ 30 w 60"/>
                <a:gd name="T17" fmla="*/ 286 h 286"/>
                <a:gd name="T18" fmla="*/ 60 w 60"/>
                <a:gd name="T19" fmla="*/ 246 h 286"/>
                <a:gd name="T20" fmla="*/ 50 w 60"/>
                <a:gd name="T21" fmla="*/ 38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286">
                  <a:moveTo>
                    <a:pt x="50" y="38"/>
                  </a:moveTo>
                  <a:lnTo>
                    <a:pt x="40" y="28"/>
                  </a:lnTo>
                  <a:lnTo>
                    <a:pt x="50" y="14"/>
                  </a:lnTo>
                  <a:lnTo>
                    <a:pt x="30" y="0"/>
                  </a:lnTo>
                  <a:lnTo>
                    <a:pt x="10" y="14"/>
                  </a:lnTo>
                  <a:lnTo>
                    <a:pt x="20" y="28"/>
                  </a:lnTo>
                  <a:lnTo>
                    <a:pt x="10" y="38"/>
                  </a:lnTo>
                  <a:lnTo>
                    <a:pt x="0" y="246"/>
                  </a:lnTo>
                  <a:lnTo>
                    <a:pt x="30" y="286"/>
                  </a:lnTo>
                  <a:lnTo>
                    <a:pt x="60" y="246"/>
                  </a:lnTo>
                  <a:lnTo>
                    <a:pt x="50" y="38"/>
                  </a:lnTo>
                  <a:close/>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79">
              <a:extLst>
                <a:ext uri="{FF2B5EF4-FFF2-40B4-BE49-F238E27FC236}">
                  <a16:creationId xmlns:a16="http://schemas.microsoft.com/office/drawing/2014/main" id="{B2E9F729-DC2F-4F1B-A6C6-4AE552CEED9F}"/>
                </a:ext>
              </a:extLst>
            </p:cNvPr>
            <p:cNvSpPr>
              <a:spLocks/>
            </p:cNvSpPr>
            <p:nvPr/>
          </p:nvSpPr>
          <p:spPr bwMode="auto">
            <a:xfrm>
              <a:off x="8153401" y="3938439"/>
              <a:ext cx="130175" cy="127000"/>
            </a:xfrm>
            <a:custGeom>
              <a:avLst/>
              <a:gdLst>
                <a:gd name="T0" fmla="*/ 7 w 41"/>
                <a:gd name="T1" fmla="*/ 5 h 40"/>
                <a:gd name="T2" fmla="*/ 0 w 41"/>
                <a:gd name="T3" fmla="*/ 20 h 40"/>
                <a:gd name="T4" fmla="*/ 15 w 41"/>
                <a:gd name="T5" fmla="*/ 40 h 40"/>
                <a:gd name="T6" fmla="*/ 34 w 41"/>
                <a:gd name="T7" fmla="*/ 25 h 40"/>
                <a:gd name="T8" fmla="*/ 38 w 41"/>
                <a:gd name="T9" fmla="*/ 8 h 40"/>
                <a:gd name="T10" fmla="*/ 20 w 41"/>
                <a:gd name="T11" fmla="*/ 5 h 40"/>
                <a:gd name="T12" fmla="*/ 13 w 41"/>
                <a:gd name="T13" fmla="*/ 10 h 40"/>
                <a:gd name="T14" fmla="*/ 13 w 41"/>
                <a:gd name="T15" fmla="*/ 7 h 40"/>
                <a:gd name="T16" fmla="*/ 11 w 41"/>
                <a:gd name="T17" fmla="*/ 4 h 40"/>
                <a:gd name="T18" fmla="*/ 11 w 41"/>
                <a:gd name="T19" fmla="*/ 4 h 40"/>
                <a:gd name="T20" fmla="*/ 7 w 41"/>
                <a:gd name="T21"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0">
                  <a:moveTo>
                    <a:pt x="7" y="5"/>
                  </a:moveTo>
                  <a:cubicBezTo>
                    <a:pt x="0" y="20"/>
                    <a:pt x="0" y="20"/>
                    <a:pt x="0" y="20"/>
                  </a:cubicBezTo>
                  <a:cubicBezTo>
                    <a:pt x="15" y="40"/>
                    <a:pt x="15" y="40"/>
                    <a:pt x="15" y="40"/>
                  </a:cubicBezTo>
                  <a:cubicBezTo>
                    <a:pt x="34" y="25"/>
                    <a:pt x="34" y="25"/>
                    <a:pt x="34" y="25"/>
                  </a:cubicBezTo>
                  <a:cubicBezTo>
                    <a:pt x="40" y="21"/>
                    <a:pt x="41" y="13"/>
                    <a:pt x="38" y="8"/>
                  </a:cubicBezTo>
                  <a:cubicBezTo>
                    <a:pt x="34" y="2"/>
                    <a:pt x="25" y="0"/>
                    <a:pt x="20" y="5"/>
                  </a:cubicBezTo>
                  <a:cubicBezTo>
                    <a:pt x="13" y="10"/>
                    <a:pt x="13" y="10"/>
                    <a:pt x="13" y="10"/>
                  </a:cubicBezTo>
                  <a:cubicBezTo>
                    <a:pt x="13" y="7"/>
                    <a:pt x="13" y="7"/>
                    <a:pt x="13" y="7"/>
                  </a:cubicBezTo>
                  <a:cubicBezTo>
                    <a:pt x="13" y="6"/>
                    <a:pt x="12" y="4"/>
                    <a:pt x="11" y="4"/>
                  </a:cubicBezTo>
                  <a:cubicBezTo>
                    <a:pt x="11" y="4"/>
                    <a:pt x="11" y="4"/>
                    <a:pt x="11" y="4"/>
                  </a:cubicBezTo>
                  <a:cubicBezTo>
                    <a:pt x="10" y="3"/>
                    <a:pt x="8" y="4"/>
                    <a:pt x="7" y="5"/>
                  </a:cubicBezTo>
                  <a:close/>
                </a:path>
              </a:pathLst>
            </a:custGeom>
            <a:solidFill>
              <a:srgbClr val="F5DB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80">
              <a:extLst>
                <a:ext uri="{FF2B5EF4-FFF2-40B4-BE49-F238E27FC236}">
                  <a16:creationId xmlns:a16="http://schemas.microsoft.com/office/drawing/2014/main" id="{536D4F28-E3A7-4094-8C14-9BF1FE8C26B2}"/>
                </a:ext>
              </a:extLst>
            </p:cNvPr>
            <p:cNvSpPr>
              <a:spLocks/>
            </p:cNvSpPr>
            <p:nvPr/>
          </p:nvSpPr>
          <p:spPr bwMode="auto">
            <a:xfrm>
              <a:off x="7275513" y="4478189"/>
              <a:ext cx="111125" cy="127000"/>
            </a:xfrm>
            <a:custGeom>
              <a:avLst/>
              <a:gdLst>
                <a:gd name="T0" fmla="*/ 34 w 35"/>
                <a:gd name="T1" fmla="*/ 19 h 40"/>
                <a:gd name="T2" fmla="*/ 29 w 35"/>
                <a:gd name="T3" fmla="*/ 4 h 40"/>
                <a:gd name="T4" fmla="*/ 4 w 35"/>
                <a:gd name="T5" fmla="*/ 0 h 40"/>
                <a:gd name="T6" fmla="*/ 1 w 35"/>
                <a:gd name="T7" fmla="*/ 24 h 40"/>
                <a:gd name="T8" fmla="*/ 11 w 35"/>
                <a:gd name="T9" fmla="*/ 39 h 40"/>
                <a:gd name="T10" fmla="*/ 26 w 35"/>
                <a:gd name="T11" fmla="*/ 28 h 40"/>
                <a:gd name="T12" fmla="*/ 27 w 35"/>
                <a:gd name="T13" fmla="*/ 19 h 40"/>
                <a:gd name="T14" fmla="*/ 29 w 35"/>
                <a:gd name="T15" fmla="*/ 22 h 40"/>
                <a:gd name="T16" fmla="*/ 32 w 35"/>
                <a:gd name="T17" fmla="*/ 23 h 40"/>
                <a:gd name="T18" fmla="*/ 32 w 35"/>
                <a:gd name="T19" fmla="*/ 23 h 40"/>
                <a:gd name="T20" fmla="*/ 34 w 35"/>
                <a:gd name="T21" fmla="*/ 1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0">
                  <a:moveTo>
                    <a:pt x="34" y="19"/>
                  </a:moveTo>
                  <a:cubicBezTo>
                    <a:pt x="29" y="4"/>
                    <a:pt x="29" y="4"/>
                    <a:pt x="29" y="4"/>
                  </a:cubicBezTo>
                  <a:cubicBezTo>
                    <a:pt x="4" y="0"/>
                    <a:pt x="4" y="0"/>
                    <a:pt x="4" y="0"/>
                  </a:cubicBezTo>
                  <a:cubicBezTo>
                    <a:pt x="1" y="24"/>
                    <a:pt x="1" y="24"/>
                    <a:pt x="1" y="24"/>
                  </a:cubicBezTo>
                  <a:cubicBezTo>
                    <a:pt x="0" y="31"/>
                    <a:pt x="4" y="38"/>
                    <a:pt x="11" y="39"/>
                  </a:cubicBezTo>
                  <a:cubicBezTo>
                    <a:pt x="18" y="40"/>
                    <a:pt x="25" y="35"/>
                    <a:pt x="26" y="28"/>
                  </a:cubicBezTo>
                  <a:cubicBezTo>
                    <a:pt x="27" y="19"/>
                    <a:pt x="27" y="19"/>
                    <a:pt x="27" y="19"/>
                  </a:cubicBezTo>
                  <a:cubicBezTo>
                    <a:pt x="29" y="22"/>
                    <a:pt x="29" y="22"/>
                    <a:pt x="29" y="22"/>
                  </a:cubicBezTo>
                  <a:cubicBezTo>
                    <a:pt x="30" y="23"/>
                    <a:pt x="31" y="23"/>
                    <a:pt x="32" y="23"/>
                  </a:cubicBezTo>
                  <a:cubicBezTo>
                    <a:pt x="32" y="23"/>
                    <a:pt x="32" y="23"/>
                    <a:pt x="32" y="23"/>
                  </a:cubicBezTo>
                  <a:cubicBezTo>
                    <a:pt x="34" y="22"/>
                    <a:pt x="35" y="20"/>
                    <a:pt x="34" y="19"/>
                  </a:cubicBezTo>
                  <a:close/>
                </a:path>
              </a:pathLst>
            </a:custGeom>
            <a:solidFill>
              <a:srgbClr val="F5DB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81">
              <a:extLst>
                <a:ext uri="{FF2B5EF4-FFF2-40B4-BE49-F238E27FC236}">
                  <a16:creationId xmlns:a16="http://schemas.microsoft.com/office/drawing/2014/main" id="{83600F08-6E26-4E57-AE35-09BCEA90FE9A}"/>
                </a:ext>
              </a:extLst>
            </p:cNvPr>
            <p:cNvSpPr>
              <a:spLocks/>
            </p:cNvSpPr>
            <p:nvPr/>
          </p:nvSpPr>
          <p:spPr bwMode="auto">
            <a:xfrm>
              <a:off x="7670801" y="5227489"/>
              <a:ext cx="193675" cy="69850"/>
            </a:xfrm>
            <a:custGeom>
              <a:avLst/>
              <a:gdLst>
                <a:gd name="T0" fmla="*/ 61 w 61"/>
                <a:gd name="T1" fmla="*/ 22 h 22"/>
                <a:gd name="T2" fmla="*/ 0 w 61"/>
                <a:gd name="T3" fmla="*/ 22 h 22"/>
                <a:gd name="T4" fmla="*/ 0 w 61"/>
                <a:gd name="T5" fmla="*/ 0 h 22"/>
                <a:gd name="T6" fmla="*/ 25 w 61"/>
                <a:gd name="T7" fmla="*/ 0 h 22"/>
                <a:gd name="T8" fmla="*/ 50 w 61"/>
                <a:gd name="T9" fmla="*/ 8 h 22"/>
                <a:gd name="T10" fmla="*/ 61 w 61"/>
                <a:gd name="T11" fmla="*/ 22 h 22"/>
              </a:gdLst>
              <a:ahLst/>
              <a:cxnLst>
                <a:cxn ang="0">
                  <a:pos x="T0" y="T1"/>
                </a:cxn>
                <a:cxn ang="0">
                  <a:pos x="T2" y="T3"/>
                </a:cxn>
                <a:cxn ang="0">
                  <a:pos x="T4" y="T5"/>
                </a:cxn>
                <a:cxn ang="0">
                  <a:pos x="T6" y="T7"/>
                </a:cxn>
                <a:cxn ang="0">
                  <a:pos x="T8" y="T9"/>
                </a:cxn>
                <a:cxn ang="0">
                  <a:pos x="T10" y="T11"/>
                </a:cxn>
              </a:cxnLst>
              <a:rect l="0" t="0" r="r" b="b"/>
              <a:pathLst>
                <a:path w="61" h="22">
                  <a:moveTo>
                    <a:pt x="61" y="22"/>
                  </a:moveTo>
                  <a:cubicBezTo>
                    <a:pt x="0" y="22"/>
                    <a:pt x="0" y="22"/>
                    <a:pt x="0" y="22"/>
                  </a:cubicBezTo>
                  <a:cubicBezTo>
                    <a:pt x="0" y="0"/>
                    <a:pt x="0" y="0"/>
                    <a:pt x="0" y="0"/>
                  </a:cubicBezTo>
                  <a:cubicBezTo>
                    <a:pt x="25" y="0"/>
                    <a:pt x="25" y="0"/>
                    <a:pt x="25" y="0"/>
                  </a:cubicBezTo>
                  <a:cubicBezTo>
                    <a:pt x="50" y="8"/>
                    <a:pt x="50" y="8"/>
                    <a:pt x="50" y="8"/>
                  </a:cubicBezTo>
                  <a:cubicBezTo>
                    <a:pt x="57" y="9"/>
                    <a:pt x="61" y="15"/>
                    <a:pt x="61" y="22"/>
                  </a:cubicBezTo>
                  <a:close/>
                </a:path>
              </a:pathLst>
            </a:custGeom>
            <a:solidFill>
              <a:srgbClr val="28A4A8"/>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78" name="Freeform 82">
              <a:extLst>
                <a:ext uri="{FF2B5EF4-FFF2-40B4-BE49-F238E27FC236}">
                  <a16:creationId xmlns:a16="http://schemas.microsoft.com/office/drawing/2014/main" id="{CDB6133C-FE62-4658-986B-F26541DBF8B6}"/>
                </a:ext>
              </a:extLst>
            </p:cNvPr>
            <p:cNvSpPr>
              <a:spLocks/>
            </p:cNvSpPr>
            <p:nvPr/>
          </p:nvSpPr>
          <p:spPr bwMode="auto">
            <a:xfrm>
              <a:off x="7446963" y="5227489"/>
              <a:ext cx="192088" cy="69850"/>
            </a:xfrm>
            <a:custGeom>
              <a:avLst/>
              <a:gdLst>
                <a:gd name="T0" fmla="*/ 0 w 61"/>
                <a:gd name="T1" fmla="*/ 22 h 22"/>
                <a:gd name="T2" fmla="*/ 61 w 61"/>
                <a:gd name="T3" fmla="*/ 22 h 22"/>
                <a:gd name="T4" fmla="*/ 61 w 61"/>
                <a:gd name="T5" fmla="*/ 0 h 22"/>
                <a:gd name="T6" fmla="*/ 36 w 61"/>
                <a:gd name="T7" fmla="*/ 0 h 22"/>
                <a:gd name="T8" fmla="*/ 11 w 61"/>
                <a:gd name="T9" fmla="*/ 8 h 22"/>
                <a:gd name="T10" fmla="*/ 0 w 61"/>
                <a:gd name="T11" fmla="*/ 22 h 22"/>
              </a:gdLst>
              <a:ahLst/>
              <a:cxnLst>
                <a:cxn ang="0">
                  <a:pos x="T0" y="T1"/>
                </a:cxn>
                <a:cxn ang="0">
                  <a:pos x="T2" y="T3"/>
                </a:cxn>
                <a:cxn ang="0">
                  <a:pos x="T4" y="T5"/>
                </a:cxn>
                <a:cxn ang="0">
                  <a:pos x="T6" y="T7"/>
                </a:cxn>
                <a:cxn ang="0">
                  <a:pos x="T8" y="T9"/>
                </a:cxn>
                <a:cxn ang="0">
                  <a:pos x="T10" y="T11"/>
                </a:cxn>
              </a:cxnLst>
              <a:rect l="0" t="0" r="r" b="b"/>
              <a:pathLst>
                <a:path w="61" h="22">
                  <a:moveTo>
                    <a:pt x="0" y="22"/>
                  </a:moveTo>
                  <a:cubicBezTo>
                    <a:pt x="61" y="22"/>
                    <a:pt x="61" y="22"/>
                    <a:pt x="61" y="22"/>
                  </a:cubicBezTo>
                  <a:cubicBezTo>
                    <a:pt x="61" y="0"/>
                    <a:pt x="61" y="0"/>
                    <a:pt x="61" y="0"/>
                  </a:cubicBezTo>
                  <a:cubicBezTo>
                    <a:pt x="36" y="0"/>
                    <a:pt x="36" y="0"/>
                    <a:pt x="36" y="0"/>
                  </a:cubicBezTo>
                  <a:cubicBezTo>
                    <a:pt x="11" y="8"/>
                    <a:pt x="11" y="8"/>
                    <a:pt x="11" y="8"/>
                  </a:cubicBezTo>
                  <a:cubicBezTo>
                    <a:pt x="4" y="9"/>
                    <a:pt x="0" y="15"/>
                    <a:pt x="0" y="22"/>
                  </a:cubicBezTo>
                  <a:close/>
                </a:path>
              </a:pathLst>
            </a:custGeom>
            <a:solidFill>
              <a:srgbClr val="28A4A8"/>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79" name="Line 83">
              <a:extLst>
                <a:ext uri="{FF2B5EF4-FFF2-40B4-BE49-F238E27FC236}">
                  <a16:creationId xmlns:a16="http://schemas.microsoft.com/office/drawing/2014/main" id="{3714B14B-C137-4389-BC58-200C46A1E0F5}"/>
                </a:ext>
              </a:extLst>
            </p:cNvPr>
            <p:cNvSpPr>
              <a:spLocks noChangeShapeType="1"/>
            </p:cNvSpPr>
            <p:nvPr/>
          </p:nvSpPr>
          <p:spPr bwMode="auto">
            <a:xfrm flipH="1" flipV="1">
              <a:off x="7288213" y="4478189"/>
              <a:ext cx="79375" cy="1270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0" name="Line 84">
              <a:extLst>
                <a:ext uri="{FF2B5EF4-FFF2-40B4-BE49-F238E27FC236}">
                  <a16:creationId xmlns:a16="http://schemas.microsoft.com/office/drawing/2014/main" id="{98E277A9-4A89-47DD-B1AA-B87F584F09EF}"/>
                </a:ext>
              </a:extLst>
            </p:cNvPr>
            <p:cNvSpPr>
              <a:spLocks noChangeShapeType="1"/>
            </p:cNvSpPr>
            <p:nvPr/>
          </p:nvSpPr>
          <p:spPr bwMode="auto">
            <a:xfrm flipH="1" flipV="1">
              <a:off x="8153401" y="4001939"/>
              <a:ext cx="47625" cy="6350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1" name="Freeform 85">
              <a:extLst>
                <a:ext uri="{FF2B5EF4-FFF2-40B4-BE49-F238E27FC236}">
                  <a16:creationId xmlns:a16="http://schemas.microsoft.com/office/drawing/2014/main" id="{29D97266-D251-44FF-9330-E3FE1B33C667}"/>
                </a:ext>
              </a:extLst>
            </p:cNvPr>
            <p:cNvSpPr>
              <a:spLocks/>
            </p:cNvSpPr>
            <p:nvPr/>
          </p:nvSpPr>
          <p:spPr bwMode="auto">
            <a:xfrm>
              <a:off x="7275513" y="3814614"/>
              <a:ext cx="1008063" cy="1482725"/>
            </a:xfrm>
            <a:custGeom>
              <a:avLst/>
              <a:gdLst>
                <a:gd name="T0" fmla="*/ 89 w 318"/>
                <a:gd name="T1" fmla="*/ 445 h 467"/>
                <a:gd name="T2" fmla="*/ 112 w 318"/>
                <a:gd name="T3" fmla="*/ 445 h 467"/>
                <a:gd name="T4" fmla="*/ 112 w 318"/>
                <a:gd name="T5" fmla="*/ 467 h 467"/>
                <a:gd name="T6" fmla="*/ 54 w 318"/>
                <a:gd name="T7" fmla="*/ 467 h 467"/>
                <a:gd name="T8" fmla="*/ 65 w 318"/>
                <a:gd name="T9" fmla="*/ 453 h 467"/>
                <a:gd name="T10" fmla="*/ 89 w 318"/>
                <a:gd name="T11" fmla="*/ 445 h 467"/>
                <a:gd name="T12" fmla="*/ 61 w 318"/>
                <a:gd name="T13" fmla="*/ 182 h 467"/>
                <a:gd name="T14" fmla="*/ 64 w 318"/>
                <a:gd name="T15" fmla="*/ 63 h 467"/>
                <a:gd name="T16" fmla="*/ 44 w 318"/>
                <a:gd name="T17" fmla="*/ 120 h 467"/>
                <a:gd name="T18" fmla="*/ 37 w 318"/>
                <a:gd name="T19" fmla="*/ 144 h 467"/>
                <a:gd name="T20" fmla="*/ 29 w 318"/>
                <a:gd name="T21" fmla="*/ 213 h 467"/>
                <a:gd name="T22" fmla="*/ 29 w 318"/>
                <a:gd name="T23" fmla="*/ 213 h 467"/>
                <a:gd name="T24" fmla="*/ 34 w 318"/>
                <a:gd name="T25" fmla="*/ 228 h 467"/>
                <a:gd name="T26" fmla="*/ 32 w 318"/>
                <a:gd name="T27" fmla="*/ 232 h 467"/>
                <a:gd name="T28" fmla="*/ 29 w 318"/>
                <a:gd name="T29" fmla="*/ 231 h 467"/>
                <a:gd name="T30" fmla="*/ 27 w 318"/>
                <a:gd name="T31" fmla="*/ 231 h 467"/>
                <a:gd name="T32" fmla="*/ 26 w 318"/>
                <a:gd name="T33" fmla="*/ 237 h 467"/>
                <a:gd name="T34" fmla="*/ 11 w 318"/>
                <a:gd name="T35" fmla="*/ 248 h 467"/>
                <a:gd name="T36" fmla="*/ 1 w 318"/>
                <a:gd name="T37" fmla="*/ 233 h 467"/>
                <a:gd name="T38" fmla="*/ 4 w 318"/>
                <a:gd name="T39" fmla="*/ 209 h 467"/>
                <a:gd name="T40" fmla="*/ 4 w 318"/>
                <a:gd name="T41" fmla="*/ 209 h 467"/>
                <a:gd name="T42" fmla="*/ 17 w 318"/>
                <a:gd name="T43" fmla="*/ 120 h 467"/>
                <a:gd name="T44" fmla="*/ 18 w 318"/>
                <a:gd name="T45" fmla="*/ 117 h 467"/>
                <a:gd name="T46" fmla="*/ 44 w 318"/>
                <a:gd name="T47" fmla="*/ 38 h 467"/>
                <a:gd name="T48" fmla="*/ 62 w 318"/>
                <a:gd name="T49" fmla="*/ 20 h 467"/>
                <a:gd name="T50" fmla="*/ 93 w 318"/>
                <a:gd name="T51" fmla="*/ 7 h 467"/>
                <a:gd name="T52" fmla="*/ 103 w 318"/>
                <a:gd name="T53" fmla="*/ 0 h 467"/>
                <a:gd name="T54" fmla="*/ 120 w 318"/>
                <a:gd name="T55" fmla="*/ 14 h 467"/>
                <a:gd name="T56" fmla="*/ 137 w 318"/>
                <a:gd name="T57" fmla="*/ 0 h 467"/>
                <a:gd name="T58" fmla="*/ 147 w 318"/>
                <a:gd name="T59" fmla="*/ 7 h 467"/>
                <a:gd name="T60" fmla="*/ 170 w 318"/>
                <a:gd name="T61" fmla="*/ 20 h 467"/>
                <a:gd name="T62" fmla="*/ 185 w 318"/>
                <a:gd name="T63" fmla="*/ 33 h 467"/>
                <a:gd name="T64" fmla="*/ 231 w 318"/>
                <a:gd name="T65" fmla="*/ 89 h 467"/>
                <a:gd name="T66" fmla="*/ 236 w 318"/>
                <a:gd name="T67" fmla="*/ 90 h 467"/>
                <a:gd name="T68" fmla="*/ 277 w 318"/>
                <a:gd name="T69" fmla="*/ 59 h 467"/>
                <a:gd name="T70" fmla="*/ 284 w 318"/>
                <a:gd name="T71" fmla="*/ 44 h 467"/>
                <a:gd name="T72" fmla="*/ 288 w 318"/>
                <a:gd name="T73" fmla="*/ 43 h 467"/>
                <a:gd name="T74" fmla="*/ 290 w 318"/>
                <a:gd name="T75" fmla="*/ 46 h 467"/>
                <a:gd name="T76" fmla="*/ 291 w 318"/>
                <a:gd name="T77" fmla="*/ 48 h 467"/>
                <a:gd name="T78" fmla="*/ 297 w 318"/>
                <a:gd name="T79" fmla="*/ 44 h 467"/>
                <a:gd name="T80" fmla="*/ 315 w 318"/>
                <a:gd name="T81" fmla="*/ 47 h 467"/>
                <a:gd name="T82" fmla="*/ 311 w 318"/>
                <a:gd name="T83" fmla="*/ 64 h 467"/>
                <a:gd name="T84" fmla="*/ 292 w 318"/>
                <a:gd name="T85" fmla="*/ 79 h 467"/>
                <a:gd name="T86" fmla="*/ 292 w 318"/>
                <a:gd name="T87" fmla="*/ 79 h 467"/>
                <a:gd name="T88" fmla="*/ 241 w 318"/>
                <a:gd name="T89" fmla="*/ 119 h 467"/>
                <a:gd name="T90" fmla="*/ 222 w 318"/>
                <a:gd name="T91" fmla="*/ 118 h 467"/>
                <a:gd name="T92" fmla="*/ 171 w 318"/>
                <a:gd name="T93" fmla="*/ 61 h 467"/>
                <a:gd name="T94" fmla="*/ 179 w 318"/>
                <a:gd name="T95" fmla="*/ 182 h 467"/>
                <a:gd name="T96" fmla="*/ 151 w 318"/>
                <a:gd name="T97" fmla="*/ 445 h 467"/>
                <a:gd name="T98" fmla="*/ 175 w 318"/>
                <a:gd name="T99" fmla="*/ 453 h 467"/>
                <a:gd name="T100" fmla="*/ 186 w 318"/>
                <a:gd name="T101" fmla="*/ 467 h 467"/>
                <a:gd name="T102" fmla="*/ 125 w 318"/>
                <a:gd name="T103" fmla="*/ 467 h 467"/>
                <a:gd name="T104" fmla="*/ 125 w 318"/>
                <a:gd name="T105" fmla="*/ 445 h 467"/>
                <a:gd name="T106" fmla="*/ 124 w 318"/>
                <a:gd name="T107" fmla="*/ 219 h 467"/>
                <a:gd name="T108" fmla="*/ 116 w 318"/>
                <a:gd name="T109" fmla="*/ 219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8" h="467">
                  <a:moveTo>
                    <a:pt x="89" y="445"/>
                  </a:moveTo>
                  <a:cubicBezTo>
                    <a:pt x="112" y="445"/>
                    <a:pt x="112" y="445"/>
                    <a:pt x="112" y="445"/>
                  </a:cubicBezTo>
                  <a:cubicBezTo>
                    <a:pt x="112" y="467"/>
                    <a:pt x="112" y="467"/>
                    <a:pt x="112" y="467"/>
                  </a:cubicBezTo>
                  <a:cubicBezTo>
                    <a:pt x="54" y="467"/>
                    <a:pt x="54" y="467"/>
                    <a:pt x="54" y="467"/>
                  </a:cubicBezTo>
                  <a:cubicBezTo>
                    <a:pt x="54" y="460"/>
                    <a:pt x="58" y="454"/>
                    <a:pt x="65" y="453"/>
                  </a:cubicBezTo>
                  <a:cubicBezTo>
                    <a:pt x="89" y="445"/>
                    <a:pt x="89" y="445"/>
                    <a:pt x="89" y="445"/>
                  </a:cubicBezTo>
                  <a:cubicBezTo>
                    <a:pt x="61" y="182"/>
                    <a:pt x="61" y="182"/>
                    <a:pt x="61" y="182"/>
                  </a:cubicBezTo>
                  <a:cubicBezTo>
                    <a:pt x="64" y="63"/>
                    <a:pt x="64" y="63"/>
                    <a:pt x="64" y="63"/>
                  </a:cubicBezTo>
                  <a:cubicBezTo>
                    <a:pt x="44" y="120"/>
                    <a:pt x="44" y="120"/>
                    <a:pt x="44" y="120"/>
                  </a:cubicBezTo>
                  <a:cubicBezTo>
                    <a:pt x="41" y="128"/>
                    <a:pt x="38" y="135"/>
                    <a:pt x="37" y="144"/>
                  </a:cubicBezTo>
                  <a:cubicBezTo>
                    <a:pt x="29" y="213"/>
                    <a:pt x="29" y="213"/>
                    <a:pt x="29" y="213"/>
                  </a:cubicBezTo>
                  <a:cubicBezTo>
                    <a:pt x="29" y="213"/>
                    <a:pt x="29" y="213"/>
                    <a:pt x="29" y="213"/>
                  </a:cubicBezTo>
                  <a:cubicBezTo>
                    <a:pt x="34" y="228"/>
                    <a:pt x="34" y="228"/>
                    <a:pt x="34" y="228"/>
                  </a:cubicBezTo>
                  <a:cubicBezTo>
                    <a:pt x="35" y="229"/>
                    <a:pt x="34" y="231"/>
                    <a:pt x="32" y="232"/>
                  </a:cubicBezTo>
                  <a:cubicBezTo>
                    <a:pt x="31" y="232"/>
                    <a:pt x="30" y="232"/>
                    <a:pt x="29" y="231"/>
                  </a:cubicBezTo>
                  <a:cubicBezTo>
                    <a:pt x="27" y="231"/>
                    <a:pt x="27" y="231"/>
                    <a:pt x="27" y="231"/>
                  </a:cubicBezTo>
                  <a:cubicBezTo>
                    <a:pt x="26" y="237"/>
                    <a:pt x="26" y="237"/>
                    <a:pt x="26" y="237"/>
                  </a:cubicBezTo>
                  <a:cubicBezTo>
                    <a:pt x="25" y="244"/>
                    <a:pt x="18" y="249"/>
                    <a:pt x="11" y="248"/>
                  </a:cubicBezTo>
                  <a:cubicBezTo>
                    <a:pt x="4" y="247"/>
                    <a:pt x="0" y="240"/>
                    <a:pt x="1" y="233"/>
                  </a:cubicBezTo>
                  <a:cubicBezTo>
                    <a:pt x="4" y="209"/>
                    <a:pt x="4" y="209"/>
                    <a:pt x="4" y="209"/>
                  </a:cubicBezTo>
                  <a:cubicBezTo>
                    <a:pt x="4" y="209"/>
                    <a:pt x="4" y="209"/>
                    <a:pt x="4" y="209"/>
                  </a:cubicBezTo>
                  <a:cubicBezTo>
                    <a:pt x="17" y="120"/>
                    <a:pt x="17" y="120"/>
                    <a:pt x="17" y="120"/>
                  </a:cubicBezTo>
                  <a:cubicBezTo>
                    <a:pt x="17" y="119"/>
                    <a:pt x="17" y="118"/>
                    <a:pt x="18" y="117"/>
                  </a:cubicBezTo>
                  <a:cubicBezTo>
                    <a:pt x="44" y="38"/>
                    <a:pt x="44" y="38"/>
                    <a:pt x="44" y="38"/>
                  </a:cubicBezTo>
                  <a:cubicBezTo>
                    <a:pt x="47" y="30"/>
                    <a:pt x="53" y="23"/>
                    <a:pt x="62" y="20"/>
                  </a:cubicBezTo>
                  <a:cubicBezTo>
                    <a:pt x="93" y="7"/>
                    <a:pt x="93" y="7"/>
                    <a:pt x="93" y="7"/>
                  </a:cubicBezTo>
                  <a:cubicBezTo>
                    <a:pt x="103" y="0"/>
                    <a:pt x="103" y="0"/>
                    <a:pt x="103" y="0"/>
                  </a:cubicBezTo>
                  <a:cubicBezTo>
                    <a:pt x="120" y="14"/>
                    <a:pt x="120" y="14"/>
                    <a:pt x="120" y="14"/>
                  </a:cubicBezTo>
                  <a:cubicBezTo>
                    <a:pt x="137" y="0"/>
                    <a:pt x="137" y="0"/>
                    <a:pt x="137" y="0"/>
                  </a:cubicBezTo>
                  <a:cubicBezTo>
                    <a:pt x="147" y="7"/>
                    <a:pt x="147" y="7"/>
                    <a:pt x="147" y="7"/>
                  </a:cubicBezTo>
                  <a:cubicBezTo>
                    <a:pt x="170" y="20"/>
                    <a:pt x="170" y="20"/>
                    <a:pt x="170" y="20"/>
                  </a:cubicBezTo>
                  <a:cubicBezTo>
                    <a:pt x="176" y="24"/>
                    <a:pt x="181" y="28"/>
                    <a:pt x="185" y="33"/>
                  </a:cubicBezTo>
                  <a:cubicBezTo>
                    <a:pt x="231" y="89"/>
                    <a:pt x="231" y="89"/>
                    <a:pt x="231" y="89"/>
                  </a:cubicBezTo>
                  <a:cubicBezTo>
                    <a:pt x="232" y="91"/>
                    <a:pt x="235" y="91"/>
                    <a:pt x="236" y="90"/>
                  </a:cubicBezTo>
                  <a:cubicBezTo>
                    <a:pt x="277" y="59"/>
                    <a:pt x="277" y="59"/>
                    <a:pt x="277" y="59"/>
                  </a:cubicBezTo>
                  <a:cubicBezTo>
                    <a:pt x="284" y="44"/>
                    <a:pt x="284" y="44"/>
                    <a:pt x="284" y="44"/>
                  </a:cubicBezTo>
                  <a:cubicBezTo>
                    <a:pt x="285" y="43"/>
                    <a:pt x="287" y="42"/>
                    <a:pt x="288" y="43"/>
                  </a:cubicBezTo>
                  <a:cubicBezTo>
                    <a:pt x="289" y="43"/>
                    <a:pt x="290" y="45"/>
                    <a:pt x="290" y="46"/>
                  </a:cubicBezTo>
                  <a:cubicBezTo>
                    <a:pt x="291" y="48"/>
                    <a:pt x="291" y="48"/>
                    <a:pt x="291" y="48"/>
                  </a:cubicBezTo>
                  <a:cubicBezTo>
                    <a:pt x="297" y="44"/>
                    <a:pt x="297" y="44"/>
                    <a:pt x="297" y="44"/>
                  </a:cubicBezTo>
                  <a:cubicBezTo>
                    <a:pt x="302" y="39"/>
                    <a:pt x="311" y="41"/>
                    <a:pt x="315" y="47"/>
                  </a:cubicBezTo>
                  <a:cubicBezTo>
                    <a:pt x="318" y="52"/>
                    <a:pt x="317" y="60"/>
                    <a:pt x="311" y="64"/>
                  </a:cubicBezTo>
                  <a:cubicBezTo>
                    <a:pt x="292" y="79"/>
                    <a:pt x="292" y="79"/>
                    <a:pt x="292" y="79"/>
                  </a:cubicBezTo>
                  <a:cubicBezTo>
                    <a:pt x="292" y="79"/>
                    <a:pt x="292" y="79"/>
                    <a:pt x="292" y="79"/>
                  </a:cubicBezTo>
                  <a:cubicBezTo>
                    <a:pt x="241" y="119"/>
                    <a:pt x="241" y="119"/>
                    <a:pt x="241" y="119"/>
                  </a:cubicBezTo>
                  <a:cubicBezTo>
                    <a:pt x="235" y="123"/>
                    <a:pt x="227" y="123"/>
                    <a:pt x="222" y="118"/>
                  </a:cubicBezTo>
                  <a:cubicBezTo>
                    <a:pt x="171" y="61"/>
                    <a:pt x="171" y="61"/>
                    <a:pt x="171" y="61"/>
                  </a:cubicBezTo>
                  <a:cubicBezTo>
                    <a:pt x="179" y="182"/>
                    <a:pt x="179" y="182"/>
                    <a:pt x="179" y="182"/>
                  </a:cubicBezTo>
                  <a:cubicBezTo>
                    <a:pt x="151" y="445"/>
                    <a:pt x="151" y="445"/>
                    <a:pt x="151" y="445"/>
                  </a:cubicBezTo>
                  <a:cubicBezTo>
                    <a:pt x="175" y="453"/>
                    <a:pt x="175" y="453"/>
                    <a:pt x="175" y="453"/>
                  </a:cubicBezTo>
                  <a:cubicBezTo>
                    <a:pt x="182" y="454"/>
                    <a:pt x="186" y="460"/>
                    <a:pt x="186" y="467"/>
                  </a:cubicBezTo>
                  <a:cubicBezTo>
                    <a:pt x="125" y="467"/>
                    <a:pt x="125" y="467"/>
                    <a:pt x="125" y="467"/>
                  </a:cubicBezTo>
                  <a:cubicBezTo>
                    <a:pt x="125" y="445"/>
                    <a:pt x="125" y="445"/>
                    <a:pt x="125" y="445"/>
                  </a:cubicBezTo>
                  <a:cubicBezTo>
                    <a:pt x="124" y="219"/>
                    <a:pt x="124" y="219"/>
                    <a:pt x="124" y="219"/>
                  </a:cubicBezTo>
                  <a:cubicBezTo>
                    <a:pt x="116" y="219"/>
                    <a:pt x="116" y="219"/>
                    <a:pt x="116" y="219"/>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2" name="Freeform 86">
              <a:extLst>
                <a:ext uri="{FF2B5EF4-FFF2-40B4-BE49-F238E27FC236}">
                  <a16:creationId xmlns:a16="http://schemas.microsoft.com/office/drawing/2014/main" id="{A99B2146-3729-4B40-8F3C-CBA70D079E05}"/>
                </a:ext>
              </a:extLst>
            </p:cNvPr>
            <p:cNvSpPr>
              <a:spLocks/>
            </p:cNvSpPr>
            <p:nvPr/>
          </p:nvSpPr>
          <p:spPr bwMode="auto">
            <a:xfrm>
              <a:off x="7570788" y="3814614"/>
              <a:ext cx="84138" cy="111125"/>
            </a:xfrm>
            <a:custGeom>
              <a:avLst/>
              <a:gdLst>
                <a:gd name="T0" fmla="*/ 53 w 53"/>
                <a:gd name="T1" fmla="*/ 28 h 70"/>
                <a:gd name="T2" fmla="*/ 0 w 53"/>
                <a:gd name="T3" fmla="*/ 70 h 70"/>
                <a:gd name="T4" fmla="*/ 0 w 53"/>
                <a:gd name="T5" fmla="*/ 14 h 70"/>
                <a:gd name="T6" fmla="*/ 19 w 53"/>
                <a:gd name="T7" fmla="*/ 0 h 70"/>
                <a:gd name="T8" fmla="*/ 53 w 53"/>
                <a:gd name="T9" fmla="*/ 28 h 70"/>
              </a:gdLst>
              <a:ahLst/>
              <a:cxnLst>
                <a:cxn ang="0">
                  <a:pos x="T0" y="T1"/>
                </a:cxn>
                <a:cxn ang="0">
                  <a:pos x="T2" y="T3"/>
                </a:cxn>
                <a:cxn ang="0">
                  <a:pos x="T4" y="T5"/>
                </a:cxn>
                <a:cxn ang="0">
                  <a:pos x="T6" y="T7"/>
                </a:cxn>
                <a:cxn ang="0">
                  <a:pos x="T8" y="T9"/>
                </a:cxn>
              </a:cxnLst>
              <a:rect l="0" t="0" r="r" b="b"/>
              <a:pathLst>
                <a:path w="53" h="70">
                  <a:moveTo>
                    <a:pt x="53" y="28"/>
                  </a:moveTo>
                  <a:lnTo>
                    <a:pt x="0" y="70"/>
                  </a:lnTo>
                  <a:lnTo>
                    <a:pt x="0" y="14"/>
                  </a:lnTo>
                  <a:lnTo>
                    <a:pt x="19" y="0"/>
                  </a:lnTo>
                  <a:lnTo>
                    <a:pt x="53" y="28"/>
                  </a:lnTo>
                  <a:close/>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3" name="Freeform 87">
              <a:extLst>
                <a:ext uri="{FF2B5EF4-FFF2-40B4-BE49-F238E27FC236}">
                  <a16:creationId xmlns:a16="http://schemas.microsoft.com/office/drawing/2014/main" id="{74614DF2-68F7-48A8-8EAA-1E9FF24B750A}"/>
                </a:ext>
              </a:extLst>
            </p:cNvPr>
            <p:cNvSpPr>
              <a:spLocks/>
            </p:cNvSpPr>
            <p:nvPr/>
          </p:nvSpPr>
          <p:spPr bwMode="auto">
            <a:xfrm>
              <a:off x="7654926" y="3814614"/>
              <a:ext cx="85725" cy="111125"/>
            </a:xfrm>
            <a:custGeom>
              <a:avLst/>
              <a:gdLst>
                <a:gd name="T0" fmla="*/ 34 w 54"/>
                <a:gd name="T1" fmla="*/ 0 h 70"/>
                <a:gd name="T2" fmla="*/ 54 w 54"/>
                <a:gd name="T3" fmla="*/ 14 h 70"/>
                <a:gd name="T4" fmla="*/ 54 w 54"/>
                <a:gd name="T5" fmla="*/ 70 h 70"/>
                <a:gd name="T6" fmla="*/ 0 w 54"/>
                <a:gd name="T7" fmla="*/ 28 h 70"/>
                <a:gd name="T8" fmla="*/ 34 w 54"/>
                <a:gd name="T9" fmla="*/ 0 h 70"/>
              </a:gdLst>
              <a:ahLst/>
              <a:cxnLst>
                <a:cxn ang="0">
                  <a:pos x="T0" y="T1"/>
                </a:cxn>
                <a:cxn ang="0">
                  <a:pos x="T2" y="T3"/>
                </a:cxn>
                <a:cxn ang="0">
                  <a:pos x="T4" y="T5"/>
                </a:cxn>
                <a:cxn ang="0">
                  <a:pos x="T6" y="T7"/>
                </a:cxn>
                <a:cxn ang="0">
                  <a:pos x="T8" y="T9"/>
                </a:cxn>
              </a:cxnLst>
              <a:rect l="0" t="0" r="r" b="b"/>
              <a:pathLst>
                <a:path w="54" h="70">
                  <a:moveTo>
                    <a:pt x="34" y="0"/>
                  </a:moveTo>
                  <a:lnTo>
                    <a:pt x="54" y="14"/>
                  </a:lnTo>
                  <a:lnTo>
                    <a:pt x="54" y="70"/>
                  </a:lnTo>
                  <a:lnTo>
                    <a:pt x="0" y="28"/>
                  </a:lnTo>
                  <a:lnTo>
                    <a:pt x="34" y="0"/>
                  </a:lnTo>
                  <a:close/>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4" name="Line 88">
              <a:extLst>
                <a:ext uri="{FF2B5EF4-FFF2-40B4-BE49-F238E27FC236}">
                  <a16:creationId xmlns:a16="http://schemas.microsoft.com/office/drawing/2014/main" id="{D801E671-A24B-41DE-9299-C81CCD84CBE3}"/>
                </a:ext>
              </a:extLst>
            </p:cNvPr>
            <p:cNvSpPr>
              <a:spLocks noChangeShapeType="1"/>
            </p:cNvSpPr>
            <p:nvPr/>
          </p:nvSpPr>
          <p:spPr bwMode="auto">
            <a:xfrm flipV="1">
              <a:off x="7600951" y="3751114"/>
              <a:ext cx="0" cy="6350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5" name="Freeform 89">
              <a:extLst>
                <a:ext uri="{FF2B5EF4-FFF2-40B4-BE49-F238E27FC236}">
                  <a16:creationId xmlns:a16="http://schemas.microsoft.com/office/drawing/2014/main" id="{D1B03068-B8B1-4B4A-9312-0C463F9E0475}"/>
                </a:ext>
              </a:extLst>
            </p:cNvPr>
            <p:cNvSpPr>
              <a:spLocks/>
            </p:cNvSpPr>
            <p:nvPr/>
          </p:nvSpPr>
          <p:spPr bwMode="auto">
            <a:xfrm>
              <a:off x="7469188" y="3341539"/>
              <a:ext cx="388938" cy="361950"/>
            </a:xfrm>
            <a:custGeom>
              <a:avLst/>
              <a:gdLst>
                <a:gd name="T0" fmla="*/ 25 w 123"/>
                <a:gd name="T1" fmla="*/ 92 h 114"/>
                <a:gd name="T2" fmla="*/ 35 w 123"/>
                <a:gd name="T3" fmla="*/ 25 h 114"/>
                <a:gd name="T4" fmla="*/ 95 w 123"/>
                <a:gd name="T5" fmla="*/ 29 h 114"/>
                <a:gd name="T6" fmla="*/ 122 w 123"/>
                <a:gd name="T7" fmla="*/ 34 h 114"/>
                <a:gd name="T8" fmla="*/ 123 w 123"/>
                <a:gd name="T9" fmla="*/ 35 h 114"/>
                <a:gd name="T10" fmla="*/ 100 w 123"/>
                <a:gd name="T11" fmla="*/ 55 h 114"/>
                <a:gd name="T12" fmla="*/ 95 w 123"/>
                <a:gd name="T13" fmla="*/ 92 h 114"/>
                <a:gd name="T14" fmla="*/ 98 w 123"/>
                <a:gd name="T15" fmla="*/ 93 h 114"/>
                <a:gd name="T16" fmla="*/ 101 w 123"/>
                <a:gd name="T17" fmla="*/ 106 h 114"/>
                <a:gd name="T18" fmla="*/ 91 w 123"/>
                <a:gd name="T19" fmla="*/ 112 h 114"/>
                <a:gd name="T20" fmla="*/ 90 w 123"/>
                <a:gd name="T21" fmla="*/ 11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14">
                  <a:moveTo>
                    <a:pt x="25" y="92"/>
                  </a:moveTo>
                  <a:cubicBezTo>
                    <a:pt x="0" y="52"/>
                    <a:pt x="35" y="25"/>
                    <a:pt x="35" y="25"/>
                  </a:cubicBezTo>
                  <a:cubicBezTo>
                    <a:pt x="57" y="0"/>
                    <a:pt x="85" y="22"/>
                    <a:pt x="95" y="29"/>
                  </a:cubicBezTo>
                  <a:cubicBezTo>
                    <a:pt x="104" y="36"/>
                    <a:pt x="118" y="35"/>
                    <a:pt x="122" y="34"/>
                  </a:cubicBezTo>
                  <a:cubicBezTo>
                    <a:pt x="122" y="34"/>
                    <a:pt x="123" y="35"/>
                    <a:pt x="123" y="35"/>
                  </a:cubicBezTo>
                  <a:cubicBezTo>
                    <a:pt x="117" y="45"/>
                    <a:pt x="109" y="51"/>
                    <a:pt x="100" y="55"/>
                  </a:cubicBezTo>
                  <a:cubicBezTo>
                    <a:pt x="100" y="64"/>
                    <a:pt x="99" y="80"/>
                    <a:pt x="95" y="92"/>
                  </a:cubicBezTo>
                  <a:cubicBezTo>
                    <a:pt x="95" y="92"/>
                    <a:pt x="97" y="92"/>
                    <a:pt x="98" y="93"/>
                  </a:cubicBezTo>
                  <a:cubicBezTo>
                    <a:pt x="102" y="95"/>
                    <a:pt x="103" y="100"/>
                    <a:pt x="101" y="106"/>
                  </a:cubicBezTo>
                  <a:cubicBezTo>
                    <a:pt x="99" y="111"/>
                    <a:pt x="94" y="114"/>
                    <a:pt x="91" y="112"/>
                  </a:cubicBezTo>
                  <a:cubicBezTo>
                    <a:pt x="91" y="112"/>
                    <a:pt x="91" y="112"/>
                    <a:pt x="90" y="112"/>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6" name="Freeform 90">
              <a:extLst>
                <a:ext uri="{FF2B5EF4-FFF2-40B4-BE49-F238E27FC236}">
                  <a16:creationId xmlns:a16="http://schemas.microsoft.com/office/drawing/2014/main" id="{651213D5-C226-4DD3-ABB4-7DAD85CA3137}"/>
                </a:ext>
              </a:extLst>
            </p:cNvPr>
            <p:cNvSpPr>
              <a:spLocks/>
            </p:cNvSpPr>
            <p:nvPr/>
          </p:nvSpPr>
          <p:spPr bwMode="auto">
            <a:xfrm>
              <a:off x="7523163" y="3503464"/>
              <a:ext cx="211138" cy="269875"/>
            </a:xfrm>
            <a:custGeom>
              <a:avLst/>
              <a:gdLst>
                <a:gd name="T0" fmla="*/ 59 w 67"/>
                <a:gd name="T1" fmla="*/ 80 h 85"/>
                <a:gd name="T2" fmla="*/ 43 w 67"/>
                <a:gd name="T3" fmla="*/ 85 h 85"/>
                <a:gd name="T4" fmla="*/ 13 w 67"/>
                <a:gd name="T5" fmla="*/ 61 h 85"/>
                <a:gd name="T6" fmla="*/ 12 w 67"/>
                <a:gd name="T7" fmla="*/ 61 h 85"/>
                <a:gd name="T8" fmla="*/ 2 w 67"/>
                <a:gd name="T9" fmla="*/ 55 h 85"/>
                <a:gd name="T10" fmla="*/ 5 w 67"/>
                <a:gd name="T11" fmla="*/ 42 h 85"/>
                <a:gd name="T12" fmla="*/ 8 w 67"/>
                <a:gd name="T13" fmla="*/ 41 h 85"/>
                <a:gd name="T14" fmla="*/ 23 w 67"/>
                <a:gd name="T15" fmla="*/ 0 h 85"/>
                <a:gd name="T16" fmla="*/ 67 w 67"/>
                <a:gd name="T17" fmla="*/ 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85">
                  <a:moveTo>
                    <a:pt x="59" y="80"/>
                  </a:moveTo>
                  <a:cubicBezTo>
                    <a:pt x="54" y="83"/>
                    <a:pt x="49" y="85"/>
                    <a:pt x="43" y="85"/>
                  </a:cubicBezTo>
                  <a:cubicBezTo>
                    <a:pt x="30" y="85"/>
                    <a:pt x="19" y="75"/>
                    <a:pt x="13" y="61"/>
                  </a:cubicBezTo>
                  <a:cubicBezTo>
                    <a:pt x="13" y="61"/>
                    <a:pt x="13" y="61"/>
                    <a:pt x="12" y="61"/>
                  </a:cubicBezTo>
                  <a:cubicBezTo>
                    <a:pt x="9" y="63"/>
                    <a:pt x="4" y="60"/>
                    <a:pt x="2" y="55"/>
                  </a:cubicBezTo>
                  <a:cubicBezTo>
                    <a:pt x="0" y="49"/>
                    <a:pt x="1" y="43"/>
                    <a:pt x="5" y="42"/>
                  </a:cubicBezTo>
                  <a:cubicBezTo>
                    <a:pt x="6" y="42"/>
                    <a:pt x="7" y="41"/>
                    <a:pt x="8" y="41"/>
                  </a:cubicBezTo>
                  <a:cubicBezTo>
                    <a:pt x="23" y="0"/>
                    <a:pt x="23" y="0"/>
                    <a:pt x="23" y="0"/>
                  </a:cubicBezTo>
                  <a:cubicBezTo>
                    <a:pt x="23" y="0"/>
                    <a:pt x="44" y="8"/>
                    <a:pt x="67" y="7"/>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7" name="Line 91">
              <a:extLst>
                <a:ext uri="{FF2B5EF4-FFF2-40B4-BE49-F238E27FC236}">
                  <a16:creationId xmlns:a16="http://schemas.microsoft.com/office/drawing/2014/main" id="{C8D08038-4521-42C2-AECD-0714877D6144}"/>
                </a:ext>
              </a:extLst>
            </p:cNvPr>
            <p:cNvSpPr>
              <a:spLocks noChangeShapeType="1"/>
            </p:cNvSpPr>
            <p:nvPr/>
          </p:nvSpPr>
          <p:spPr bwMode="auto">
            <a:xfrm flipH="1">
              <a:off x="7708901" y="5227489"/>
              <a:ext cx="44450"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8" name="Line 92">
              <a:extLst>
                <a:ext uri="{FF2B5EF4-FFF2-40B4-BE49-F238E27FC236}">
                  <a16:creationId xmlns:a16="http://schemas.microsoft.com/office/drawing/2014/main" id="{D3CB591F-4E16-4808-9A31-8D1612DD47A2}"/>
                </a:ext>
              </a:extLst>
            </p:cNvPr>
            <p:cNvSpPr>
              <a:spLocks noChangeShapeType="1"/>
            </p:cNvSpPr>
            <p:nvPr/>
          </p:nvSpPr>
          <p:spPr bwMode="auto">
            <a:xfrm>
              <a:off x="7469188" y="4392464"/>
              <a:ext cx="373063"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12" name="Group 11">
            <a:extLst>
              <a:ext uri="{FF2B5EF4-FFF2-40B4-BE49-F238E27FC236}">
                <a16:creationId xmlns:a16="http://schemas.microsoft.com/office/drawing/2014/main" id="{32942BB2-5BCE-40B9-9BA8-5AAD7F3C8A8C}"/>
              </a:ext>
            </a:extLst>
          </p:cNvPr>
          <p:cNvGrpSpPr/>
          <p:nvPr userDrawn="1"/>
        </p:nvGrpSpPr>
        <p:grpSpPr>
          <a:xfrm>
            <a:off x="10842626" y="3960632"/>
            <a:ext cx="550863" cy="549275"/>
            <a:chOff x="10217151" y="3763814"/>
            <a:chExt cx="550863" cy="549275"/>
          </a:xfrm>
        </p:grpSpPr>
        <p:sp>
          <p:nvSpPr>
            <p:cNvPr id="116" name="Line 20">
              <a:extLst>
                <a:ext uri="{FF2B5EF4-FFF2-40B4-BE49-F238E27FC236}">
                  <a16:creationId xmlns:a16="http://schemas.microsoft.com/office/drawing/2014/main" id="{9B2C9766-9E1A-4D1D-A180-DFEB004D16EB}"/>
                </a:ext>
              </a:extLst>
            </p:cNvPr>
            <p:cNvSpPr>
              <a:spLocks noChangeShapeType="1"/>
            </p:cNvSpPr>
            <p:nvPr/>
          </p:nvSpPr>
          <p:spPr bwMode="auto">
            <a:xfrm>
              <a:off x="10448926" y="3957489"/>
              <a:ext cx="0" cy="0"/>
            </a:xfrm>
            <a:prstGeom prst="line">
              <a:avLst/>
            </a:prstGeom>
            <a:noFill/>
            <a:ln w="1905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2" name="Oval 26">
              <a:extLst>
                <a:ext uri="{FF2B5EF4-FFF2-40B4-BE49-F238E27FC236}">
                  <a16:creationId xmlns:a16="http://schemas.microsoft.com/office/drawing/2014/main" id="{AAFD4290-270D-4F96-BEA3-333971C33A22}"/>
                </a:ext>
              </a:extLst>
            </p:cNvPr>
            <p:cNvSpPr>
              <a:spLocks noChangeArrowheads="1"/>
            </p:cNvSpPr>
            <p:nvPr/>
          </p:nvSpPr>
          <p:spPr bwMode="auto">
            <a:xfrm>
              <a:off x="10217151" y="3763814"/>
              <a:ext cx="550863" cy="5492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27">
              <a:extLst>
                <a:ext uri="{FF2B5EF4-FFF2-40B4-BE49-F238E27FC236}">
                  <a16:creationId xmlns:a16="http://schemas.microsoft.com/office/drawing/2014/main" id="{BAA149E3-70D1-46D5-A76F-4762ED2D2BFD}"/>
                </a:ext>
              </a:extLst>
            </p:cNvPr>
            <p:cNvSpPr>
              <a:spLocks/>
            </p:cNvSpPr>
            <p:nvPr/>
          </p:nvSpPr>
          <p:spPr bwMode="auto">
            <a:xfrm>
              <a:off x="10493376" y="3932089"/>
              <a:ext cx="188913" cy="107950"/>
            </a:xfrm>
            <a:custGeom>
              <a:avLst/>
              <a:gdLst>
                <a:gd name="T0" fmla="*/ 60 w 60"/>
                <a:gd name="T1" fmla="*/ 34 h 34"/>
                <a:gd name="T2" fmla="*/ 50 w 60"/>
                <a:gd name="T3" fmla="*/ 0 h 34"/>
                <a:gd name="T4" fmla="*/ 0 w 60"/>
                <a:gd name="T5" fmla="*/ 34 h 34"/>
                <a:gd name="T6" fmla="*/ 60 w 60"/>
                <a:gd name="T7" fmla="*/ 34 h 34"/>
              </a:gdLst>
              <a:ahLst/>
              <a:cxnLst>
                <a:cxn ang="0">
                  <a:pos x="T0" y="T1"/>
                </a:cxn>
                <a:cxn ang="0">
                  <a:pos x="T2" y="T3"/>
                </a:cxn>
                <a:cxn ang="0">
                  <a:pos x="T4" y="T5"/>
                </a:cxn>
                <a:cxn ang="0">
                  <a:pos x="T6" y="T7"/>
                </a:cxn>
              </a:cxnLst>
              <a:rect l="0" t="0" r="r" b="b"/>
              <a:pathLst>
                <a:path w="60" h="34">
                  <a:moveTo>
                    <a:pt x="60" y="34"/>
                  </a:moveTo>
                  <a:cubicBezTo>
                    <a:pt x="60" y="21"/>
                    <a:pt x="57" y="10"/>
                    <a:pt x="50" y="0"/>
                  </a:cubicBezTo>
                  <a:cubicBezTo>
                    <a:pt x="0" y="34"/>
                    <a:pt x="0" y="34"/>
                    <a:pt x="0" y="34"/>
                  </a:cubicBezTo>
                  <a:lnTo>
                    <a:pt x="60" y="34"/>
                  </a:lnTo>
                  <a:close/>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28">
              <a:extLst>
                <a:ext uri="{FF2B5EF4-FFF2-40B4-BE49-F238E27FC236}">
                  <a16:creationId xmlns:a16="http://schemas.microsoft.com/office/drawing/2014/main" id="{30D0FD35-73F9-4A21-87F0-AC485AB5C8D8}"/>
                </a:ext>
              </a:extLst>
            </p:cNvPr>
            <p:cNvSpPr>
              <a:spLocks/>
            </p:cNvSpPr>
            <p:nvPr/>
          </p:nvSpPr>
          <p:spPr bwMode="auto">
            <a:xfrm>
              <a:off x="10360026" y="3846364"/>
              <a:ext cx="290513" cy="193675"/>
            </a:xfrm>
            <a:custGeom>
              <a:avLst/>
              <a:gdLst>
                <a:gd name="T0" fmla="*/ 92 w 92"/>
                <a:gd name="T1" fmla="*/ 27 h 61"/>
                <a:gd name="T2" fmla="*/ 42 w 92"/>
                <a:gd name="T3" fmla="*/ 0 h 61"/>
                <a:gd name="T4" fmla="*/ 0 w 92"/>
                <a:gd name="T5" fmla="*/ 17 h 61"/>
                <a:gd name="T6" fmla="*/ 42 w 92"/>
                <a:gd name="T7" fmla="*/ 61 h 61"/>
                <a:gd name="T8" fmla="*/ 92 w 92"/>
                <a:gd name="T9" fmla="*/ 27 h 61"/>
              </a:gdLst>
              <a:ahLst/>
              <a:cxnLst>
                <a:cxn ang="0">
                  <a:pos x="T0" y="T1"/>
                </a:cxn>
                <a:cxn ang="0">
                  <a:pos x="T2" y="T3"/>
                </a:cxn>
                <a:cxn ang="0">
                  <a:pos x="T4" y="T5"/>
                </a:cxn>
                <a:cxn ang="0">
                  <a:pos x="T6" y="T7"/>
                </a:cxn>
                <a:cxn ang="0">
                  <a:pos x="T8" y="T9"/>
                </a:cxn>
              </a:cxnLst>
              <a:rect l="0" t="0" r="r" b="b"/>
              <a:pathLst>
                <a:path w="92" h="61">
                  <a:moveTo>
                    <a:pt x="92" y="27"/>
                  </a:moveTo>
                  <a:cubicBezTo>
                    <a:pt x="81" y="11"/>
                    <a:pt x="63" y="0"/>
                    <a:pt x="42" y="0"/>
                  </a:cubicBezTo>
                  <a:cubicBezTo>
                    <a:pt x="25" y="0"/>
                    <a:pt x="10" y="7"/>
                    <a:pt x="0" y="17"/>
                  </a:cubicBezTo>
                  <a:cubicBezTo>
                    <a:pt x="42" y="61"/>
                    <a:pt x="42" y="61"/>
                    <a:pt x="42" y="61"/>
                  </a:cubicBezTo>
                  <a:lnTo>
                    <a:pt x="92" y="27"/>
                  </a:lnTo>
                  <a:close/>
                </a:path>
              </a:pathLst>
            </a:custGeom>
            <a:solidFill>
              <a:srgbClr val="9DEE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29">
              <a:extLst>
                <a:ext uri="{FF2B5EF4-FFF2-40B4-BE49-F238E27FC236}">
                  <a16:creationId xmlns:a16="http://schemas.microsoft.com/office/drawing/2014/main" id="{8E0AF20F-005E-402C-94B8-EAD94035A4CC}"/>
                </a:ext>
              </a:extLst>
            </p:cNvPr>
            <p:cNvSpPr>
              <a:spLocks/>
            </p:cNvSpPr>
            <p:nvPr/>
          </p:nvSpPr>
          <p:spPr bwMode="auto">
            <a:xfrm>
              <a:off x="10493376" y="4040039"/>
              <a:ext cx="188913" cy="127000"/>
            </a:xfrm>
            <a:custGeom>
              <a:avLst/>
              <a:gdLst>
                <a:gd name="T0" fmla="*/ 0 w 60"/>
                <a:gd name="T1" fmla="*/ 0 h 40"/>
                <a:gd name="T2" fmla="*/ 45 w 60"/>
                <a:gd name="T3" fmla="*/ 40 h 40"/>
                <a:gd name="T4" fmla="*/ 60 w 60"/>
                <a:gd name="T5" fmla="*/ 0 h 40"/>
                <a:gd name="T6" fmla="*/ 0 w 60"/>
                <a:gd name="T7" fmla="*/ 0 h 40"/>
              </a:gdLst>
              <a:ahLst/>
              <a:cxnLst>
                <a:cxn ang="0">
                  <a:pos x="T0" y="T1"/>
                </a:cxn>
                <a:cxn ang="0">
                  <a:pos x="T2" y="T3"/>
                </a:cxn>
                <a:cxn ang="0">
                  <a:pos x="T4" y="T5"/>
                </a:cxn>
                <a:cxn ang="0">
                  <a:pos x="T6" y="T7"/>
                </a:cxn>
              </a:cxnLst>
              <a:rect l="0" t="0" r="r" b="b"/>
              <a:pathLst>
                <a:path w="60" h="40">
                  <a:moveTo>
                    <a:pt x="0" y="0"/>
                  </a:moveTo>
                  <a:cubicBezTo>
                    <a:pt x="45" y="40"/>
                    <a:pt x="45" y="40"/>
                    <a:pt x="45" y="40"/>
                  </a:cubicBezTo>
                  <a:cubicBezTo>
                    <a:pt x="55" y="29"/>
                    <a:pt x="60" y="15"/>
                    <a:pt x="60" y="0"/>
                  </a:cubicBezTo>
                  <a:lnTo>
                    <a:pt x="0" y="0"/>
                  </a:lnTo>
                  <a:close/>
                </a:path>
              </a:pathLst>
            </a:custGeom>
            <a:solidFill>
              <a:srgbClr val="2DDB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0">
              <a:extLst>
                <a:ext uri="{FF2B5EF4-FFF2-40B4-BE49-F238E27FC236}">
                  <a16:creationId xmlns:a16="http://schemas.microsoft.com/office/drawing/2014/main" id="{E36C8818-5796-4FCE-AAC5-C328FD0F214F}"/>
                </a:ext>
              </a:extLst>
            </p:cNvPr>
            <p:cNvSpPr>
              <a:spLocks/>
            </p:cNvSpPr>
            <p:nvPr/>
          </p:nvSpPr>
          <p:spPr bwMode="auto">
            <a:xfrm>
              <a:off x="10299701" y="3900339"/>
              <a:ext cx="336550" cy="330200"/>
            </a:xfrm>
            <a:custGeom>
              <a:avLst/>
              <a:gdLst>
                <a:gd name="T0" fmla="*/ 19 w 106"/>
                <a:gd name="T1" fmla="*/ 0 h 104"/>
                <a:gd name="T2" fmla="*/ 0 w 106"/>
                <a:gd name="T3" fmla="*/ 44 h 104"/>
                <a:gd name="T4" fmla="*/ 61 w 106"/>
                <a:gd name="T5" fmla="*/ 104 h 104"/>
                <a:gd name="T6" fmla="*/ 106 w 106"/>
                <a:gd name="T7" fmla="*/ 84 h 104"/>
                <a:gd name="T8" fmla="*/ 61 w 106"/>
                <a:gd name="T9" fmla="*/ 44 h 104"/>
                <a:gd name="T10" fmla="*/ 19 w 106"/>
                <a:gd name="T11" fmla="*/ 0 h 104"/>
              </a:gdLst>
              <a:ahLst/>
              <a:cxnLst>
                <a:cxn ang="0">
                  <a:pos x="T0" y="T1"/>
                </a:cxn>
                <a:cxn ang="0">
                  <a:pos x="T2" y="T3"/>
                </a:cxn>
                <a:cxn ang="0">
                  <a:pos x="T4" y="T5"/>
                </a:cxn>
                <a:cxn ang="0">
                  <a:pos x="T6" y="T7"/>
                </a:cxn>
                <a:cxn ang="0">
                  <a:pos x="T8" y="T9"/>
                </a:cxn>
                <a:cxn ang="0">
                  <a:pos x="T10" y="T11"/>
                </a:cxn>
              </a:cxnLst>
              <a:rect l="0" t="0" r="r" b="b"/>
              <a:pathLst>
                <a:path w="106" h="104">
                  <a:moveTo>
                    <a:pt x="19" y="0"/>
                  </a:moveTo>
                  <a:cubicBezTo>
                    <a:pt x="7" y="11"/>
                    <a:pt x="0" y="27"/>
                    <a:pt x="0" y="44"/>
                  </a:cubicBezTo>
                  <a:cubicBezTo>
                    <a:pt x="0" y="77"/>
                    <a:pt x="28" y="104"/>
                    <a:pt x="61" y="104"/>
                  </a:cubicBezTo>
                  <a:cubicBezTo>
                    <a:pt x="79" y="104"/>
                    <a:pt x="95" y="96"/>
                    <a:pt x="106" y="84"/>
                  </a:cubicBezTo>
                  <a:cubicBezTo>
                    <a:pt x="61" y="44"/>
                    <a:pt x="61" y="44"/>
                    <a:pt x="61" y="44"/>
                  </a:cubicBezTo>
                  <a:lnTo>
                    <a:pt x="19" y="0"/>
                  </a:lnTo>
                  <a:close/>
                </a:path>
              </a:pathLst>
            </a:custGeom>
            <a:solidFill>
              <a:srgbClr val="28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Oval 31">
              <a:extLst>
                <a:ext uri="{FF2B5EF4-FFF2-40B4-BE49-F238E27FC236}">
                  <a16:creationId xmlns:a16="http://schemas.microsoft.com/office/drawing/2014/main" id="{1C94B538-9999-4EC8-910D-1B7C35977B8F}"/>
                </a:ext>
              </a:extLst>
            </p:cNvPr>
            <p:cNvSpPr>
              <a:spLocks noChangeArrowheads="1"/>
            </p:cNvSpPr>
            <p:nvPr/>
          </p:nvSpPr>
          <p:spPr bwMode="auto">
            <a:xfrm>
              <a:off x="10398126" y="3944789"/>
              <a:ext cx="187325" cy="187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42">
              <a:extLst>
                <a:ext uri="{FF2B5EF4-FFF2-40B4-BE49-F238E27FC236}">
                  <a16:creationId xmlns:a16="http://schemas.microsoft.com/office/drawing/2014/main" id="{27415DBC-3AFF-4151-B411-EA8582A810AB}"/>
                </a:ext>
              </a:extLst>
            </p:cNvPr>
            <p:cNvSpPr>
              <a:spLocks/>
            </p:cNvSpPr>
            <p:nvPr/>
          </p:nvSpPr>
          <p:spPr bwMode="auto">
            <a:xfrm>
              <a:off x="10217151" y="3763814"/>
              <a:ext cx="550863" cy="549275"/>
            </a:xfrm>
            <a:custGeom>
              <a:avLst/>
              <a:gdLst>
                <a:gd name="T0" fmla="*/ 0 w 174"/>
                <a:gd name="T1" fmla="*/ 87 h 173"/>
                <a:gd name="T2" fmla="*/ 87 w 174"/>
                <a:gd name="T3" fmla="*/ 0 h 173"/>
                <a:gd name="T4" fmla="*/ 174 w 174"/>
                <a:gd name="T5" fmla="*/ 87 h 173"/>
                <a:gd name="T6" fmla="*/ 86 w 174"/>
                <a:gd name="T7" fmla="*/ 173 h 173"/>
              </a:gdLst>
              <a:ahLst/>
              <a:cxnLst>
                <a:cxn ang="0">
                  <a:pos x="T0" y="T1"/>
                </a:cxn>
                <a:cxn ang="0">
                  <a:pos x="T2" y="T3"/>
                </a:cxn>
                <a:cxn ang="0">
                  <a:pos x="T4" y="T5"/>
                </a:cxn>
                <a:cxn ang="0">
                  <a:pos x="T6" y="T7"/>
                </a:cxn>
              </a:cxnLst>
              <a:rect l="0" t="0" r="r" b="b"/>
              <a:pathLst>
                <a:path w="174" h="173">
                  <a:moveTo>
                    <a:pt x="0" y="87"/>
                  </a:moveTo>
                  <a:cubicBezTo>
                    <a:pt x="0" y="39"/>
                    <a:pt x="39" y="0"/>
                    <a:pt x="87" y="0"/>
                  </a:cubicBezTo>
                  <a:cubicBezTo>
                    <a:pt x="135" y="0"/>
                    <a:pt x="174" y="39"/>
                    <a:pt x="174" y="87"/>
                  </a:cubicBezTo>
                  <a:cubicBezTo>
                    <a:pt x="174" y="135"/>
                    <a:pt x="134" y="173"/>
                    <a:pt x="86" y="173"/>
                  </a:cubicBezTo>
                </a:path>
              </a:pathLst>
            </a:custGeom>
            <a:noFill/>
            <a:ln w="19050" cap="flat">
              <a:solidFill>
                <a:srgbClr val="51154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8" name="Group 7">
            <a:extLst>
              <a:ext uri="{FF2B5EF4-FFF2-40B4-BE49-F238E27FC236}">
                <a16:creationId xmlns:a16="http://schemas.microsoft.com/office/drawing/2014/main" id="{253075FE-379E-4CA5-9A67-41D6A67F56BE}"/>
              </a:ext>
            </a:extLst>
          </p:cNvPr>
          <p:cNvGrpSpPr/>
          <p:nvPr/>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6">
            <a:extLst>
              <a:ext uri="{FF2B5EF4-FFF2-40B4-BE49-F238E27FC236}">
                <a16:creationId xmlns:a16="http://schemas.microsoft.com/office/drawing/2014/main" id="{DBD44CD5-C815-4295-97B2-5698B951DAD9}"/>
              </a:ext>
            </a:extLst>
          </p:cNvPr>
          <p:cNvGrpSpPr/>
          <p:nvPr/>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21" name="Rectangle 320">
            <a:extLst>
              <a:ext uri="{FF2B5EF4-FFF2-40B4-BE49-F238E27FC236}">
                <a16:creationId xmlns:a16="http://schemas.microsoft.com/office/drawing/2014/main" id="{84B0FA41-34F6-4739-8E0E-05F83E6806A2}"/>
              </a:ext>
            </a:extLst>
          </p:cNvPr>
          <p:cNvSpPr/>
          <p:nvPr/>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323" name="Title 1">
            <a:extLst>
              <a:ext uri="{FF2B5EF4-FFF2-40B4-BE49-F238E27FC236}">
                <a16:creationId xmlns:a16="http://schemas.microsoft.com/office/drawing/2014/main" id="{040EC006-49C9-4FC8-81D5-8EACDCAAF61F}"/>
              </a:ext>
            </a:extLst>
          </p:cNvPr>
          <p:cNvSpPr>
            <a:spLocks noGrp="1"/>
          </p:cNvSpPr>
          <p:nvPr>
            <p:ph type="ctrTitle"/>
          </p:nvPr>
        </p:nvSpPr>
        <p:spPr>
          <a:xfrm>
            <a:off x="542925"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324" name="Subtitle 2">
            <a:extLst>
              <a:ext uri="{FF2B5EF4-FFF2-40B4-BE49-F238E27FC236}">
                <a16:creationId xmlns:a16="http://schemas.microsoft.com/office/drawing/2014/main" id="{7BB6AC99-6534-4237-9240-D9D61A2FDC7C}"/>
              </a:ext>
            </a:extLst>
          </p:cNvPr>
          <p:cNvSpPr>
            <a:spLocks noGrp="1"/>
          </p:cNvSpPr>
          <p:nvPr>
            <p:ph type="subTitle" idx="1"/>
          </p:nvPr>
        </p:nvSpPr>
        <p:spPr>
          <a:xfrm>
            <a:off x="542925"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303" name="Animate Illustration Here">
            <a:extLst>
              <a:ext uri="{FF2B5EF4-FFF2-40B4-BE49-F238E27FC236}">
                <a16:creationId xmlns:a16="http://schemas.microsoft.com/office/drawing/2014/main" id="{86479D73-CA49-47E0-91F8-977FC0306A93}"/>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2" name="Title Section Line">
            <a:extLst>
              <a:ext uri="{FF2B5EF4-FFF2-40B4-BE49-F238E27FC236}">
                <a16:creationId xmlns:a16="http://schemas.microsoft.com/office/drawing/2014/main" id="{D5BD6150-FE0B-2EB9-9289-9F22C70DC057}"/>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15" name="Website/Email">
            <a:extLst>
              <a:ext uri="{FF2B5EF4-FFF2-40B4-BE49-F238E27FC236}">
                <a16:creationId xmlns:a16="http://schemas.microsoft.com/office/drawing/2014/main" id="{8E6AEE56-1D1C-5D6E-20CA-88A6DAC45232}"/>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17" name="Info Section Line">
            <a:extLst>
              <a:ext uri="{FF2B5EF4-FFF2-40B4-BE49-F238E27FC236}">
                <a16:creationId xmlns:a16="http://schemas.microsoft.com/office/drawing/2014/main" id="{C7D0BBBF-6DD0-49B4-C07E-219748B47075}"/>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55747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303"/>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3" presetClass="entr" presetSubtype="16" fill="hold" nodeType="withEffect">
                                      <p:stCondLst>
                                        <p:cond delay="600"/>
                                      </p:stCondLst>
                                      <p:childTnLst>
                                        <p:set>
                                          <p:cBhvr>
                                            <p:cTn id="22" dur="1" fill="hold">
                                              <p:stCondLst>
                                                <p:cond delay="0"/>
                                              </p:stCondLst>
                                            </p:cTn>
                                            <p:tgtEl>
                                              <p:spTgt spid="6"/>
                                            </p:tgtEl>
                                            <p:attrNameLst>
                                              <p:attrName>style.visibility</p:attrName>
                                            </p:attrNameLst>
                                          </p:cBhvr>
                                          <p:to>
                                            <p:strVal val="visible"/>
                                          </p:to>
                                        </p:set>
                                        <p:anim calcmode="lin" valueType="num">
                                          <p:cBhvr>
                                            <p:cTn id="23" dur="200" fill="hold"/>
                                            <p:tgtEl>
                                              <p:spTgt spid="6"/>
                                            </p:tgtEl>
                                            <p:attrNameLst>
                                              <p:attrName>ppt_w</p:attrName>
                                            </p:attrNameLst>
                                          </p:cBhvr>
                                          <p:tavLst>
                                            <p:tav tm="0">
                                              <p:val>
                                                <p:fltVal val="0"/>
                                              </p:val>
                                            </p:tav>
                                            <p:tav tm="100000">
                                              <p:val>
                                                <p:strVal val="#ppt_w"/>
                                              </p:val>
                                            </p:tav>
                                          </p:tavLst>
                                        </p:anim>
                                        <p:anim calcmode="lin" valueType="num">
                                          <p:cBhvr>
                                            <p:cTn id="24" dur="200" fill="hold"/>
                                            <p:tgtEl>
                                              <p:spTgt spid="6"/>
                                            </p:tgtEl>
                                            <p:attrNameLst>
                                              <p:attrName>ppt_h</p:attrName>
                                            </p:attrNameLst>
                                          </p:cBhvr>
                                          <p:tavLst>
                                            <p:tav tm="0">
                                              <p:val>
                                                <p:fltVal val="0"/>
                                              </p:val>
                                            </p:tav>
                                            <p:tav tm="100000">
                                              <p:val>
                                                <p:strVal val="#ppt_h"/>
                                              </p:val>
                                            </p:tav>
                                          </p:tavLst>
                                        </p:anim>
                                      </p:childTnLst>
                                    </p:cTn>
                                  </p:par>
                                  <p:par>
                                    <p:cTn id="25" presetID="6" presetClass="emph" presetSubtype="0" fill="hold" nodeType="withEffect" p14:presetBounceEnd="99000">
                                      <p:stCondLst>
                                        <p:cond delay="600"/>
                                      </p:stCondLst>
                                      <p:childTnLst>
                                        <p:animScale p14:bounceEnd="99000">
                                          <p:cBhvr>
                                            <p:cTn id="26" dur="1000" fill="hold"/>
                                            <p:tgtEl>
                                              <p:spTgt spid="6"/>
                                            </p:tgtEl>
                                          </p:cBhvr>
                                          <p:by x="110000" y="110000"/>
                                        </p:animScale>
                                      </p:childTnLst>
                                    </p:cTn>
                                  </p:par>
                                  <p:par>
                                    <p:cTn id="27" presetID="64" presetClass="path" presetSubtype="0" decel="100000" fill="hold" nodeType="withEffect">
                                      <p:stCondLst>
                                        <p:cond delay="600"/>
                                      </p:stCondLst>
                                      <p:childTnLst>
                                        <p:animMotion origin="layout" path="M -2.91667E-6 0.43657 L -2.91667E-6 -7.40741E-7 " pathEditMode="relative" rAng="0" ptsTypes="AA">
                                          <p:cBhvr>
                                            <p:cTn id="28" dur="250" fill="hold"/>
                                            <p:tgtEl>
                                              <p:spTgt spid="6"/>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6"/>
                                            </p:tgtEl>
                                          </p:cBhvr>
                                          <p:by x="91000" y="91000"/>
                                        </p:animScale>
                                      </p:childTnLst>
                                    </p:cTn>
                                  </p:par>
                                  <p:par>
                                    <p:cTn id="31" presetID="23" presetClass="entr" presetSubtype="16" fill="hold" grpId="0" nodeType="withEffect">
                                      <p:stCondLst>
                                        <p:cond delay="700"/>
                                      </p:stCondLst>
                                      <p:childTnLst>
                                        <p:set>
                                          <p:cBhvr>
                                            <p:cTn id="32" dur="1" fill="hold">
                                              <p:stCondLst>
                                                <p:cond delay="0"/>
                                              </p:stCondLst>
                                            </p:cTn>
                                            <p:tgtEl>
                                              <p:spTgt spid="101"/>
                                            </p:tgtEl>
                                            <p:attrNameLst>
                                              <p:attrName>style.visibility</p:attrName>
                                            </p:attrNameLst>
                                          </p:cBhvr>
                                          <p:to>
                                            <p:strVal val="visible"/>
                                          </p:to>
                                        </p:set>
                                        <p:anim calcmode="lin" valueType="num">
                                          <p:cBhvr>
                                            <p:cTn id="33" dur="250" fill="hold"/>
                                            <p:tgtEl>
                                              <p:spTgt spid="101"/>
                                            </p:tgtEl>
                                            <p:attrNameLst>
                                              <p:attrName>ppt_w</p:attrName>
                                            </p:attrNameLst>
                                          </p:cBhvr>
                                          <p:tavLst>
                                            <p:tav tm="0">
                                              <p:val>
                                                <p:fltVal val="0"/>
                                              </p:val>
                                            </p:tav>
                                            <p:tav tm="100000">
                                              <p:val>
                                                <p:strVal val="#ppt_w"/>
                                              </p:val>
                                            </p:tav>
                                          </p:tavLst>
                                        </p:anim>
                                        <p:anim calcmode="lin" valueType="num">
                                          <p:cBhvr>
                                            <p:cTn id="34" dur="250" fill="hold"/>
                                            <p:tgtEl>
                                              <p:spTgt spid="101"/>
                                            </p:tgtEl>
                                            <p:attrNameLst>
                                              <p:attrName>ppt_h</p:attrName>
                                            </p:attrNameLst>
                                          </p:cBhvr>
                                          <p:tavLst>
                                            <p:tav tm="0">
                                              <p:val>
                                                <p:fltVal val="0"/>
                                              </p:val>
                                            </p:tav>
                                            <p:tav tm="100000">
                                              <p:val>
                                                <p:strVal val="#ppt_h"/>
                                              </p:val>
                                            </p:tav>
                                          </p:tavLst>
                                        </p:anim>
                                      </p:childTnLst>
                                    </p:cTn>
                                  </p:par>
                                  <p:par>
                                    <p:cTn id="35" presetID="6" presetClass="emph" presetSubtype="0" fill="hold" grpId="1" nodeType="withEffect" p14:presetBounceEnd="99000">
                                      <p:stCondLst>
                                        <p:cond delay="700"/>
                                      </p:stCondLst>
                                      <p:childTnLst>
                                        <p:animScale p14:bounceEnd="99000">
                                          <p:cBhvr>
                                            <p:cTn id="36" dur="1000" fill="hold"/>
                                            <p:tgtEl>
                                              <p:spTgt spid="101"/>
                                            </p:tgtEl>
                                          </p:cBhvr>
                                          <p:by x="110000" y="110000"/>
                                        </p:animScale>
                                      </p:childTnLst>
                                    </p:cTn>
                                  </p:par>
                                  <p:par>
                                    <p:cTn id="37" presetID="6" presetClass="emph" presetSubtype="0" fill="hold" grpId="2" nodeType="withEffect">
                                      <p:stCondLst>
                                        <p:cond delay="700"/>
                                      </p:stCondLst>
                                      <p:childTnLst>
                                        <p:animScale>
                                          <p:cBhvr>
                                            <p:cTn id="38" dur="250" fill="hold"/>
                                            <p:tgtEl>
                                              <p:spTgt spid="101"/>
                                            </p:tgtEl>
                                          </p:cBhvr>
                                          <p:by x="91000" y="91000"/>
                                        </p:animScale>
                                      </p:childTnLst>
                                    </p:cTn>
                                  </p:par>
                                  <p:par>
                                    <p:cTn id="39" presetID="1" presetClass="entr" presetSubtype="0" fill="hold" nodeType="withEffect">
                                      <p:stCondLst>
                                        <p:cond delay="900"/>
                                      </p:stCondLst>
                                      <p:childTnLst>
                                        <p:set>
                                          <p:cBhvr>
                                            <p:cTn id="40" dur="1" fill="hold">
                                              <p:stCondLst>
                                                <p:cond delay="0"/>
                                              </p:stCondLst>
                                            </p:cTn>
                                            <p:tgtEl>
                                              <p:spTgt spid="16"/>
                                            </p:tgtEl>
                                            <p:attrNameLst>
                                              <p:attrName>style.visibility</p:attrName>
                                            </p:attrNameLst>
                                          </p:cBhvr>
                                          <p:to>
                                            <p:strVal val="visible"/>
                                          </p:to>
                                        </p:set>
                                      </p:childTnLst>
                                    </p:cTn>
                                  </p:par>
                                  <p:par>
                                    <p:cTn id="41" presetID="8" presetClass="emph" presetSubtype="0" fill="hold" nodeType="withEffect">
                                      <p:stCondLst>
                                        <p:cond delay="890"/>
                                      </p:stCondLst>
                                      <p:childTnLst>
                                        <p:animRot by="-10800000">
                                          <p:cBhvr>
                                            <p:cTn id="42" dur="10" fill="hold"/>
                                            <p:tgtEl>
                                              <p:spTgt spid="16"/>
                                            </p:tgtEl>
                                            <p:attrNameLst>
                                              <p:attrName>r</p:attrName>
                                            </p:attrNameLst>
                                          </p:cBhvr>
                                        </p:animRot>
                                      </p:childTnLst>
                                    </p:cTn>
                                  </p:par>
                                  <p:par>
                                    <p:cTn id="43" presetID="8" presetClass="emph" presetSubtype="0" accel="52000" fill="hold" nodeType="withEffect" p14:presetBounceEnd="50000">
                                      <p:stCondLst>
                                        <p:cond delay="900"/>
                                      </p:stCondLst>
                                      <p:childTnLst>
                                        <p:animRot by="10800000" p14:bounceEnd="50000">
                                          <p:cBhvr>
                                            <p:cTn id="44" dur="1000" fill="hold"/>
                                            <p:tgtEl>
                                              <p:spTgt spid="16"/>
                                            </p:tgtEl>
                                            <p:attrNameLst>
                                              <p:attrName>r</p:attrName>
                                            </p:attrNameLst>
                                          </p:cBhvr>
                                        </p:animRot>
                                      </p:childTnLst>
                                    </p:cTn>
                                  </p:par>
                                  <p:par>
                                    <p:cTn id="45" presetID="64" presetClass="path" presetSubtype="0" accel="50000" decel="50000" fill="hold" nodeType="withEffect">
                                      <p:stCondLst>
                                        <p:cond delay="900"/>
                                      </p:stCondLst>
                                      <p:childTnLst>
                                        <p:animMotion origin="layout" path="M 2.70833E-6 0.0405 L 2.70833E-6 4.44444E-6 " pathEditMode="relative" rAng="0" ptsTypes="AA">
                                          <p:cBhvr>
                                            <p:cTn id="46" dur="250" fill="hold"/>
                                            <p:tgtEl>
                                              <p:spTgt spid="16"/>
                                            </p:tgtEl>
                                            <p:attrNameLst>
                                              <p:attrName>ppt_x</p:attrName>
                                              <p:attrName>ppt_y</p:attrName>
                                            </p:attrNameLst>
                                          </p:cBhvr>
                                          <p:rCtr x="0" y="-2037"/>
                                        </p:animMotion>
                                      </p:childTnLst>
                                    </p:cTn>
                                  </p:par>
                                  <p:par>
                                    <p:cTn id="47" presetID="23" presetClass="entr" presetSubtype="16" fill="hold" nodeType="withEffect">
                                      <p:stCondLst>
                                        <p:cond delay="1250"/>
                                      </p:stCondLst>
                                      <p:childTnLst>
                                        <p:set>
                                          <p:cBhvr>
                                            <p:cTn id="48" dur="1" fill="hold">
                                              <p:stCondLst>
                                                <p:cond delay="0"/>
                                              </p:stCondLst>
                                            </p:cTn>
                                            <p:tgtEl>
                                              <p:spTgt spid="12"/>
                                            </p:tgtEl>
                                            <p:attrNameLst>
                                              <p:attrName>style.visibility</p:attrName>
                                            </p:attrNameLst>
                                          </p:cBhvr>
                                          <p:to>
                                            <p:strVal val="visible"/>
                                          </p:to>
                                        </p:set>
                                        <p:anim calcmode="lin" valueType="num">
                                          <p:cBhvr>
                                            <p:cTn id="49" dur="250" fill="hold"/>
                                            <p:tgtEl>
                                              <p:spTgt spid="12"/>
                                            </p:tgtEl>
                                            <p:attrNameLst>
                                              <p:attrName>ppt_w</p:attrName>
                                            </p:attrNameLst>
                                          </p:cBhvr>
                                          <p:tavLst>
                                            <p:tav tm="0">
                                              <p:val>
                                                <p:fltVal val="0"/>
                                              </p:val>
                                            </p:tav>
                                            <p:tav tm="100000">
                                              <p:val>
                                                <p:strVal val="#ppt_w"/>
                                              </p:val>
                                            </p:tav>
                                          </p:tavLst>
                                        </p:anim>
                                        <p:anim calcmode="lin" valueType="num">
                                          <p:cBhvr>
                                            <p:cTn id="50" dur="250" fill="hold"/>
                                            <p:tgtEl>
                                              <p:spTgt spid="12"/>
                                            </p:tgtEl>
                                            <p:attrNameLst>
                                              <p:attrName>ppt_h</p:attrName>
                                            </p:attrNameLst>
                                          </p:cBhvr>
                                          <p:tavLst>
                                            <p:tav tm="0">
                                              <p:val>
                                                <p:fltVal val="0"/>
                                              </p:val>
                                            </p:tav>
                                            <p:tav tm="100000">
                                              <p:val>
                                                <p:strVal val="#ppt_h"/>
                                              </p:val>
                                            </p:tav>
                                          </p:tavLst>
                                        </p:anim>
                                      </p:childTnLst>
                                    </p:cTn>
                                  </p:par>
                                  <p:par>
                                    <p:cTn id="51" presetID="6" presetClass="emph" presetSubtype="0" fill="hold" nodeType="withEffect" p14:presetBounceEnd="49500">
                                      <p:stCondLst>
                                        <p:cond delay="1250"/>
                                      </p:stCondLst>
                                      <p:childTnLst>
                                        <p:animScale p14:bounceEnd="49500">
                                          <p:cBhvr>
                                            <p:cTn id="52" dur="1000" fill="hold"/>
                                            <p:tgtEl>
                                              <p:spTgt spid="12"/>
                                            </p:tgtEl>
                                          </p:cBhvr>
                                          <p:by x="110000" y="110000"/>
                                        </p:animScale>
                                      </p:childTnLst>
                                    </p:cTn>
                                  </p:par>
                                  <p:par>
                                    <p:cTn id="53" presetID="8" presetClass="emph" presetSubtype="0" decel="100000" fill="hold" nodeType="withEffect">
                                      <p:stCondLst>
                                        <p:cond delay="1250"/>
                                      </p:stCondLst>
                                      <p:childTnLst>
                                        <p:animRot by="21600000">
                                          <p:cBhvr>
                                            <p:cTn id="54" dur="500" fill="hold"/>
                                            <p:tgtEl>
                                              <p:spTgt spid="12"/>
                                            </p:tgtEl>
                                            <p:attrNameLst>
                                              <p:attrName>r</p:attrName>
                                            </p:attrNameLst>
                                          </p:cBhvr>
                                        </p:animRot>
                                      </p:childTnLst>
                                    </p:cTn>
                                  </p:par>
                                  <p:par>
                                    <p:cTn id="55" presetID="6" presetClass="emph" presetSubtype="0" fill="hold" nodeType="withEffect">
                                      <p:stCondLst>
                                        <p:cond delay="1250"/>
                                      </p:stCondLst>
                                      <p:childTnLst>
                                        <p:animScale>
                                          <p:cBhvr>
                                            <p:cTn id="56" dur="250" fill="hold"/>
                                            <p:tgtEl>
                                              <p:spTgt spid="12"/>
                                            </p:tgtEl>
                                          </p:cBhvr>
                                          <p:by x="91000" y="91000"/>
                                        </p:animScale>
                                      </p:childTnLst>
                                    </p:cTn>
                                  </p:par>
                                  <p:par>
                                    <p:cTn id="57" presetID="23" presetClass="entr" presetSubtype="16" fill="hold" grpId="0" nodeType="withEffect">
                                      <p:stCondLst>
                                        <p:cond delay="1250"/>
                                      </p:stCondLst>
                                      <p:childTnLst>
                                        <p:set>
                                          <p:cBhvr>
                                            <p:cTn id="58" dur="1" fill="hold">
                                              <p:stCondLst>
                                                <p:cond delay="0"/>
                                              </p:stCondLst>
                                            </p:cTn>
                                            <p:tgtEl>
                                              <p:spTgt spid="102"/>
                                            </p:tgtEl>
                                            <p:attrNameLst>
                                              <p:attrName>style.visibility</p:attrName>
                                            </p:attrNameLst>
                                          </p:cBhvr>
                                          <p:to>
                                            <p:strVal val="visible"/>
                                          </p:to>
                                        </p:set>
                                        <p:anim calcmode="lin" valueType="num">
                                          <p:cBhvr>
                                            <p:cTn id="59" dur="250" fill="hold"/>
                                            <p:tgtEl>
                                              <p:spTgt spid="102"/>
                                            </p:tgtEl>
                                            <p:attrNameLst>
                                              <p:attrName>ppt_w</p:attrName>
                                            </p:attrNameLst>
                                          </p:cBhvr>
                                          <p:tavLst>
                                            <p:tav tm="0">
                                              <p:val>
                                                <p:fltVal val="0"/>
                                              </p:val>
                                            </p:tav>
                                            <p:tav tm="100000">
                                              <p:val>
                                                <p:strVal val="#ppt_w"/>
                                              </p:val>
                                            </p:tav>
                                          </p:tavLst>
                                        </p:anim>
                                        <p:anim calcmode="lin" valueType="num">
                                          <p:cBhvr>
                                            <p:cTn id="60" dur="250" fill="hold"/>
                                            <p:tgtEl>
                                              <p:spTgt spid="102"/>
                                            </p:tgtEl>
                                            <p:attrNameLst>
                                              <p:attrName>ppt_h</p:attrName>
                                            </p:attrNameLst>
                                          </p:cBhvr>
                                          <p:tavLst>
                                            <p:tav tm="0">
                                              <p:val>
                                                <p:fltVal val="0"/>
                                              </p:val>
                                            </p:tav>
                                            <p:tav tm="100000">
                                              <p:val>
                                                <p:strVal val="#ppt_h"/>
                                              </p:val>
                                            </p:tav>
                                          </p:tavLst>
                                        </p:anim>
                                      </p:childTnLst>
                                    </p:cTn>
                                  </p:par>
                                  <p:par>
                                    <p:cTn id="61" presetID="6" presetClass="emph" presetSubtype="0" fill="hold" grpId="1" nodeType="withEffect" p14:presetBounceEnd="99000">
                                      <p:stCondLst>
                                        <p:cond delay="1250"/>
                                      </p:stCondLst>
                                      <p:childTnLst>
                                        <p:animScale p14:bounceEnd="99000">
                                          <p:cBhvr>
                                            <p:cTn id="62" dur="1000" fill="hold"/>
                                            <p:tgtEl>
                                              <p:spTgt spid="102"/>
                                            </p:tgtEl>
                                          </p:cBhvr>
                                          <p:by x="110000" y="110000"/>
                                        </p:animScale>
                                      </p:childTnLst>
                                    </p:cTn>
                                  </p:par>
                                  <p:par>
                                    <p:cTn id="63" presetID="6" presetClass="emph" presetSubtype="0" fill="hold" grpId="2" nodeType="withEffect">
                                      <p:stCondLst>
                                        <p:cond delay="1250"/>
                                      </p:stCondLst>
                                      <p:childTnLst>
                                        <p:animScale>
                                          <p:cBhvr>
                                            <p:cTn id="64" dur="250" fill="hold"/>
                                            <p:tgtEl>
                                              <p:spTgt spid="102"/>
                                            </p:tgtEl>
                                          </p:cBhvr>
                                          <p:by x="91000" y="91000"/>
                                        </p:animScale>
                                      </p:childTnLst>
                                    </p:cTn>
                                  </p:par>
                                  <p:par>
                                    <p:cTn id="65" presetID="16" presetClass="entr" presetSubtype="37" fill="hold" nodeType="withEffect">
                                      <p:stCondLst>
                                        <p:cond delay="1500"/>
                                      </p:stCondLst>
                                      <p:childTnLst>
                                        <p:set>
                                          <p:cBhvr>
                                            <p:cTn id="66" dur="1" fill="hold">
                                              <p:stCondLst>
                                                <p:cond delay="0"/>
                                              </p:stCondLst>
                                            </p:cTn>
                                            <p:tgtEl>
                                              <p:spTgt spid="9"/>
                                            </p:tgtEl>
                                            <p:attrNameLst>
                                              <p:attrName>style.visibility</p:attrName>
                                            </p:attrNameLst>
                                          </p:cBhvr>
                                          <p:to>
                                            <p:strVal val="visible"/>
                                          </p:to>
                                        </p:set>
                                        <p:animEffect transition="in" filter="barn(outVertical)">
                                          <p:cBhvr>
                                            <p:cTn id="67" dur="250"/>
                                            <p:tgtEl>
                                              <p:spTgt spid="9"/>
                                            </p:tgtEl>
                                          </p:cBhvr>
                                        </p:animEffect>
                                      </p:childTnLst>
                                    </p:cTn>
                                  </p:par>
                                  <p:par>
                                    <p:cTn id="68" presetID="23" presetClass="entr" presetSubtype="16" fill="hold" nodeType="withEffect">
                                      <p:stCondLst>
                                        <p:cond delay="1500"/>
                                      </p:stCondLst>
                                      <p:childTnLst>
                                        <p:set>
                                          <p:cBhvr>
                                            <p:cTn id="69" dur="1" fill="hold">
                                              <p:stCondLst>
                                                <p:cond delay="0"/>
                                              </p:stCondLst>
                                            </p:cTn>
                                            <p:tgtEl>
                                              <p:spTgt spid="11"/>
                                            </p:tgtEl>
                                            <p:attrNameLst>
                                              <p:attrName>style.visibility</p:attrName>
                                            </p:attrNameLst>
                                          </p:cBhvr>
                                          <p:to>
                                            <p:strVal val="visible"/>
                                          </p:to>
                                        </p:set>
                                        <p:anim calcmode="lin" valueType="num">
                                          <p:cBhvr>
                                            <p:cTn id="70" dur="200" fill="hold"/>
                                            <p:tgtEl>
                                              <p:spTgt spid="11"/>
                                            </p:tgtEl>
                                            <p:attrNameLst>
                                              <p:attrName>ppt_w</p:attrName>
                                            </p:attrNameLst>
                                          </p:cBhvr>
                                          <p:tavLst>
                                            <p:tav tm="0">
                                              <p:val>
                                                <p:fltVal val="0"/>
                                              </p:val>
                                            </p:tav>
                                            <p:tav tm="100000">
                                              <p:val>
                                                <p:strVal val="#ppt_w"/>
                                              </p:val>
                                            </p:tav>
                                          </p:tavLst>
                                        </p:anim>
                                        <p:anim calcmode="lin" valueType="num">
                                          <p:cBhvr>
                                            <p:cTn id="71" dur="200" fill="hold"/>
                                            <p:tgtEl>
                                              <p:spTgt spid="11"/>
                                            </p:tgtEl>
                                            <p:attrNameLst>
                                              <p:attrName>ppt_h</p:attrName>
                                            </p:attrNameLst>
                                          </p:cBhvr>
                                          <p:tavLst>
                                            <p:tav tm="0">
                                              <p:val>
                                                <p:fltVal val="0"/>
                                              </p:val>
                                            </p:tav>
                                            <p:tav tm="100000">
                                              <p:val>
                                                <p:strVal val="#ppt_h"/>
                                              </p:val>
                                            </p:tav>
                                          </p:tavLst>
                                        </p:anim>
                                      </p:childTnLst>
                                    </p:cTn>
                                  </p:par>
                                  <p:par>
                                    <p:cTn id="72" presetID="6" presetClass="emph" presetSubtype="0" fill="hold" nodeType="withEffect" p14:presetBounceEnd="99000">
                                      <p:stCondLst>
                                        <p:cond delay="1500"/>
                                      </p:stCondLst>
                                      <p:childTnLst>
                                        <p:animScale p14:bounceEnd="99000">
                                          <p:cBhvr>
                                            <p:cTn id="73" dur="1000" fill="hold"/>
                                            <p:tgtEl>
                                              <p:spTgt spid="11"/>
                                            </p:tgtEl>
                                          </p:cBhvr>
                                          <p:by x="110000" y="110000"/>
                                        </p:animScale>
                                      </p:childTnLst>
                                    </p:cTn>
                                  </p:par>
                                  <p:par>
                                    <p:cTn id="74" presetID="64" presetClass="path" presetSubtype="0" decel="100000" fill="hold" nodeType="withEffect">
                                      <p:stCondLst>
                                        <p:cond delay="1500"/>
                                      </p:stCondLst>
                                      <p:childTnLst>
                                        <p:animMotion origin="layout" path="M -4.16667E-7 0.12523 L -4.16667E-7 4.44444E-6 " pathEditMode="relative" rAng="0" ptsTypes="AA">
                                          <p:cBhvr>
                                            <p:cTn id="75" dur="250" fill="hold"/>
                                            <p:tgtEl>
                                              <p:spTgt spid="11"/>
                                            </p:tgtEl>
                                            <p:attrNameLst>
                                              <p:attrName>ppt_x</p:attrName>
                                              <p:attrName>ppt_y</p:attrName>
                                            </p:attrNameLst>
                                          </p:cBhvr>
                                          <p:rCtr x="0" y="-6273"/>
                                        </p:animMotion>
                                      </p:childTnLst>
                                    </p:cTn>
                                  </p:par>
                                  <p:par>
                                    <p:cTn id="76" presetID="6" presetClass="emph" presetSubtype="0" accel="50000" decel="50000" fill="hold" nodeType="withEffect">
                                      <p:stCondLst>
                                        <p:cond delay="1500"/>
                                      </p:stCondLst>
                                      <p:childTnLst>
                                        <p:animScale>
                                          <p:cBhvr>
                                            <p:cTn id="77" dur="250" fill="hold"/>
                                            <p:tgtEl>
                                              <p:spTgt spid="11"/>
                                            </p:tgtEl>
                                          </p:cBhvr>
                                          <p:by x="91000" y="91000"/>
                                        </p:animScale>
                                      </p:childTnLst>
                                    </p:cTn>
                                  </p:par>
                                  <p:par>
                                    <p:cTn id="78" presetID="16" presetClass="entr" presetSubtype="37" fill="hold" nodeType="withEffect">
                                      <p:stCondLst>
                                        <p:cond delay="1600"/>
                                      </p:stCondLst>
                                      <p:childTnLst>
                                        <p:set>
                                          <p:cBhvr>
                                            <p:cTn id="79" dur="1" fill="hold">
                                              <p:stCondLst>
                                                <p:cond delay="0"/>
                                              </p:stCondLst>
                                            </p:cTn>
                                            <p:tgtEl>
                                              <p:spTgt spid="10"/>
                                            </p:tgtEl>
                                            <p:attrNameLst>
                                              <p:attrName>style.visibility</p:attrName>
                                            </p:attrNameLst>
                                          </p:cBhvr>
                                          <p:to>
                                            <p:strVal val="visible"/>
                                          </p:to>
                                        </p:set>
                                        <p:animEffect transition="in" filter="barn(outVertical)">
                                          <p:cBhvr>
                                            <p:cTn id="80" dur="250"/>
                                            <p:tgtEl>
                                              <p:spTgt spid="10"/>
                                            </p:tgtEl>
                                          </p:cBhvr>
                                        </p:animEffect>
                                      </p:childTnLst>
                                    </p:cTn>
                                  </p:par>
                                  <p:par>
                                    <p:cTn id="81" presetID="10" presetClass="entr" presetSubtype="0" fill="hold" grpId="0" nodeType="withEffect">
                                      <p:stCondLst>
                                        <p:cond delay="250"/>
                                      </p:stCondLst>
                                      <p:childTnLst>
                                        <p:set>
                                          <p:cBhvr>
                                            <p:cTn id="82" dur="1" fill="hold">
                                              <p:stCondLst>
                                                <p:cond delay="0"/>
                                              </p:stCondLst>
                                            </p:cTn>
                                            <p:tgtEl>
                                              <p:spTgt spid="323"/>
                                            </p:tgtEl>
                                            <p:attrNameLst>
                                              <p:attrName>style.visibility</p:attrName>
                                            </p:attrNameLst>
                                          </p:cBhvr>
                                          <p:to>
                                            <p:strVal val="visible"/>
                                          </p:to>
                                        </p:set>
                                        <p:animEffect transition="in" filter="fade">
                                          <p:cBhvr>
                                            <p:cTn id="83" dur="500"/>
                                            <p:tgtEl>
                                              <p:spTgt spid="323"/>
                                            </p:tgtEl>
                                          </p:cBhvr>
                                        </p:animEffect>
                                      </p:childTnLst>
                                    </p:cTn>
                                  </p:par>
                                  <p:par>
                                    <p:cTn id="84" presetID="10" presetClass="entr" presetSubtype="0" fill="hold" grpId="0" nodeType="withEffect" nodePh="1">
                                      <p:stCondLst>
                                        <p:cond delay="350"/>
                                      </p:stCondLst>
                                      <p:endCondLst>
                                        <p:cond evt="begin" delay="0">
                                          <p:tn val="84"/>
                                        </p:cond>
                                      </p:endCondLst>
                                      <p:childTnLst>
                                        <p:set>
                                          <p:cBhvr>
                                            <p:cTn id="85" dur="1" fill="hold">
                                              <p:stCondLst>
                                                <p:cond delay="0"/>
                                              </p:stCondLst>
                                            </p:cTn>
                                            <p:tgtEl>
                                              <p:spTgt spid="324"/>
                                            </p:tgtEl>
                                            <p:attrNameLst>
                                              <p:attrName>style.visibility</p:attrName>
                                            </p:attrNameLst>
                                          </p:cBhvr>
                                          <p:to>
                                            <p:strVal val="visible"/>
                                          </p:to>
                                        </p:set>
                                        <p:animEffect transition="in" filter="fade">
                                          <p:cBhvr>
                                            <p:cTn id="86" dur="500"/>
                                            <p:tgtEl>
                                              <p:spTgt spid="324"/>
                                            </p:tgtEl>
                                          </p:cBhvr>
                                        </p:animEffect>
                                      </p:childTnLst>
                                    </p:cTn>
                                  </p:par>
                                  <p:par>
                                    <p:cTn id="87" presetID="17" presetClass="entr" presetSubtype="8" fill="hold" nodeType="withEffect">
                                      <p:stCondLst>
                                        <p:cond delay="300"/>
                                      </p:stCondLst>
                                      <p:childTnLst>
                                        <p:set>
                                          <p:cBhvr>
                                            <p:cTn id="88" dur="1" fill="hold">
                                              <p:stCondLst>
                                                <p:cond delay="0"/>
                                              </p:stCondLst>
                                            </p:cTn>
                                            <p:tgtEl>
                                              <p:spTgt spid="2"/>
                                            </p:tgtEl>
                                            <p:attrNameLst>
                                              <p:attrName>style.visibility</p:attrName>
                                            </p:attrNameLst>
                                          </p:cBhvr>
                                          <p:to>
                                            <p:strVal val="visible"/>
                                          </p:to>
                                        </p:set>
                                        <p:anim calcmode="lin" valueType="num">
                                          <p:cBhvr>
                                            <p:cTn id="89" dur="500" fill="hold"/>
                                            <p:tgtEl>
                                              <p:spTgt spid="2"/>
                                            </p:tgtEl>
                                            <p:attrNameLst>
                                              <p:attrName>ppt_x</p:attrName>
                                            </p:attrNameLst>
                                          </p:cBhvr>
                                          <p:tavLst>
                                            <p:tav tm="0">
                                              <p:val>
                                                <p:strVal val="#ppt_x-#ppt_w/2"/>
                                              </p:val>
                                            </p:tav>
                                            <p:tav tm="100000">
                                              <p:val>
                                                <p:strVal val="#ppt_x"/>
                                              </p:val>
                                            </p:tav>
                                          </p:tavLst>
                                        </p:anim>
                                        <p:anim calcmode="lin" valueType="num">
                                          <p:cBhvr>
                                            <p:cTn id="90" dur="500" fill="hold"/>
                                            <p:tgtEl>
                                              <p:spTgt spid="2"/>
                                            </p:tgtEl>
                                            <p:attrNameLst>
                                              <p:attrName>ppt_y</p:attrName>
                                            </p:attrNameLst>
                                          </p:cBhvr>
                                          <p:tavLst>
                                            <p:tav tm="0">
                                              <p:val>
                                                <p:strVal val="#ppt_y"/>
                                              </p:val>
                                            </p:tav>
                                            <p:tav tm="100000">
                                              <p:val>
                                                <p:strVal val="#ppt_y"/>
                                              </p:val>
                                            </p:tav>
                                          </p:tavLst>
                                        </p:anim>
                                        <p:anim calcmode="lin" valueType="num">
                                          <p:cBhvr>
                                            <p:cTn id="91" dur="500" fill="hold"/>
                                            <p:tgtEl>
                                              <p:spTgt spid="2"/>
                                            </p:tgtEl>
                                            <p:attrNameLst>
                                              <p:attrName>ppt_w</p:attrName>
                                            </p:attrNameLst>
                                          </p:cBhvr>
                                          <p:tavLst>
                                            <p:tav tm="0">
                                              <p:val>
                                                <p:fltVal val="0"/>
                                              </p:val>
                                            </p:tav>
                                            <p:tav tm="100000">
                                              <p:val>
                                                <p:strVal val="#ppt_w"/>
                                              </p:val>
                                            </p:tav>
                                          </p:tavLst>
                                        </p:anim>
                                        <p:anim calcmode="lin" valueType="num">
                                          <p:cBhvr>
                                            <p:cTn id="92" dur="500" fill="hold"/>
                                            <p:tgtEl>
                                              <p:spTgt spid="2"/>
                                            </p:tgtEl>
                                            <p:attrNameLst>
                                              <p:attrName>ppt_h</p:attrName>
                                            </p:attrNameLst>
                                          </p:cBhvr>
                                          <p:tavLst>
                                            <p:tav tm="0">
                                              <p:val>
                                                <p:strVal val="#ppt_h"/>
                                              </p:val>
                                            </p:tav>
                                            <p:tav tm="100000">
                                              <p:val>
                                                <p:strVal val="#ppt_h"/>
                                              </p:val>
                                            </p:tav>
                                          </p:tavLst>
                                        </p:anim>
                                      </p:childTnLst>
                                    </p:cTn>
                                  </p:par>
                                  <p:par>
                                    <p:cTn id="93" presetID="16" presetClass="entr" presetSubtype="42" fill="hold" nodeType="withEffect">
                                      <p:stCondLst>
                                        <p:cond delay="300"/>
                                      </p:stCondLst>
                                      <p:childTnLst>
                                        <p:set>
                                          <p:cBhvr>
                                            <p:cTn id="94" dur="1" fill="hold">
                                              <p:stCondLst>
                                                <p:cond delay="0"/>
                                              </p:stCondLst>
                                            </p:cTn>
                                            <p:tgtEl>
                                              <p:spTgt spid="17"/>
                                            </p:tgtEl>
                                            <p:attrNameLst>
                                              <p:attrName>style.visibility</p:attrName>
                                            </p:attrNameLst>
                                          </p:cBhvr>
                                          <p:to>
                                            <p:strVal val="visible"/>
                                          </p:to>
                                        </p:set>
                                        <p:animEffect transition="in" filter="barn(outHorizontal)">
                                          <p:cBhvr>
                                            <p:cTn id="95" dur="250"/>
                                            <p:tgtEl>
                                              <p:spTgt spid="17"/>
                                            </p:tgtEl>
                                          </p:cBhvr>
                                        </p:animEffect>
                                      </p:childTnLst>
                                    </p:cTn>
                                  </p:par>
                                  <p:par>
                                    <p:cTn id="96" presetID="10" presetClass="entr" presetSubtype="0" fill="hold" grpId="2" nodeType="withEffect">
                                      <p:stCondLst>
                                        <p:cond delay="300"/>
                                      </p:stCondLst>
                                      <p:childTnLst>
                                        <p:set>
                                          <p:cBhvr>
                                            <p:cTn id="97" dur="1" fill="hold">
                                              <p:stCondLst>
                                                <p:cond delay="0"/>
                                              </p:stCondLst>
                                            </p:cTn>
                                            <p:tgtEl>
                                              <p:spTgt spid="15"/>
                                            </p:tgtEl>
                                            <p:attrNameLst>
                                              <p:attrName>style.visibility</p:attrName>
                                            </p:attrNameLst>
                                          </p:cBhvr>
                                          <p:to>
                                            <p:strVal val="visible"/>
                                          </p:to>
                                        </p:set>
                                        <p:animEffect transition="in" filter="fade">
                                          <p:cBhvr>
                                            <p:cTn id="98" dur="500"/>
                                            <p:tgtEl>
                                              <p:spTgt spid="15"/>
                                            </p:tgtEl>
                                          </p:cBhvr>
                                        </p:animEffect>
                                      </p:childTnLst>
                                    </p:cTn>
                                  </p:par>
                                  <p:par>
                                    <p:cTn id="99" presetID="35" presetClass="path" presetSubtype="0" decel="100000" fill="hold" grpId="3" nodeType="withEffect">
                                      <p:stCondLst>
                                        <p:cond delay="300"/>
                                      </p:stCondLst>
                                      <p:childTnLst>
                                        <p:animMotion origin="layout" path="M -1.875E-6 -2.22222E-6 L 0.00938 -2.22222E-6 " pathEditMode="relative" rAng="0" ptsTypes="AA">
                                          <p:cBhvr>
                                            <p:cTn id="100" dur="500" spd="-100000" fill="hold"/>
                                            <p:tgtEl>
                                              <p:spTgt spid="15"/>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2" grpId="1" animBg="1"/>
          <p:bldP spid="102" grpId="2" animBg="1"/>
          <p:bldP spid="101" grpId="0" animBg="1"/>
          <p:bldP spid="101" grpId="1" animBg="1"/>
          <p:bldP spid="101" grpId="2" animBg="1"/>
          <p:bldP spid="323" grpId="0"/>
          <p:bldP spid="324"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324"/>
                            </p:tgtEl>
                            <p:attrNameLst>
                              <p:attrName>style.visibility</p:attrName>
                            </p:attrNameLst>
                          </p:cBhvr>
                          <p:to>
                            <p:strVal val="visible"/>
                          </p:to>
                        </p:set>
                        <p:animEffect transition="in" filter="fade">
                          <p:cBhvr>
                            <p:cTn dur="500"/>
                            <p:tgtEl>
                              <p:spTgt spid="324"/>
                            </p:tgtEl>
                          </p:cBhvr>
                        </p:animEffect>
                      </p:childTnLst>
                    </p:cTn>
                  </p:par>
                </p:tnLst>
              </p:tmpl>
            </p:tmplLst>
          </p:bldP>
          <p:bldP spid="303" grpId="0"/>
          <p:bldP spid="15" grpId="0"/>
          <p:bldP spid="15" grpId="1"/>
          <p:bldP spid="15" grpId="2"/>
          <p:bldP spid="15"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303"/>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3" presetClass="entr" presetSubtype="16" fill="hold" nodeType="withEffect">
                                      <p:stCondLst>
                                        <p:cond delay="600"/>
                                      </p:stCondLst>
                                      <p:childTnLst>
                                        <p:set>
                                          <p:cBhvr>
                                            <p:cTn id="22" dur="1" fill="hold">
                                              <p:stCondLst>
                                                <p:cond delay="0"/>
                                              </p:stCondLst>
                                            </p:cTn>
                                            <p:tgtEl>
                                              <p:spTgt spid="6"/>
                                            </p:tgtEl>
                                            <p:attrNameLst>
                                              <p:attrName>style.visibility</p:attrName>
                                            </p:attrNameLst>
                                          </p:cBhvr>
                                          <p:to>
                                            <p:strVal val="visible"/>
                                          </p:to>
                                        </p:set>
                                        <p:anim calcmode="lin" valueType="num">
                                          <p:cBhvr>
                                            <p:cTn id="23" dur="200" fill="hold"/>
                                            <p:tgtEl>
                                              <p:spTgt spid="6"/>
                                            </p:tgtEl>
                                            <p:attrNameLst>
                                              <p:attrName>ppt_w</p:attrName>
                                            </p:attrNameLst>
                                          </p:cBhvr>
                                          <p:tavLst>
                                            <p:tav tm="0">
                                              <p:val>
                                                <p:fltVal val="0"/>
                                              </p:val>
                                            </p:tav>
                                            <p:tav tm="100000">
                                              <p:val>
                                                <p:strVal val="#ppt_w"/>
                                              </p:val>
                                            </p:tav>
                                          </p:tavLst>
                                        </p:anim>
                                        <p:anim calcmode="lin" valueType="num">
                                          <p:cBhvr>
                                            <p:cTn id="24" dur="200" fill="hold"/>
                                            <p:tgtEl>
                                              <p:spTgt spid="6"/>
                                            </p:tgtEl>
                                            <p:attrNameLst>
                                              <p:attrName>ppt_h</p:attrName>
                                            </p:attrNameLst>
                                          </p:cBhvr>
                                          <p:tavLst>
                                            <p:tav tm="0">
                                              <p:val>
                                                <p:fltVal val="0"/>
                                              </p:val>
                                            </p:tav>
                                            <p:tav tm="100000">
                                              <p:val>
                                                <p:strVal val="#ppt_h"/>
                                              </p:val>
                                            </p:tav>
                                          </p:tavLst>
                                        </p:anim>
                                      </p:childTnLst>
                                    </p:cTn>
                                  </p:par>
                                  <p:par>
                                    <p:cTn id="25" presetID="6" presetClass="emph" presetSubtype="0" fill="hold" nodeType="withEffect">
                                      <p:stCondLst>
                                        <p:cond delay="600"/>
                                      </p:stCondLst>
                                      <p:childTnLst>
                                        <p:animScale>
                                          <p:cBhvr>
                                            <p:cTn id="26" dur="1000" fill="hold"/>
                                            <p:tgtEl>
                                              <p:spTgt spid="6"/>
                                            </p:tgtEl>
                                          </p:cBhvr>
                                          <p:by x="110000" y="110000"/>
                                        </p:animScale>
                                      </p:childTnLst>
                                    </p:cTn>
                                  </p:par>
                                  <p:par>
                                    <p:cTn id="27" presetID="64" presetClass="path" presetSubtype="0" decel="100000" fill="hold" nodeType="withEffect">
                                      <p:stCondLst>
                                        <p:cond delay="600"/>
                                      </p:stCondLst>
                                      <p:childTnLst>
                                        <p:animMotion origin="layout" path="M -2.91667E-6 0.43657 L -2.91667E-6 -7.40741E-7 " pathEditMode="relative" rAng="0" ptsTypes="AA">
                                          <p:cBhvr>
                                            <p:cTn id="28" dur="250" fill="hold"/>
                                            <p:tgtEl>
                                              <p:spTgt spid="6"/>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6"/>
                                            </p:tgtEl>
                                          </p:cBhvr>
                                          <p:by x="91000" y="91000"/>
                                        </p:animScale>
                                      </p:childTnLst>
                                    </p:cTn>
                                  </p:par>
                                  <p:par>
                                    <p:cTn id="31" presetID="23" presetClass="entr" presetSubtype="16" fill="hold" grpId="0" nodeType="withEffect">
                                      <p:stCondLst>
                                        <p:cond delay="700"/>
                                      </p:stCondLst>
                                      <p:childTnLst>
                                        <p:set>
                                          <p:cBhvr>
                                            <p:cTn id="32" dur="1" fill="hold">
                                              <p:stCondLst>
                                                <p:cond delay="0"/>
                                              </p:stCondLst>
                                            </p:cTn>
                                            <p:tgtEl>
                                              <p:spTgt spid="101"/>
                                            </p:tgtEl>
                                            <p:attrNameLst>
                                              <p:attrName>style.visibility</p:attrName>
                                            </p:attrNameLst>
                                          </p:cBhvr>
                                          <p:to>
                                            <p:strVal val="visible"/>
                                          </p:to>
                                        </p:set>
                                        <p:anim calcmode="lin" valueType="num">
                                          <p:cBhvr>
                                            <p:cTn id="33" dur="250" fill="hold"/>
                                            <p:tgtEl>
                                              <p:spTgt spid="101"/>
                                            </p:tgtEl>
                                            <p:attrNameLst>
                                              <p:attrName>ppt_w</p:attrName>
                                            </p:attrNameLst>
                                          </p:cBhvr>
                                          <p:tavLst>
                                            <p:tav tm="0">
                                              <p:val>
                                                <p:fltVal val="0"/>
                                              </p:val>
                                            </p:tav>
                                            <p:tav tm="100000">
                                              <p:val>
                                                <p:strVal val="#ppt_w"/>
                                              </p:val>
                                            </p:tav>
                                          </p:tavLst>
                                        </p:anim>
                                        <p:anim calcmode="lin" valueType="num">
                                          <p:cBhvr>
                                            <p:cTn id="34" dur="250" fill="hold"/>
                                            <p:tgtEl>
                                              <p:spTgt spid="101"/>
                                            </p:tgtEl>
                                            <p:attrNameLst>
                                              <p:attrName>ppt_h</p:attrName>
                                            </p:attrNameLst>
                                          </p:cBhvr>
                                          <p:tavLst>
                                            <p:tav tm="0">
                                              <p:val>
                                                <p:fltVal val="0"/>
                                              </p:val>
                                            </p:tav>
                                            <p:tav tm="100000">
                                              <p:val>
                                                <p:strVal val="#ppt_h"/>
                                              </p:val>
                                            </p:tav>
                                          </p:tavLst>
                                        </p:anim>
                                      </p:childTnLst>
                                    </p:cTn>
                                  </p:par>
                                  <p:par>
                                    <p:cTn id="35" presetID="6" presetClass="emph" presetSubtype="0" fill="hold" grpId="1" nodeType="withEffect">
                                      <p:stCondLst>
                                        <p:cond delay="700"/>
                                      </p:stCondLst>
                                      <p:childTnLst>
                                        <p:animScale>
                                          <p:cBhvr>
                                            <p:cTn id="36" dur="1000" fill="hold"/>
                                            <p:tgtEl>
                                              <p:spTgt spid="101"/>
                                            </p:tgtEl>
                                          </p:cBhvr>
                                          <p:by x="110000" y="110000"/>
                                        </p:animScale>
                                      </p:childTnLst>
                                    </p:cTn>
                                  </p:par>
                                  <p:par>
                                    <p:cTn id="37" presetID="6" presetClass="emph" presetSubtype="0" fill="hold" grpId="2" nodeType="withEffect">
                                      <p:stCondLst>
                                        <p:cond delay="700"/>
                                      </p:stCondLst>
                                      <p:childTnLst>
                                        <p:animScale>
                                          <p:cBhvr>
                                            <p:cTn id="38" dur="250" fill="hold"/>
                                            <p:tgtEl>
                                              <p:spTgt spid="101"/>
                                            </p:tgtEl>
                                          </p:cBhvr>
                                          <p:by x="91000" y="91000"/>
                                        </p:animScale>
                                      </p:childTnLst>
                                    </p:cTn>
                                  </p:par>
                                  <p:par>
                                    <p:cTn id="39" presetID="1" presetClass="entr" presetSubtype="0" fill="hold" nodeType="withEffect">
                                      <p:stCondLst>
                                        <p:cond delay="900"/>
                                      </p:stCondLst>
                                      <p:childTnLst>
                                        <p:set>
                                          <p:cBhvr>
                                            <p:cTn id="40" dur="1" fill="hold">
                                              <p:stCondLst>
                                                <p:cond delay="0"/>
                                              </p:stCondLst>
                                            </p:cTn>
                                            <p:tgtEl>
                                              <p:spTgt spid="16"/>
                                            </p:tgtEl>
                                            <p:attrNameLst>
                                              <p:attrName>style.visibility</p:attrName>
                                            </p:attrNameLst>
                                          </p:cBhvr>
                                          <p:to>
                                            <p:strVal val="visible"/>
                                          </p:to>
                                        </p:set>
                                      </p:childTnLst>
                                    </p:cTn>
                                  </p:par>
                                  <p:par>
                                    <p:cTn id="41" presetID="8" presetClass="emph" presetSubtype="0" fill="hold" nodeType="withEffect">
                                      <p:stCondLst>
                                        <p:cond delay="890"/>
                                      </p:stCondLst>
                                      <p:childTnLst>
                                        <p:animRot by="-10800000">
                                          <p:cBhvr>
                                            <p:cTn id="42" dur="10" fill="hold"/>
                                            <p:tgtEl>
                                              <p:spTgt spid="16"/>
                                            </p:tgtEl>
                                            <p:attrNameLst>
                                              <p:attrName>r</p:attrName>
                                            </p:attrNameLst>
                                          </p:cBhvr>
                                        </p:animRot>
                                      </p:childTnLst>
                                    </p:cTn>
                                  </p:par>
                                  <p:par>
                                    <p:cTn id="43" presetID="8" presetClass="emph" presetSubtype="0" accel="52000" fill="hold" nodeType="withEffect">
                                      <p:stCondLst>
                                        <p:cond delay="900"/>
                                      </p:stCondLst>
                                      <p:childTnLst>
                                        <p:animRot by="10800000">
                                          <p:cBhvr>
                                            <p:cTn id="44" dur="1000" fill="hold"/>
                                            <p:tgtEl>
                                              <p:spTgt spid="16"/>
                                            </p:tgtEl>
                                            <p:attrNameLst>
                                              <p:attrName>r</p:attrName>
                                            </p:attrNameLst>
                                          </p:cBhvr>
                                        </p:animRot>
                                      </p:childTnLst>
                                    </p:cTn>
                                  </p:par>
                                  <p:par>
                                    <p:cTn id="45" presetID="64" presetClass="path" presetSubtype="0" accel="50000" decel="50000" fill="hold" nodeType="withEffect">
                                      <p:stCondLst>
                                        <p:cond delay="900"/>
                                      </p:stCondLst>
                                      <p:childTnLst>
                                        <p:animMotion origin="layout" path="M 2.70833E-6 0.0405 L 2.70833E-6 4.44444E-6 " pathEditMode="relative" rAng="0" ptsTypes="AA">
                                          <p:cBhvr>
                                            <p:cTn id="46" dur="250" fill="hold"/>
                                            <p:tgtEl>
                                              <p:spTgt spid="16"/>
                                            </p:tgtEl>
                                            <p:attrNameLst>
                                              <p:attrName>ppt_x</p:attrName>
                                              <p:attrName>ppt_y</p:attrName>
                                            </p:attrNameLst>
                                          </p:cBhvr>
                                          <p:rCtr x="0" y="-2037"/>
                                        </p:animMotion>
                                      </p:childTnLst>
                                    </p:cTn>
                                  </p:par>
                                  <p:par>
                                    <p:cTn id="47" presetID="23" presetClass="entr" presetSubtype="16" fill="hold" nodeType="withEffect">
                                      <p:stCondLst>
                                        <p:cond delay="1250"/>
                                      </p:stCondLst>
                                      <p:childTnLst>
                                        <p:set>
                                          <p:cBhvr>
                                            <p:cTn id="48" dur="1" fill="hold">
                                              <p:stCondLst>
                                                <p:cond delay="0"/>
                                              </p:stCondLst>
                                            </p:cTn>
                                            <p:tgtEl>
                                              <p:spTgt spid="12"/>
                                            </p:tgtEl>
                                            <p:attrNameLst>
                                              <p:attrName>style.visibility</p:attrName>
                                            </p:attrNameLst>
                                          </p:cBhvr>
                                          <p:to>
                                            <p:strVal val="visible"/>
                                          </p:to>
                                        </p:set>
                                        <p:anim calcmode="lin" valueType="num">
                                          <p:cBhvr>
                                            <p:cTn id="49" dur="250" fill="hold"/>
                                            <p:tgtEl>
                                              <p:spTgt spid="12"/>
                                            </p:tgtEl>
                                            <p:attrNameLst>
                                              <p:attrName>ppt_w</p:attrName>
                                            </p:attrNameLst>
                                          </p:cBhvr>
                                          <p:tavLst>
                                            <p:tav tm="0">
                                              <p:val>
                                                <p:fltVal val="0"/>
                                              </p:val>
                                            </p:tav>
                                            <p:tav tm="100000">
                                              <p:val>
                                                <p:strVal val="#ppt_w"/>
                                              </p:val>
                                            </p:tav>
                                          </p:tavLst>
                                        </p:anim>
                                        <p:anim calcmode="lin" valueType="num">
                                          <p:cBhvr>
                                            <p:cTn id="50" dur="250" fill="hold"/>
                                            <p:tgtEl>
                                              <p:spTgt spid="12"/>
                                            </p:tgtEl>
                                            <p:attrNameLst>
                                              <p:attrName>ppt_h</p:attrName>
                                            </p:attrNameLst>
                                          </p:cBhvr>
                                          <p:tavLst>
                                            <p:tav tm="0">
                                              <p:val>
                                                <p:fltVal val="0"/>
                                              </p:val>
                                            </p:tav>
                                            <p:tav tm="100000">
                                              <p:val>
                                                <p:strVal val="#ppt_h"/>
                                              </p:val>
                                            </p:tav>
                                          </p:tavLst>
                                        </p:anim>
                                      </p:childTnLst>
                                    </p:cTn>
                                  </p:par>
                                  <p:par>
                                    <p:cTn id="51" presetID="6" presetClass="emph" presetSubtype="0" fill="hold" nodeType="withEffect">
                                      <p:stCondLst>
                                        <p:cond delay="1250"/>
                                      </p:stCondLst>
                                      <p:childTnLst>
                                        <p:animScale>
                                          <p:cBhvr>
                                            <p:cTn id="52" dur="1000" fill="hold"/>
                                            <p:tgtEl>
                                              <p:spTgt spid="12"/>
                                            </p:tgtEl>
                                          </p:cBhvr>
                                          <p:by x="110000" y="110000"/>
                                        </p:animScale>
                                      </p:childTnLst>
                                    </p:cTn>
                                  </p:par>
                                  <p:par>
                                    <p:cTn id="53" presetID="8" presetClass="emph" presetSubtype="0" decel="100000" fill="hold" nodeType="withEffect">
                                      <p:stCondLst>
                                        <p:cond delay="1250"/>
                                      </p:stCondLst>
                                      <p:childTnLst>
                                        <p:animRot by="21600000">
                                          <p:cBhvr>
                                            <p:cTn id="54" dur="500" fill="hold"/>
                                            <p:tgtEl>
                                              <p:spTgt spid="12"/>
                                            </p:tgtEl>
                                            <p:attrNameLst>
                                              <p:attrName>r</p:attrName>
                                            </p:attrNameLst>
                                          </p:cBhvr>
                                        </p:animRot>
                                      </p:childTnLst>
                                    </p:cTn>
                                  </p:par>
                                  <p:par>
                                    <p:cTn id="55" presetID="6" presetClass="emph" presetSubtype="0" fill="hold" nodeType="withEffect">
                                      <p:stCondLst>
                                        <p:cond delay="1250"/>
                                      </p:stCondLst>
                                      <p:childTnLst>
                                        <p:animScale>
                                          <p:cBhvr>
                                            <p:cTn id="56" dur="250" fill="hold"/>
                                            <p:tgtEl>
                                              <p:spTgt spid="12"/>
                                            </p:tgtEl>
                                          </p:cBhvr>
                                          <p:by x="91000" y="91000"/>
                                        </p:animScale>
                                      </p:childTnLst>
                                    </p:cTn>
                                  </p:par>
                                  <p:par>
                                    <p:cTn id="57" presetID="23" presetClass="entr" presetSubtype="16" fill="hold" grpId="0" nodeType="withEffect">
                                      <p:stCondLst>
                                        <p:cond delay="1250"/>
                                      </p:stCondLst>
                                      <p:childTnLst>
                                        <p:set>
                                          <p:cBhvr>
                                            <p:cTn id="58" dur="1" fill="hold">
                                              <p:stCondLst>
                                                <p:cond delay="0"/>
                                              </p:stCondLst>
                                            </p:cTn>
                                            <p:tgtEl>
                                              <p:spTgt spid="102"/>
                                            </p:tgtEl>
                                            <p:attrNameLst>
                                              <p:attrName>style.visibility</p:attrName>
                                            </p:attrNameLst>
                                          </p:cBhvr>
                                          <p:to>
                                            <p:strVal val="visible"/>
                                          </p:to>
                                        </p:set>
                                        <p:anim calcmode="lin" valueType="num">
                                          <p:cBhvr>
                                            <p:cTn id="59" dur="250" fill="hold"/>
                                            <p:tgtEl>
                                              <p:spTgt spid="102"/>
                                            </p:tgtEl>
                                            <p:attrNameLst>
                                              <p:attrName>ppt_w</p:attrName>
                                            </p:attrNameLst>
                                          </p:cBhvr>
                                          <p:tavLst>
                                            <p:tav tm="0">
                                              <p:val>
                                                <p:fltVal val="0"/>
                                              </p:val>
                                            </p:tav>
                                            <p:tav tm="100000">
                                              <p:val>
                                                <p:strVal val="#ppt_w"/>
                                              </p:val>
                                            </p:tav>
                                          </p:tavLst>
                                        </p:anim>
                                        <p:anim calcmode="lin" valueType="num">
                                          <p:cBhvr>
                                            <p:cTn id="60" dur="250" fill="hold"/>
                                            <p:tgtEl>
                                              <p:spTgt spid="102"/>
                                            </p:tgtEl>
                                            <p:attrNameLst>
                                              <p:attrName>ppt_h</p:attrName>
                                            </p:attrNameLst>
                                          </p:cBhvr>
                                          <p:tavLst>
                                            <p:tav tm="0">
                                              <p:val>
                                                <p:fltVal val="0"/>
                                              </p:val>
                                            </p:tav>
                                            <p:tav tm="100000">
                                              <p:val>
                                                <p:strVal val="#ppt_h"/>
                                              </p:val>
                                            </p:tav>
                                          </p:tavLst>
                                        </p:anim>
                                      </p:childTnLst>
                                    </p:cTn>
                                  </p:par>
                                  <p:par>
                                    <p:cTn id="61" presetID="6" presetClass="emph" presetSubtype="0" fill="hold" grpId="1" nodeType="withEffect">
                                      <p:stCondLst>
                                        <p:cond delay="1250"/>
                                      </p:stCondLst>
                                      <p:childTnLst>
                                        <p:animScale>
                                          <p:cBhvr>
                                            <p:cTn id="62" dur="1000" fill="hold"/>
                                            <p:tgtEl>
                                              <p:spTgt spid="102"/>
                                            </p:tgtEl>
                                          </p:cBhvr>
                                          <p:by x="110000" y="110000"/>
                                        </p:animScale>
                                      </p:childTnLst>
                                    </p:cTn>
                                  </p:par>
                                  <p:par>
                                    <p:cTn id="63" presetID="6" presetClass="emph" presetSubtype="0" fill="hold" grpId="2" nodeType="withEffect">
                                      <p:stCondLst>
                                        <p:cond delay="1250"/>
                                      </p:stCondLst>
                                      <p:childTnLst>
                                        <p:animScale>
                                          <p:cBhvr>
                                            <p:cTn id="64" dur="250" fill="hold"/>
                                            <p:tgtEl>
                                              <p:spTgt spid="102"/>
                                            </p:tgtEl>
                                          </p:cBhvr>
                                          <p:by x="91000" y="91000"/>
                                        </p:animScale>
                                      </p:childTnLst>
                                    </p:cTn>
                                  </p:par>
                                  <p:par>
                                    <p:cTn id="65" presetID="16" presetClass="entr" presetSubtype="37" fill="hold" nodeType="withEffect">
                                      <p:stCondLst>
                                        <p:cond delay="1500"/>
                                      </p:stCondLst>
                                      <p:childTnLst>
                                        <p:set>
                                          <p:cBhvr>
                                            <p:cTn id="66" dur="1" fill="hold">
                                              <p:stCondLst>
                                                <p:cond delay="0"/>
                                              </p:stCondLst>
                                            </p:cTn>
                                            <p:tgtEl>
                                              <p:spTgt spid="9"/>
                                            </p:tgtEl>
                                            <p:attrNameLst>
                                              <p:attrName>style.visibility</p:attrName>
                                            </p:attrNameLst>
                                          </p:cBhvr>
                                          <p:to>
                                            <p:strVal val="visible"/>
                                          </p:to>
                                        </p:set>
                                        <p:animEffect transition="in" filter="barn(outVertical)">
                                          <p:cBhvr>
                                            <p:cTn id="67" dur="250"/>
                                            <p:tgtEl>
                                              <p:spTgt spid="9"/>
                                            </p:tgtEl>
                                          </p:cBhvr>
                                        </p:animEffect>
                                      </p:childTnLst>
                                    </p:cTn>
                                  </p:par>
                                  <p:par>
                                    <p:cTn id="68" presetID="23" presetClass="entr" presetSubtype="16" fill="hold" nodeType="withEffect">
                                      <p:stCondLst>
                                        <p:cond delay="1500"/>
                                      </p:stCondLst>
                                      <p:childTnLst>
                                        <p:set>
                                          <p:cBhvr>
                                            <p:cTn id="69" dur="1" fill="hold">
                                              <p:stCondLst>
                                                <p:cond delay="0"/>
                                              </p:stCondLst>
                                            </p:cTn>
                                            <p:tgtEl>
                                              <p:spTgt spid="11"/>
                                            </p:tgtEl>
                                            <p:attrNameLst>
                                              <p:attrName>style.visibility</p:attrName>
                                            </p:attrNameLst>
                                          </p:cBhvr>
                                          <p:to>
                                            <p:strVal val="visible"/>
                                          </p:to>
                                        </p:set>
                                        <p:anim calcmode="lin" valueType="num">
                                          <p:cBhvr>
                                            <p:cTn id="70" dur="200" fill="hold"/>
                                            <p:tgtEl>
                                              <p:spTgt spid="11"/>
                                            </p:tgtEl>
                                            <p:attrNameLst>
                                              <p:attrName>ppt_w</p:attrName>
                                            </p:attrNameLst>
                                          </p:cBhvr>
                                          <p:tavLst>
                                            <p:tav tm="0">
                                              <p:val>
                                                <p:fltVal val="0"/>
                                              </p:val>
                                            </p:tav>
                                            <p:tav tm="100000">
                                              <p:val>
                                                <p:strVal val="#ppt_w"/>
                                              </p:val>
                                            </p:tav>
                                          </p:tavLst>
                                        </p:anim>
                                        <p:anim calcmode="lin" valueType="num">
                                          <p:cBhvr>
                                            <p:cTn id="71" dur="200" fill="hold"/>
                                            <p:tgtEl>
                                              <p:spTgt spid="11"/>
                                            </p:tgtEl>
                                            <p:attrNameLst>
                                              <p:attrName>ppt_h</p:attrName>
                                            </p:attrNameLst>
                                          </p:cBhvr>
                                          <p:tavLst>
                                            <p:tav tm="0">
                                              <p:val>
                                                <p:fltVal val="0"/>
                                              </p:val>
                                            </p:tav>
                                            <p:tav tm="100000">
                                              <p:val>
                                                <p:strVal val="#ppt_h"/>
                                              </p:val>
                                            </p:tav>
                                          </p:tavLst>
                                        </p:anim>
                                      </p:childTnLst>
                                    </p:cTn>
                                  </p:par>
                                  <p:par>
                                    <p:cTn id="72" presetID="6" presetClass="emph" presetSubtype="0" fill="hold" nodeType="withEffect">
                                      <p:stCondLst>
                                        <p:cond delay="1500"/>
                                      </p:stCondLst>
                                      <p:childTnLst>
                                        <p:animScale>
                                          <p:cBhvr>
                                            <p:cTn id="73" dur="1000" fill="hold"/>
                                            <p:tgtEl>
                                              <p:spTgt spid="11"/>
                                            </p:tgtEl>
                                          </p:cBhvr>
                                          <p:by x="110000" y="110000"/>
                                        </p:animScale>
                                      </p:childTnLst>
                                    </p:cTn>
                                  </p:par>
                                  <p:par>
                                    <p:cTn id="74" presetID="64" presetClass="path" presetSubtype="0" decel="100000" fill="hold" nodeType="withEffect">
                                      <p:stCondLst>
                                        <p:cond delay="1500"/>
                                      </p:stCondLst>
                                      <p:childTnLst>
                                        <p:animMotion origin="layout" path="M -4.16667E-7 0.12523 L -4.16667E-7 4.44444E-6 " pathEditMode="relative" rAng="0" ptsTypes="AA">
                                          <p:cBhvr>
                                            <p:cTn id="75" dur="250" fill="hold"/>
                                            <p:tgtEl>
                                              <p:spTgt spid="11"/>
                                            </p:tgtEl>
                                            <p:attrNameLst>
                                              <p:attrName>ppt_x</p:attrName>
                                              <p:attrName>ppt_y</p:attrName>
                                            </p:attrNameLst>
                                          </p:cBhvr>
                                          <p:rCtr x="0" y="-6273"/>
                                        </p:animMotion>
                                      </p:childTnLst>
                                    </p:cTn>
                                  </p:par>
                                  <p:par>
                                    <p:cTn id="76" presetID="6" presetClass="emph" presetSubtype="0" accel="50000" decel="50000" fill="hold" nodeType="withEffect">
                                      <p:stCondLst>
                                        <p:cond delay="1500"/>
                                      </p:stCondLst>
                                      <p:childTnLst>
                                        <p:animScale>
                                          <p:cBhvr>
                                            <p:cTn id="77" dur="250" fill="hold"/>
                                            <p:tgtEl>
                                              <p:spTgt spid="11"/>
                                            </p:tgtEl>
                                          </p:cBhvr>
                                          <p:by x="91000" y="91000"/>
                                        </p:animScale>
                                      </p:childTnLst>
                                    </p:cTn>
                                  </p:par>
                                  <p:par>
                                    <p:cTn id="78" presetID="16" presetClass="entr" presetSubtype="37" fill="hold" nodeType="withEffect">
                                      <p:stCondLst>
                                        <p:cond delay="1600"/>
                                      </p:stCondLst>
                                      <p:childTnLst>
                                        <p:set>
                                          <p:cBhvr>
                                            <p:cTn id="79" dur="1" fill="hold">
                                              <p:stCondLst>
                                                <p:cond delay="0"/>
                                              </p:stCondLst>
                                            </p:cTn>
                                            <p:tgtEl>
                                              <p:spTgt spid="10"/>
                                            </p:tgtEl>
                                            <p:attrNameLst>
                                              <p:attrName>style.visibility</p:attrName>
                                            </p:attrNameLst>
                                          </p:cBhvr>
                                          <p:to>
                                            <p:strVal val="visible"/>
                                          </p:to>
                                        </p:set>
                                        <p:animEffect transition="in" filter="barn(outVertical)">
                                          <p:cBhvr>
                                            <p:cTn id="80" dur="250"/>
                                            <p:tgtEl>
                                              <p:spTgt spid="10"/>
                                            </p:tgtEl>
                                          </p:cBhvr>
                                        </p:animEffect>
                                      </p:childTnLst>
                                    </p:cTn>
                                  </p:par>
                                  <p:par>
                                    <p:cTn id="81" presetID="10" presetClass="entr" presetSubtype="0" fill="hold" grpId="0" nodeType="withEffect">
                                      <p:stCondLst>
                                        <p:cond delay="250"/>
                                      </p:stCondLst>
                                      <p:childTnLst>
                                        <p:set>
                                          <p:cBhvr>
                                            <p:cTn id="82" dur="1" fill="hold">
                                              <p:stCondLst>
                                                <p:cond delay="0"/>
                                              </p:stCondLst>
                                            </p:cTn>
                                            <p:tgtEl>
                                              <p:spTgt spid="323"/>
                                            </p:tgtEl>
                                            <p:attrNameLst>
                                              <p:attrName>style.visibility</p:attrName>
                                            </p:attrNameLst>
                                          </p:cBhvr>
                                          <p:to>
                                            <p:strVal val="visible"/>
                                          </p:to>
                                        </p:set>
                                        <p:animEffect transition="in" filter="fade">
                                          <p:cBhvr>
                                            <p:cTn id="83" dur="500"/>
                                            <p:tgtEl>
                                              <p:spTgt spid="323"/>
                                            </p:tgtEl>
                                          </p:cBhvr>
                                        </p:animEffect>
                                      </p:childTnLst>
                                    </p:cTn>
                                  </p:par>
                                  <p:par>
                                    <p:cTn id="84" presetID="10" presetClass="entr" presetSubtype="0" fill="hold" grpId="0" nodeType="withEffect" nodePh="1">
                                      <p:stCondLst>
                                        <p:cond delay="350"/>
                                      </p:stCondLst>
                                      <p:endCondLst>
                                        <p:cond evt="begin" delay="0">
                                          <p:tn val="84"/>
                                        </p:cond>
                                      </p:endCondLst>
                                      <p:childTnLst>
                                        <p:set>
                                          <p:cBhvr>
                                            <p:cTn id="85" dur="1" fill="hold">
                                              <p:stCondLst>
                                                <p:cond delay="0"/>
                                              </p:stCondLst>
                                            </p:cTn>
                                            <p:tgtEl>
                                              <p:spTgt spid="324"/>
                                            </p:tgtEl>
                                            <p:attrNameLst>
                                              <p:attrName>style.visibility</p:attrName>
                                            </p:attrNameLst>
                                          </p:cBhvr>
                                          <p:to>
                                            <p:strVal val="visible"/>
                                          </p:to>
                                        </p:set>
                                        <p:animEffect transition="in" filter="fade">
                                          <p:cBhvr>
                                            <p:cTn id="86" dur="500"/>
                                            <p:tgtEl>
                                              <p:spTgt spid="324"/>
                                            </p:tgtEl>
                                          </p:cBhvr>
                                        </p:animEffect>
                                      </p:childTnLst>
                                    </p:cTn>
                                  </p:par>
                                  <p:par>
                                    <p:cTn id="87" presetID="17" presetClass="entr" presetSubtype="8" fill="hold" nodeType="withEffect">
                                      <p:stCondLst>
                                        <p:cond delay="300"/>
                                      </p:stCondLst>
                                      <p:childTnLst>
                                        <p:set>
                                          <p:cBhvr>
                                            <p:cTn id="88" dur="1" fill="hold">
                                              <p:stCondLst>
                                                <p:cond delay="0"/>
                                              </p:stCondLst>
                                            </p:cTn>
                                            <p:tgtEl>
                                              <p:spTgt spid="2"/>
                                            </p:tgtEl>
                                            <p:attrNameLst>
                                              <p:attrName>style.visibility</p:attrName>
                                            </p:attrNameLst>
                                          </p:cBhvr>
                                          <p:to>
                                            <p:strVal val="visible"/>
                                          </p:to>
                                        </p:set>
                                        <p:anim calcmode="lin" valueType="num">
                                          <p:cBhvr>
                                            <p:cTn id="89" dur="500" fill="hold"/>
                                            <p:tgtEl>
                                              <p:spTgt spid="2"/>
                                            </p:tgtEl>
                                            <p:attrNameLst>
                                              <p:attrName>ppt_x</p:attrName>
                                            </p:attrNameLst>
                                          </p:cBhvr>
                                          <p:tavLst>
                                            <p:tav tm="0">
                                              <p:val>
                                                <p:strVal val="#ppt_x-#ppt_w/2"/>
                                              </p:val>
                                            </p:tav>
                                            <p:tav tm="100000">
                                              <p:val>
                                                <p:strVal val="#ppt_x"/>
                                              </p:val>
                                            </p:tav>
                                          </p:tavLst>
                                        </p:anim>
                                        <p:anim calcmode="lin" valueType="num">
                                          <p:cBhvr>
                                            <p:cTn id="90" dur="500" fill="hold"/>
                                            <p:tgtEl>
                                              <p:spTgt spid="2"/>
                                            </p:tgtEl>
                                            <p:attrNameLst>
                                              <p:attrName>ppt_y</p:attrName>
                                            </p:attrNameLst>
                                          </p:cBhvr>
                                          <p:tavLst>
                                            <p:tav tm="0">
                                              <p:val>
                                                <p:strVal val="#ppt_y"/>
                                              </p:val>
                                            </p:tav>
                                            <p:tav tm="100000">
                                              <p:val>
                                                <p:strVal val="#ppt_y"/>
                                              </p:val>
                                            </p:tav>
                                          </p:tavLst>
                                        </p:anim>
                                        <p:anim calcmode="lin" valueType="num">
                                          <p:cBhvr>
                                            <p:cTn id="91" dur="500" fill="hold"/>
                                            <p:tgtEl>
                                              <p:spTgt spid="2"/>
                                            </p:tgtEl>
                                            <p:attrNameLst>
                                              <p:attrName>ppt_w</p:attrName>
                                            </p:attrNameLst>
                                          </p:cBhvr>
                                          <p:tavLst>
                                            <p:tav tm="0">
                                              <p:val>
                                                <p:fltVal val="0"/>
                                              </p:val>
                                            </p:tav>
                                            <p:tav tm="100000">
                                              <p:val>
                                                <p:strVal val="#ppt_w"/>
                                              </p:val>
                                            </p:tav>
                                          </p:tavLst>
                                        </p:anim>
                                        <p:anim calcmode="lin" valueType="num">
                                          <p:cBhvr>
                                            <p:cTn id="92" dur="500" fill="hold"/>
                                            <p:tgtEl>
                                              <p:spTgt spid="2"/>
                                            </p:tgtEl>
                                            <p:attrNameLst>
                                              <p:attrName>ppt_h</p:attrName>
                                            </p:attrNameLst>
                                          </p:cBhvr>
                                          <p:tavLst>
                                            <p:tav tm="0">
                                              <p:val>
                                                <p:strVal val="#ppt_h"/>
                                              </p:val>
                                            </p:tav>
                                            <p:tav tm="100000">
                                              <p:val>
                                                <p:strVal val="#ppt_h"/>
                                              </p:val>
                                            </p:tav>
                                          </p:tavLst>
                                        </p:anim>
                                      </p:childTnLst>
                                    </p:cTn>
                                  </p:par>
                                  <p:par>
                                    <p:cTn id="93" presetID="16" presetClass="entr" presetSubtype="42" fill="hold" nodeType="withEffect">
                                      <p:stCondLst>
                                        <p:cond delay="300"/>
                                      </p:stCondLst>
                                      <p:childTnLst>
                                        <p:set>
                                          <p:cBhvr>
                                            <p:cTn id="94" dur="1" fill="hold">
                                              <p:stCondLst>
                                                <p:cond delay="0"/>
                                              </p:stCondLst>
                                            </p:cTn>
                                            <p:tgtEl>
                                              <p:spTgt spid="17"/>
                                            </p:tgtEl>
                                            <p:attrNameLst>
                                              <p:attrName>style.visibility</p:attrName>
                                            </p:attrNameLst>
                                          </p:cBhvr>
                                          <p:to>
                                            <p:strVal val="visible"/>
                                          </p:to>
                                        </p:set>
                                        <p:animEffect transition="in" filter="barn(outHorizontal)">
                                          <p:cBhvr>
                                            <p:cTn id="95" dur="250"/>
                                            <p:tgtEl>
                                              <p:spTgt spid="17"/>
                                            </p:tgtEl>
                                          </p:cBhvr>
                                        </p:animEffect>
                                      </p:childTnLst>
                                    </p:cTn>
                                  </p:par>
                                  <p:par>
                                    <p:cTn id="96" presetID="10" presetClass="entr" presetSubtype="0" fill="hold" grpId="2" nodeType="withEffect">
                                      <p:stCondLst>
                                        <p:cond delay="300"/>
                                      </p:stCondLst>
                                      <p:childTnLst>
                                        <p:set>
                                          <p:cBhvr>
                                            <p:cTn id="97" dur="1" fill="hold">
                                              <p:stCondLst>
                                                <p:cond delay="0"/>
                                              </p:stCondLst>
                                            </p:cTn>
                                            <p:tgtEl>
                                              <p:spTgt spid="15"/>
                                            </p:tgtEl>
                                            <p:attrNameLst>
                                              <p:attrName>style.visibility</p:attrName>
                                            </p:attrNameLst>
                                          </p:cBhvr>
                                          <p:to>
                                            <p:strVal val="visible"/>
                                          </p:to>
                                        </p:set>
                                        <p:animEffect transition="in" filter="fade">
                                          <p:cBhvr>
                                            <p:cTn id="98" dur="500"/>
                                            <p:tgtEl>
                                              <p:spTgt spid="15"/>
                                            </p:tgtEl>
                                          </p:cBhvr>
                                        </p:animEffect>
                                      </p:childTnLst>
                                    </p:cTn>
                                  </p:par>
                                  <p:par>
                                    <p:cTn id="99" presetID="35" presetClass="path" presetSubtype="0" decel="100000" fill="hold" grpId="3" nodeType="withEffect">
                                      <p:stCondLst>
                                        <p:cond delay="300"/>
                                      </p:stCondLst>
                                      <p:childTnLst>
                                        <p:animMotion origin="layout" path="M -1.875E-6 -2.22222E-6 L 0.00938 -2.22222E-6 " pathEditMode="relative" rAng="0" ptsTypes="AA">
                                          <p:cBhvr>
                                            <p:cTn id="100" dur="500" spd="-100000" fill="hold"/>
                                            <p:tgtEl>
                                              <p:spTgt spid="15"/>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2" grpId="1" animBg="1"/>
          <p:bldP spid="102" grpId="2" animBg="1"/>
          <p:bldP spid="101" grpId="0" animBg="1"/>
          <p:bldP spid="101" grpId="1" animBg="1"/>
          <p:bldP spid="101" grpId="2" animBg="1"/>
          <p:bldP spid="323" grpId="0"/>
          <p:bldP spid="324"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324"/>
                            </p:tgtEl>
                            <p:attrNameLst>
                              <p:attrName>style.visibility</p:attrName>
                            </p:attrNameLst>
                          </p:cBhvr>
                          <p:to>
                            <p:strVal val="visible"/>
                          </p:to>
                        </p:set>
                        <p:animEffect transition="in" filter="fade">
                          <p:cBhvr>
                            <p:cTn dur="500"/>
                            <p:tgtEl>
                              <p:spTgt spid="324"/>
                            </p:tgtEl>
                          </p:cBhvr>
                        </p:animEffect>
                      </p:childTnLst>
                    </p:cTn>
                  </p:par>
                </p:tnLst>
              </p:tmpl>
            </p:tmplLst>
          </p:bldP>
          <p:bldP spid="303" grpId="0"/>
          <p:bldP spid="15" grpId="0"/>
          <p:bldP spid="15" grpId="1"/>
          <p:bldP spid="15" grpId="2"/>
          <p:bldP spid="15" grpId="3"/>
        </p:bldLst>
      </p:timing>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ection Header Designers">
    <p:bg>
      <p:bgPr>
        <a:solidFill>
          <a:srgbClr val="51154B"/>
        </a:solidFill>
        <a:effectLst/>
      </p:bgPr>
    </p:bg>
    <p:spTree>
      <p:nvGrpSpPr>
        <p:cNvPr id="1" name=""/>
        <p:cNvGrpSpPr/>
        <p:nvPr/>
      </p:nvGrpSpPr>
      <p:grpSpPr>
        <a:xfrm>
          <a:off x="0" y="0"/>
          <a:ext cx="0" cy="0"/>
          <a:chOff x="0" y="0"/>
          <a:chExt cx="0" cy="0"/>
        </a:xfrm>
      </p:grpSpPr>
      <p:sp>
        <p:nvSpPr>
          <p:cNvPr id="199" name="Oval 5">
            <a:extLst>
              <a:ext uri="{FF2B5EF4-FFF2-40B4-BE49-F238E27FC236}">
                <a16:creationId xmlns:a16="http://schemas.microsoft.com/office/drawing/2014/main" id="{07267000-6F31-454D-A03B-C982B2A94807}"/>
              </a:ext>
            </a:extLst>
          </p:cNvPr>
          <p:cNvSpPr>
            <a:spLocks noChangeArrowheads="1"/>
          </p:cNvSpPr>
          <p:nvPr userDrawn="1"/>
        </p:nvSpPr>
        <p:spPr bwMode="auto">
          <a:xfrm>
            <a:off x="8138778" y="3696374"/>
            <a:ext cx="1395010" cy="13966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Oval 6">
            <a:extLst>
              <a:ext uri="{FF2B5EF4-FFF2-40B4-BE49-F238E27FC236}">
                <a16:creationId xmlns:a16="http://schemas.microsoft.com/office/drawing/2014/main" id="{47750CF7-D5DB-47BF-9B5A-B05F7CEFBF95}"/>
              </a:ext>
            </a:extLst>
          </p:cNvPr>
          <p:cNvSpPr>
            <a:spLocks noChangeArrowheads="1"/>
          </p:cNvSpPr>
          <p:nvPr userDrawn="1"/>
        </p:nvSpPr>
        <p:spPr bwMode="auto">
          <a:xfrm>
            <a:off x="10254064" y="3696374"/>
            <a:ext cx="1395010" cy="13966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Oval 7">
            <a:extLst>
              <a:ext uri="{FF2B5EF4-FFF2-40B4-BE49-F238E27FC236}">
                <a16:creationId xmlns:a16="http://schemas.microsoft.com/office/drawing/2014/main" id="{64145137-0117-433D-8305-2FA9EA320E76}"/>
              </a:ext>
            </a:extLst>
          </p:cNvPr>
          <p:cNvSpPr>
            <a:spLocks noChangeArrowheads="1"/>
          </p:cNvSpPr>
          <p:nvPr userDrawn="1"/>
        </p:nvSpPr>
        <p:spPr bwMode="auto">
          <a:xfrm>
            <a:off x="8911593" y="2522220"/>
            <a:ext cx="1964668" cy="1962784"/>
          </a:xfrm>
          <a:prstGeom prst="ellipse">
            <a:avLst/>
          </a:prstGeom>
          <a:solidFill>
            <a:srgbClr val="D5F8F9"/>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2" name="Group 31">
            <a:extLst>
              <a:ext uri="{FF2B5EF4-FFF2-40B4-BE49-F238E27FC236}">
                <a16:creationId xmlns:a16="http://schemas.microsoft.com/office/drawing/2014/main" id="{D780E4E7-E4DF-47B8-A277-74A2C172D2AA}"/>
              </a:ext>
            </a:extLst>
          </p:cNvPr>
          <p:cNvGrpSpPr/>
          <p:nvPr/>
        </p:nvGrpSpPr>
        <p:grpSpPr>
          <a:xfrm>
            <a:off x="9071596" y="2950794"/>
            <a:ext cx="344114" cy="624127"/>
            <a:chOff x="9071596" y="2950794"/>
            <a:chExt cx="344114" cy="624127"/>
          </a:xfrm>
        </p:grpSpPr>
        <p:sp>
          <p:nvSpPr>
            <p:cNvPr id="202" name="Line 8">
              <a:extLst>
                <a:ext uri="{FF2B5EF4-FFF2-40B4-BE49-F238E27FC236}">
                  <a16:creationId xmlns:a16="http://schemas.microsoft.com/office/drawing/2014/main" id="{92FD5591-5A8A-4A02-8E1D-178A653DA77E}"/>
                </a:ext>
              </a:extLst>
            </p:cNvPr>
            <p:cNvSpPr>
              <a:spLocks noChangeShapeType="1"/>
            </p:cNvSpPr>
            <p:nvPr/>
          </p:nvSpPr>
          <p:spPr bwMode="auto">
            <a:xfrm flipV="1">
              <a:off x="9162685" y="2950794"/>
              <a:ext cx="0" cy="624127"/>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3" name="Line 9">
              <a:extLst>
                <a:ext uri="{FF2B5EF4-FFF2-40B4-BE49-F238E27FC236}">
                  <a16:creationId xmlns:a16="http://schemas.microsoft.com/office/drawing/2014/main" id="{B2584EC0-CB13-4885-8424-F1DE709AF661}"/>
                </a:ext>
              </a:extLst>
            </p:cNvPr>
            <p:cNvSpPr>
              <a:spLocks noChangeShapeType="1"/>
            </p:cNvSpPr>
            <p:nvPr/>
          </p:nvSpPr>
          <p:spPr bwMode="auto">
            <a:xfrm flipV="1">
              <a:off x="9253774" y="2950794"/>
              <a:ext cx="0" cy="624127"/>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4" name="Line 10">
              <a:extLst>
                <a:ext uri="{FF2B5EF4-FFF2-40B4-BE49-F238E27FC236}">
                  <a16:creationId xmlns:a16="http://schemas.microsoft.com/office/drawing/2014/main" id="{30446803-B04D-4363-A86E-DA37B840BD27}"/>
                </a:ext>
              </a:extLst>
            </p:cNvPr>
            <p:cNvSpPr>
              <a:spLocks noChangeShapeType="1"/>
            </p:cNvSpPr>
            <p:nvPr/>
          </p:nvSpPr>
          <p:spPr bwMode="auto">
            <a:xfrm flipV="1">
              <a:off x="9344863" y="2950794"/>
              <a:ext cx="0" cy="624127"/>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5" name="Line 11">
              <a:extLst>
                <a:ext uri="{FF2B5EF4-FFF2-40B4-BE49-F238E27FC236}">
                  <a16:creationId xmlns:a16="http://schemas.microsoft.com/office/drawing/2014/main" id="{E289F408-78DF-4FD7-93DD-4A0DF077B36F}"/>
                </a:ext>
              </a:extLst>
            </p:cNvPr>
            <p:cNvSpPr>
              <a:spLocks noChangeShapeType="1"/>
            </p:cNvSpPr>
            <p:nvPr/>
          </p:nvSpPr>
          <p:spPr bwMode="auto">
            <a:xfrm flipH="1">
              <a:off x="9071596" y="3210566"/>
              <a:ext cx="344114"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6" name="Line 12">
              <a:extLst>
                <a:ext uri="{FF2B5EF4-FFF2-40B4-BE49-F238E27FC236}">
                  <a16:creationId xmlns:a16="http://schemas.microsoft.com/office/drawing/2014/main" id="{D679FA7B-46F9-4CEF-B961-A2878B4C5E58}"/>
                </a:ext>
              </a:extLst>
            </p:cNvPr>
            <p:cNvSpPr>
              <a:spLocks noChangeShapeType="1"/>
            </p:cNvSpPr>
            <p:nvPr/>
          </p:nvSpPr>
          <p:spPr bwMode="auto">
            <a:xfrm flipH="1">
              <a:off x="9071596" y="3082367"/>
              <a:ext cx="344114"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7" name="Line 13">
              <a:extLst>
                <a:ext uri="{FF2B5EF4-FFF2-40B4-BE49-F238E27FC236}">
                  <a16:creationId xmlns:a16="http://schemas.microsoft.com/office/drawing/2014/main" id="{0A9BFAC0-0734-4F7F-924D-C68FC6F301E7}"/>
                </a:ext>
              </a:extLst>
            </p:cNvPr>
            <p:cNvSpPr>
              <a:spLocks noChangeShapeType="1"/>
            </p:cNvSpPr>
            <p:nvPr/>
          </p:nvSpPr>
          <p:spPr bwMode="auto">
            <a:xfrm flipH="1">
              <a:off x="9071596" y="2950794"/>
              <a:ext cx="344114"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28" name="Group 27">
            <a:extLst>
              <a:ext uri="{FF2B5EF4-FFF2-40B4-BE49-F238E27FC236}">
                <a16:creationId xmlns:a16="http://schemas.microsoft.com/office/drawing/2014/main" id="{0780A14E-9215-4D36-B484-578E79929DEE}"/>
              </a:ext>
            </a:extLst>
          </p:cNvPr>
          <p:cNvGrpSpPr/>
          <p:nvPr/>
        </p:nvGrpSpPr>
        <p:grpSpPr>
          <a:xfrm>
            <a:off x="9751389" y="3284787"/>
            <a:ext cx="1061016" cy="654491"/>
            <a:chOff x="9751389" y="3284787"/>
            <a:chExt cx="1061016" cy="654491"/>
          </a:xfrm>
        </p:grpSpPr>
        <p:sp>
          <p:nvSpPr>
            <p:cNvPr id="208" name="Freeform 14">
              <a:extLst>
                <a:ext uri="{FF2B5EF4-FFF2-40B4-BE49-F238E27FC236}">
                  <a16:creationId xmlns:a16="http://schemas.microsoft.com/office/drawing/2014/main" id="{D439DFA8-62B0-427D-9145-2DF51ECDECD4}"/>
                </a:ext>
              </a:extLst>
            </p:cNvPr>
            <p:cNvSpPr>
              <a:spLocks/>
            </p:cNvSpPr>
            <p:nvPr/>
          </p:nvSpPr>
          <p:spPr bwMode="auto">
            <a:xfrm>
              <a:off x="9764883" y="3298282"/>
              <a:ext cx="1022220" cy="640996"/>
            </a:xfrm>
            <a:custGeom>
              <a:avLst/>
              <a:gdLst>
                <a:gd name="T0" fmla="*/ 606 w 606"/>
                <a:gd name="T1" fmla="*/ 0 h 380"/>
                <a:gd name="T2" fmla="*/ 606 w 606"/>
                <a:gd name="T3" fmla="*/ 380 h 380"/>
                <a:gd name="T4" fmla="*/ 0 w 606"/>
                <a:gd name="T5" fmla="*/ 380 h 380"/>
                <a:gd name="T6" fmla="*/ 0 w 606"/>
                <a:gd name="T7" fmla="*/ 0 h 380"/>
                <a:gd name="T8" fmla="*/ 230 w 606"/>
                <a:gd name="T9" fmla="*/ 0 h 380"/>
                <a:gd name="T10" fmla="*/ 606 w 606"/>
                <a:gd name="T11" fmla="*/ 0 h 380"/>
              </a:gdLst>
              <a:ahLst/>
              <a:cxnLst>
                <a:cxn ang="0">
                  <a:pos x="T0" y="T1"/>
                </a:cxn>
                <a:cxn ang="0">
                  <a:pos x="T2" y="T3"/>
                </a:cxn>
                <a:cxn ang="0">
                  <a:pos x="T4" y="T5"/>
                </a:cxn>
                <a:cxn ang="0">
                  <a:pos x="T6" y="T7"/>
                </a:cxn>
                <a:cxn ang="0">
                  <a:pos x="T8" y="T9"/>
                </a:cxn>
                <a:cxn ang="0">
                  <a:pos x="T10" y="T11"/>
                </a:cxn>
              </a:cxnLst>
              <a:rect l="0" t="0" r="r" b="b"/>
              <a:pathLst>
                <a:path w="606" h="380">
                  <a:moveTo>
                    <a:pt x="606" y="0"/>
                  </a:moveTo>
                  <a:lnTo>
                    <a:pt x="606" y="380"/>
                  </a:lnTo>
                  <a:lnTo>
                    <a:pt x="0" y="380"/>
                  </a:lnTo>
                  <a:lnTo>
                    <a:pt x="0" y="0"/>
                  </a:lnTo>
                  <a:lnTo>
                    <a:pt x="230" y="0"/>
                  </a:lnTo>
                  <a:lnTo>
                    <a:pt x="606" y="0"/>
                  </a:lnTo>
                  <a:close/>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9" name="Line 15">
              <a:extLst>
                <a:ext uri="{FF2B5EF4-FFF2-40B4-BE49-F238E27FC236}">
                  <a16:creationId xmlns:a16="http://schemas.microsoft.com/office/drawing/2014/main" id="{72063FC8-050E-4FCA-ADA5-E04BB4CDD40F}"/>
                </a:ext>
              </a:extLst>
            </p:cNvPr>
            <p:cNvSpPr>
              <a:spLocks noChangeShapeType="1"/>
            </p:cNvSpPr>
            <p:nvPr/>
          </p:nvSpPr>
          <p:spPr bwMode="auto">
            <a:xfrm flipH="1">
              <a:off x="10004413" y="3787463"/>
              <a:ext cx="148441"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0" name="Freeform 16">
              <a:extLst>
                <a:ext uri="{FF2B5EF4-FFF2-40B4-BE49-F238E27FC236}">
                  <a16:creationId xmlns:a16="http://schemas.microsoft.com/office/drawing/2014/main" id="{8415552A-5E2D-4634-AC2D-62FCA8C443D3}"/>
                </a:ext>
              </a:extLst>
            </p:cNvPr>
            <p:cNvSpPr>
              <a:spLocks/>
            </p:cNvSpPr>
            <p:nvPr/>
          </p:nvSpPr>
          <p:spPr bwMode="auto">
            <a:xfrm>
              <a:off x="10152854" y="3298282"/>
              <a:ext cx="659551" cy="640996"/>
            </a:xfrm>
            <a:custGeom>
              <a:avLst/>
              <a:gdLst>
                <a:gd name="T0" fmla="*/ 188 w 196"/>
                <a:gd name="T1" fmla="*/ 190 h 190"/>
                <a:gd name="T2" fmla="*/ 0 w 196"/>
                <a:gd name="T3" fmla="*/ 0 h 190"/>
                <a:gd name="T4" fmla="*/ 0 w 196"/>
                <a:gd name="T5" fmla="*/ 118 h 190"/>
                <a:gd name="T6" fmla="*/ 0 w 196"/>
                <a:gd name="T7" fmla="*/ 190 h 190"/>
              </a:gdLst>
              <a:ahLst/>
              <a:cxnLst>
                <a:cxn ang="0">
                  <a:pos x="T0" y="T1"/>
                </a:cxn>
                <a:cxn ang="0">
                  <a:pos x="T2" y="T3"/>
                </a:cxn>
                <a:cxn ang="0">
                  <a:pos x="T4" y="T5"/>
                </a:cxn>
                <a:cxn ang="0">
                  <a:pos x="T6" y="T7"/>
                </a:cxn>
              </a:cxnLst>
              <a:rect l="0" t="0" r="r" b="b"/>
              <a:pathLst>
                <a:path w="196" h="190">
                  <a:moveTo>
                    <a:pt x="188" y="190"/>
                  </a:moveTo>
                  <a:cubicBezTo>
                    <a:pt x="188" y="190"/>
                    <a:pt x="196" y="17"/>
                    <a:pt x="0" y="0"/>
                  </a:cubicBezTo>
                  <a:cubicBezTo>
                    <a:pt x="0" y="118"/>
                    <a:pt x="0" y="118"/>
                    <a:pt x="0" y="118"/>
                  </a:cubicBezTo>
                  <a:cubicBezTo>
                    <a:pt x="0" y="190"/>
                    <a:pt x="0" y="190"/>
                    <a:pt x="0" y="190"/>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1" name="Line 17">
              <a:extLst>
                <a:ext uri="{FF2B5EF4-FFF2-40B4-BE49-F238E27FC236}">
                  <a16:creationId xmlns:a16="http://schemas.microsoft.com/office/drawing/2014/main" id="{50A7D9B0-7F41-4E05-8F91-ACCAAB10AF56}"/>
                </a:ext>
              </a:extLst>
            </p:cNvPr>
            <p:cNvSpPr>
              <a:spLocks noChangeShapeType="1"/>
            </p:cNvSpPr>
            <p:nvPr/>
          </p:nvSpPr>
          <p:spPr bwMode="auto">
            <a:xfrm>
              <a:off x="9815488" y="3335392"/>
              <a:ext cx="0"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2" name="Freeform 18">
              <a:extLst>
                <a:ext uri="{FF2B5EF4-FFF2-40B4-BE49-F238E27FC236}">
                  <a16:creationId xmlns:a16="http://schemas.microsoft.com/office/drawing/2014/main" id="{2DCACA60-44DF-4B76-A2B1-A3A44739F96D}"/>
                </a:ext>
              </a:extLst>
            </p:cNvPr>
            <p:cNvSpPr>
              <a:spLocks/>
            </p:cNvSpPr>
            <p:nvPr/>
          </p:nvSpPr>
          <p:spPr bwMode="auto">
            <a:xfrm>
              <a:off x="9764883" y="3284787"/>
              <a:ext cx="387971" cy="411587"/>
            </a:xfrm>
            <a:custGeom>
              <a:avLst/>
              <a:gdLst>
                <a:gd name="T0" fmla="*/ 115 w 115"/>
                <a:gd name="T1" fmla="*/ 4 h 122"/>
                <a:gd name="T2" fmla="*/ 0 w 115"/>
                <a:gd name="T3" fmla="*/ 122 h 122"/>
                <a:gd name="T4" fmla="*/ 115 w 115"/>
                <a:gd name="T5" fmla="*/ 122 h 122"/>
              </a:gdLst>
              <a:ahLst/>
              <a:cxnLst>
                <a:cxn ang="0">
                  <a:pos x="T0" y="T1"/>
                </a:cxn>
                <a:cxn ang="0">
                  <a:pos x="T2" y="T3"/>
                </a:cxn>
                <a:cxn ang="0">
                  <a:pos x="T4" y="T5"/>
                </a:cxn>
              </a:cxnLst>
              <a:rect l="0" t="0" r="r" b="b"/>
              <a:pathLst>
                <a:path w="115" h="122">
                  <a:moveTo>
                    <a:pt x="115" y="4"/>
                  </a:moveTo>
                  <a:cubicBezTo>
                    <a:pt x="115" y="4"/>
                    <a:pt x="7" y="0"/>
                    <a:pt x="0" y="122"/>
                  </a:cubicBezTo>
                  <a:cubicBezTo>
                    <a:pt x="115" y="122"/>
                    <a:pt x="115" y="122"/>
                    <a:pt x="115" y="122"/>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3" name="Freeform 19">
              <a:extLst>
                <a:ext uri="{FF2B5EF4-FFF2-40B4-BE49-F238E27FC236}">
                  <a16:creationId xmlns:a16="http://schemas.microsoft.com/office/drawing/2014/main" id="{C39EB2BA-8F6A-4486-BF46-549739B4CDAF}"/>
                </a:ext>
              </a:extLst>
            </p:cNvPr>
            <p:cNvSpPr>
              <a:spLocks/>
            </p:cNvSpPr>
            <p:nvPr/>
          </p:nvSpPr>
          <p:spPr bwMode="auto">
            <a:xfrm>
              <a:off x="10004413" y="3696374"/>
              <a:ext cx="148441" cy="242904"/>
            </a:xfrm>
            <a:custGeom>
              <a:avLst/>
              <a:gdLst>
                <a:gd name="T0" fmla="*/ 44 w 44"/>
                <a:gd name="T1" fmla="*/ 27 h 72"/>
                <a:gd name="T2" fmla="*/ 0 w 44"/>
                <a:gd name="T3" fmla="*/ 72 h 72"/>
                <a:gd name="T4" fmla="*/ 0 w 44"/>
                <a:gd name="T5" fmla="*/ 0 h 72"/>
              </a:gdLst>
              <a:ahLst/>
              <a:cxnLst>
                <a:cxn ang="0">
                  <a:pos x="T0" y="T1"/>
                </a:cxn>
                <a:cxn ang="0">
                  <a:pos x="T2" y="T3"/>
                </a:cxn>
                <a:cxn ang="0">
                  <a:pos x="T4" y="T5"/>
                </a:cxn>
              </a:cxnLst>
              <a:rect l="0" t="0" r="r" b="b"/>
              <a:pathLst>
                <a:path w="44" h="72">
                  <a:moveTo>
                    <a:pt x="44" y="27"/>
                  </a:moveTo>
                  <a:cubicBezTo>
                    <a:pt x="44" y="27"/>
                    <a:pt x="43" y="72"/>
                    <a:pt x="0" y="72"/>
                  </a:cubicBezTo>
                  <a:cubicBezTo>
                    <a:pt x="0" y="0"/>
                    <a:pt x="0" y="0"/>
                    <a:pt x="0" y="0"/>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4" name="Freeform 20">
              <a:extLst>
                <a:ext uri="{FF2B5EF4-FFF2-40B4-BE49-F238E27FC236}">
                  <a16:creationId xmlns:a16="http://schemas.microsoft.com/office/drawing/2014/main" id="{7099F93B-D8C5-462A-833C-A60F35DCC006}"/>
                </a:ext>
              </a:extLst>
            </p:cNvPr>
            <p:cNvSpPr>
              <a:spLocks/>
            </p:cNvSpPr>
            <p:nvPr/>
          </p:nvSpPr>
          <p:spPr bwMode="auto">
            <a:xfrm>
              <a:off x="9751389" y="3696374"/>
              <a:ext cx="253025" cy="242904"/>
            </a:xfrm>
            <a:custGeom>
              <a:avLst/>
              <a:gdLst>
                <a:gd name="T0" fmla="*/ 4 w 75"/>
                <a:gd name="T1" fmla="*/ 0 h 72"/>
                <a:gd name="T2" fmla="*/ 75 w 75"/>
                <a:gd name="T3" fmla="*/ 72 h 72"/>
              </a:gdLst>
              <a:ahLst/>
              <a:cxnLst>
                <a:cxn ang="0">
                  <a:pos x="T0" y="T1"/>
                </a:cxn>
                <a:cxn ang="0">
                  <a:pos x="T2" y="T3"/>
                </a:cxn>
              </a:cxnLst>
              <a:rect l="0" t="0" r="r" b="b"/>
              <a:pathLst>
                <a:path w="75" h="72">
                  <a:moveTo>
                    <a:pt x="4" y="0"/>
                  </a:moveTo>
                  <a:cubicBezTo>
                    <a:pt x="4" y="0"/>
                    <a:pt x="0" y="72"/>
                    <a:pt x="75" y="72"/>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3" name="Group 32">
            <a:extLst>
              <a:ext uri="{FF2B5EF4-FFF2-40B4-BE49-F238E27FC236}">
                <a16:creationId xmlns:a16="http://schemas.microsoft.com/office/drawing/2014/main" id="{90D8CC89-DE5D-4D26-8194-030F48313753}"/>
              </a:ext>
            </a:extLst>
          </p:cNvPr>
          <p:cNvGrpSpPr/>
          <p:nvPr/>
        </p:nvGrpSpPr>
        <p:grpSpPr>
          <a:xfrm>
            <a:off x="9415710" y="3315150"/>
            <a:ext cx="266519" cy="266519"/>
            <a:chOff x="9415710" y="3315150"/>
            <a:chExt cx="266519" cy="266519"/>
          </a:xfrm>
        </p:grpSpPr>
        <p:sp>
          <p:nvSpPr>
            <p:cNvPr id="215" name="Line 21">
              <a:extLst>
                <a:ext uri="{FF2B5EF4-FFF2-40B4-BE49-F238E27FC236}">
                  <a16:creationId xmlns:a16="http://schemas.microsoft.com/office/drawing/2014/main" id="{C2E9390A-F9C9-4A9A-993A-370A101CB4D9}"/>
                </a:ext>
              </a:extLst>
            </p:cNvPr>
            <p:cNvSpPr>
              <a:spLocks noChangeShapeType="1"/>
            </p:cNvSpPr>
            <p:nvPr/>
          </p:nvSpPr>
          <p:spPr bwMode="auto">
            <a:xfrm flipV="1">
              <a:off x="9661987" y="3352260"/>
              <a:ext cx="0" cy="192299"/>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6" name="Line 22">
              <a:extLst>
                <a:ext uri="{FF2B5EF4-FFF2-40B4-BE49-F238E27FC236}">
                  <a16:creationId xmlns:a16="http://schemas.microsoft.com/office/drawing/2014/main" id="{5E604022-9945-4853-8B7B-5B0B58A9DE95}"/>
                </a:ext>
              </a:extLst>
            </p:cNvPr>
            <p:cNvSpPr>
              <a:spLocks noChangeShapeType="1"/>
            </p:cNvSpPr>
            <p:nvPr/>
          </p:nvSpPr>
          <p:spPr bwMode="auto">
            <a:xfrm>
              <a:off x="9452820" y="3564801"/>
              <a:ext cx="192299"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7" name="Line 23">
              <a:extLst>
                <a:ext uri="{FF2B5EF4-FFF2-40B4-BE49-F238E27FC236}">
                  <a16:creationId xmlns:a16="http://schemas.microsoft.com/office/drawing/2014/main" id="{74F452ED-E859-4760-B89C-6077E7076F23}"/>
                </a:ext>
              </a:extLst>
            </p:cNvPr>
            <p:cNvSpPr>
              <a:spLocks noChangeShapeType="1"/>
            </p:cNvSpPr>
            <p:nvPr/>
          </p:nvSpPr>
          <p:spPr bwMode="auto">
            <a:xfrm>
              <a:off x="9432578" y="3352260"/>
              <a:ext cx="0" cy="192299"/>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8" name="Line 24">
              <a:extLst>
                <a:ext uri="{FF2B5EF4-FFF2-40B4-BE49-F238E27FC236}">
                  <a16:creationId xmlns:a16="http://schemas.microsoft.com/office/drawing/2014/main" id="{1DA56669-D571-445D-857A-44AB2CE73165}"/>
                </a:ext>
              </a:extLst>
            </p:cNvPr>
            <p:cNvSpPr>
              <a:spLocks noChangeShapeType="1"/>
            </p:cNvSpPr>
            <p:nvPr/>
          </p:nvSpPr>
          <p:spPr bwMode="auto">
            <a:xfrm flipH="1">
              <a:off x="9452820" y="3332018"/>
              <a:ext cx="192299"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9" name="Rectangle 25">
              <a:extLst>
                <a:ext uri="{FF2B5EF4-FFF2-40B4-BE49-F238E27FC236}">
                  <a16:creationId xmlns:a16="http://schemas.microsoft.com/office/drawing/2014/main" id="{BFD66869-63EC-48CC-A2E9-59A9304F1591}"/>
                </a:ext>
              </a:extLst>
            </p:cNvPr>
            <p:cNvSpPr>
              <a:spLocks noChangeArrowheads="1"/>
            </p:cNvSpPr>
            <p:nvPr/>
          </p:nvSpPr>
          <p:spPr bwMode="auto">
            <a:xfrm>
              <a:off x="9415710" y="3315150"/>
              <a:ext cx="37110" cy="37110"/>
            </a:xfrm>
            <a:prstGeom prst="rect">
              <a:avLst/>
            </a:pr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0" name="Rectangle 26">
              <a:extLst>
                <a:ext uri="{FF2B5EF4-FFF2-40B4-BE49-F238E27FC236}">
                  <a16:creationId xmlns:a16="http://schemas.microsoft.com/office/drawing/2014/main" id="{51DFFF33-D73E-40C4-B2EB-2807532F70FC}"/>
                </a:ext>
              </a:extLst>
            </p:cNvPr>
            <p:cNvSpPr>
              <a:spLocks noChangeArrowheads="1"/>
            </p:cNvSpPr>
            <p:nvPr/>
          </p:nvSpPr>
          <p:spPr bwMode="auto">
            <a:xfrm>
              <a:off x="9415710" y="3544559"/>
              <a:ext cx="37110" cy="37110"/>
            </a:xfrm>
            <a:prstGeom prst="rect">
              <a:avLst/>
            </a:pr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1" name="Freeform 27">
              <a:extLst>
                <a:ext uri="{FF2B5EF4-FFF2-40B4-BE49-F238E27FC236}">
                  <a16:creationId xmlns:a16="http://schemas.microsoft.com/office/drawing/2014/main" id="{743D0063-A5AC-4033-920F-0753EBAE513C}"/>
                </a:ext>
              </a:extLst>
            </p:cNvPr>
            <p:cNvSpPr>
              <a:spLocks/>
            </p:cNvSpPr>
            <p:nvPr/>
          </p:nvSpPr>
          <p:spPr bwMode="auto">
            <a:xfrm>
              <a:off x="9645119" y="3315150"/>
              <a:ext cx="37110" cy="37110"/>
            </a:xfrm>
            <a:custGeom>
              <a:avLst/>
              <a:gdLst>
                <a:gd name="T0" fmla="*/ 0 w 22"/>
                <a:gd name="T1" fmla="*/ 22 h 22"/>
                <a:gd name="T2" fmla="*/ 10 w 22"/>
                <a:gd name="T3" fmla="*/ 22 h 22"/>
                <a:gd name="T4" fmla="*/ 22 w 22"/>
                <a:gd name="T5" fmla="*/ 22 h 22"/>
                <a:gd name="T6" fmla="*/ 22 w 22"/>
                <a:gd name="T7" fmla="*/ 0 h 22"/>
                <a:gd name="T8" fmla="*/ 0 w 22"/>
                <a:gd name="T9" fmla="*/ 0 h 22"/>
                <a:gd name="T10" fmla="*/ 0 w 22"/>
                <a:gd name="T11" fmla="*/ 10 h 22"/>
                <a:gd name="T12" fmla="*/ 0 w 22"/>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0" y="22"/>
                  </a:moveTo>
                  <a:lnTo>
                    <a:pt x="10" y="22"/>
                  </a:lnTo>
                  <a:lnTo>
                    <a:pt x="22" y="22"/>
                  </a:lnTo>
                  <a:lnTo>
                    <a:pt x="22" y="0"/>
                  </a:lnTo>
                  <a:lnTo>
                    <a:pt x="0" y="0"/>
                  </a:lnTo>
                  <a:lnTo>
                    <a:pt x="0" y="10"/>
                  </a:lnTo>
                  <a:lnTo>
                    <a:pt x="0" y="22"/>
                  </a:lnTo>
                  <a:close/>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2" name="Rectangle 28">
              <a:extLst>
                <a:ext uri="{FF2B5EF4-FFF2-40B4-BE49-F238E27FC236}">
                  <a16:creationId xmlns:a16="http://schemas.microsoft.com/office/drawing/2014/main" id="{BBFADA2A-943C-4950-A63B-F7D10A00E158}"/>
                </a:ext>
              </a:extLst>
            </p:cNvPr>
            <p:cNvSpPr>
              <a:spLocks noChangeArrowheads="1"/>
            </p:cNvSpPr>
            <p:nvPr/>
          </p:nvSpPr>
          <p:spPr bwMode="auto">
            <a:xfrm>
              <a:off x="9645119" y="3544559"/>
              <a:ext cx="37110" cy="37110"/>
            </a:xfrm>
            <a:prstGeom prst="rect">
              <a:avLst/>
            </a:pr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29" name="Group 28">
            <a:extLst>
              <a:ext uri="{FF2B5EF4-FFF2-40B4-BE49-F238E27FC236}">
                <a16:creationId xmlns:a16="http://schemas.microsoft.com/office/drawing/2014/main" id="{2FE12F73-B3A4-4174-B74A-92A339455AF0}"/>
              </a:ext>
            </a:extLst>
          </p:cNvPr>
          <p:cNvGrpSpPr/>
          <p:nvPr/>
        </p:nvGrpSpPr>
        <p:grpSpPr>
          <a:xfrm>
            <a:off x="10237196" y="2825969"/>
            <a:ext cx="286761" cy="286761"/>
            <a:chOff x="10237196" y="2825969"/>
            <a:chExt cx="286761" cy="286761"/>
          </a:xfrm>
        </p:grpSpPr>
        <p:sp>
          <p:nvSpPr>
            <p:cNvPr id="234" name="Line 40">
              <a:extLst>
                <a:ext uri="{FF2B5EF4-FFF2-40B4-BE49-F238E27FC236}">
                  <a16:creationId xmlns:a16="http://schemas.microsoft.com/office/drawing/2014/main" id="{24E02272-C44C-4931-99E0-9A1A3E026BA4}"/>
                </a:ext>
              </a:extLst>
            </p:cNvPr>
            <p:cNvSpPr>
              <a:spLocks noChangeShapeType="1"/>
            </p:cNvSpPr>
            <p:nvPr/>
          </p:nvSpPr>
          <p:spPr bwMode="auto">
            <a:xfrm>
              <a:off x="10523957" y="2825969"/>
              <a:ext cx="0" cy="286761"/>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5" name="Line 41">
              <a:extLst>
                <a:ext uri="{FF2B5EF4-FFF2-40B4-BE49-F238E27FC236}">
                  <a16:creationId xmlns:a16="http://schemas.microsoft.com/office/drawing/2014/main" id="{18355222-4266-4862-A945-27425BBC4ED3}"/>
                </a:ext>
              </a:extLst>
            </p:cNvPr>
            <p:cNvSpPr>
              <a:spLocks noChangeShapeType="1"/>
            </p:cNvSpPr>
            <p:nvPr/>
          </p:nvSpPr>
          <p:spPr bwMode="auto">
            <a:xfrm>
              <a:off x="10466605" y="2825969"/>
              <a:ext cx="0" cy="286761"/>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6" name="Line 42">
              <a:extLst>
                <a:ext uri="{FF2B5EF4-FFF2-40B4-BE49-F238E27FC236}">
                  <a16:creationId xmlns:a16="http://schemas.microsoft.com/office/drawing/2014/main" id="{D6D808CF-8711-494F-974B-CC689AFAA019}"/>
                </a:ext>
              </a:extLst>
            </p:cNvPr>
            <p:cNvSpPr>
              <a:spLocks noChangeShapeType="1"/>
            </p:cNvSpPr>
            <p:nvPr/>
          </p:nvSpPr>
          <p:spPr bwMode="auto">
            <a:xfrm>
              <a:off x="10237196" y="2940673"/>
              <a:ext cx="286761"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7" name="Line 43">
              <a:extLst>
                <a:ext uri="{FF2B5EF4-FFF2-40B4-BE49-F238E27FC236}">
                  <a16:creationId xmlns:a16="http://schemas.microsoft.com/office/drawing/2014/main" id="{515E6310-03A6-4290-BDA1-D1D917AECAAA}"/>
                </a:ext>
              </a:extLst>
            </p:cNvPr>
            <p:cNvSpPr>
              <a:spLocks noChangeShapeType="1"/>
            </p:cNvSpPr>
            <p:nvPr/>
          </p:nvSpPr>
          <p:spPr bwMode="auto">
            <a:xfrm>
              <a:off x="10237196" y="3001399"/>
              <a:ext cx="286761"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4" name="Group 33">
            <a:extLst>
              <a:ext uri="{FF2B5EF4-FFF2-40B4-BE49-F238E27FC236}">
                <a16:creationId xmlns:a16="http://schemas.microsoft.com/office/drawing/2014/main" id="{B937C3B0-8177-45B4-A64D-01FD7B402036}"/>
              </a:ext>
            </a:extLst>
          </p:cNvPr>
          <p:cNvGrpSpPr/>
          <p:nvPr/>
        </p:nvGrpSpPr>
        <p:grpSpPr>
          <a:xfrm>
            <a:off x="9395468" y="3645769"/>
            <a:ext cx="286761" cy="286761"/>
            <a:chOff x="9395468" y="3645769"/>
            <a:chExt cx="286761" cy="286761"/>
          </a:xfrm>
        </p:grpSpPr>
        <p:sp>
          <p:nvSpPr>
            <p:cNvPr id="238" name="Line 44">
              <a:extLst>
                <a:ext uri="{FF2B5EF4-FFF2-40B4-BE49-F238E27FC236}">
                  <a16:creationId xmlns:a16="http://schemas.microsoft.com/office/drawing/2014/main" id="{D1D22F49-9B67-4172-9336-EE5BB802AF35}"/>
                </a:ext>
              </a:extLst>
            </p:cNvPr>
            <p:cNvSpPr>
              <a:spLocks noChangeShapeType="1"/>
            </p:cNvSpPr>
            <p:nvPr/>
          </p:nvSpPr>
          <p:spPr bwMode="auto">
            <a:xfrm>
              <a:off x="9682229" y="3645769"/>
              <a:ext cx="0" cy="286761"/>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9" name="Line 45">
              <a:extLst>
                <a:ext uri="{FF2B5EF4-FFF2-40B4-BE49-F238E27FC236}">
                  <a16:creationId xmlns:a16="http://schemas.microsoft.com/office/drawing/2014/main" id="{B0567DFA-E8EC-4B31-9E25-EDBED16AAE45}"/>
                </a:ext>
              </a:extLst>
            </p:cNvPr>
            <p:cNvSpPr>
              <a:spLocks noChangeShapeType="1"/>
            </p:cNvSpPr>
            <p:nvPr/>
          </p:nvSpPr>
          <p:spPr bwMode="auto">
            <a:xfrm>
              <a:off x="9621503" y="3645769"/>
              <a:ext cx="0" cy="286761"/>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0" name="Line 46">
              <a:extLst>
                <a:ext uri="{FF2B5EF4-FFF2-40B4-BE49-F238E27FC236}">
                  <a16:creationId xmlns:a16="http://schemas.microsoft.com/office/drawing/2014/main" id="{39EB85C0-2B0B-4E08-9248-EBA6A1D610FA}"/>
                </a:ext>
              </a:extLst>
            </p:cNvPr>
            <p:cNvSpPr>
              <a:spLocks noChangeShapeType="1"/>
            </p:cNvSpPr>
            <p:nvPr/>
          </p:nvSpPr>
          <p:spPr bwMode="auto">
            <a:xfrm>
              <a:off x="9395468" y="3760473"/>
              <a:ext cx="286761"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1" name="Line 47">
              <a:extLst>
                <a:ext uri="{FF2B5EF4-FFF2-40B4-BE49-F238E27FC236}">
                  <a16:creationId xmlns:a16="http://schemas.microsoft.com/office/drawing/2014/main" id="{A2410CC7-FBB1-449C-AAFF-36C29243EB2B}"/>
                </a:ext>
              </a:extLst>
            </p:cNvPr>
            <p:cNvSpPr>
              <a:spLocks noChangeShapeType="1"/>
            </p:cNvSpPr>
            <p:nvPr/>
          </p:nvSpPr>
          <p:spPr bwMode="auto">
            <a:xfrm>
              <a:off x="9395468" y="3821199"/>
              <a:ext cx="286761"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1" name="Group 30">
            <a:extLst>
              <a:ext uri="{FF2B5EF4-FFF2-40B4-BE49-F238E27FC236}">
                <a16:creationId xmlns:a16="http://schemas.microsoft.com/office/drawing/2014/main" id="{BA4926EE-93E2-40CD-A48E-ACC41B3CE2A4}"/>
              </a:ext>
            </a:extLst>
          </p:cNvPr>
          <p:cNvGrpSpPr/>
          <p:nvPr/>
        </p:nvGrpSpPr>
        <p:grpSpPr>
          <a:xfrm>
            <a:off x="9483183" y="2667407"/>
            <a:ext cx="706783" cy="583643"/>
            <a:chOff x="9483183" y="2667407"/>
            <a:chExt cx="706783" cy="583643"/>
          </a:xfrm>
        </p:grpSpPr>
        <p:sp>
          <p:nvSpPr>
            <p:cNvPr id="223" name="Rectangle 29">
              <a:extLst>
                <a:ext uri="{FF2B5EF4-FFF2-40B4-BE49-F238E27FC236}">
                  <a16:creationId xmlns:a16="http://schemas.microsoft.com/office/drawing/2014/main" id="{04B9A9EE-7557-47D6-AA8D-5BF0BC9174BC}"/>
                </a:ext>
              </a:extLst>
            </p:cNvPr>
            <p:cNvSpPr>
              <a:spLocks noChangeArrowheads="1"/>
            </p:cNvSpPr>
            <p:nvPr/>
          </p:nvSpPr>
          <p:spPr bwMode="auto">
            <a:xfrm>
              <a:off x="9483183" y="2825969"/>
              <a:ext cx="706783" cy="425081"/>
            </a:xfrm>
            <a:prstGeom prst="rect">
              <a:avLst/>
            </a:pr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4" name="Rectangle 30">
              <a:extLst>
                <a:ext uri="{FF2B5EF4-FFF2-40B4-BE49-F238E27FC236}">
                  <a16:creationId xmlns:a16="http://schemas.microsoft.com/office/drawing/2014/main" id="{697E42C5-18BB-4B25-8EAB-DFC9F85EDFA6}"/>
                </a:ext>
              </a:extLst>
            </p:cNvPr>
            <p:cNvSpPr>
              <a:spLocks noChangeArrowheads="1"/>
            </p:cNvSpPr>
            <p:nvPr/>
          </p:nvSpPr>
          <p:spPr bwMode="auto">
            <a:xfrm>
              <a:off x="10129239" y="2825969"/>
              <a:ext cx="60726" cy="60726"/>
            </a:xfrm>
            <a:prstGeom prst="rect">
              <a:avLst/>
            </a:pr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5" name="Rectangle 31">
              <a:extLst>
                <a:ext uri="{FF2B5EF4-FFF2-40B4-BE49-F238E27FC236}">
                  <a16:creationId xmlns:a16="http://schemas.microsoft.com/office/drawing/2014/main" id="{B50A421E-9A67-4F93-B906-821CD93DFB08}"/>
                </a:ext>
              </a:extLst>
            </p:cNvPr>
            <p:cNvSpPr>
              <a:spLocks noChangeArrowheads="1"/>
            </p:cNvSpPr>
            <p:nvPr/>
          </p:nvSpPr>
          <p:spPr bwMode="auto">
            <a:xfrm>
              <a:off x="9483183" y="2825969"/>
              <a:ext cx="57352" cy="60726"/>
            </a:xfrm>
            <a:prstGeom prst="rect">
              <a:avLst/>
            </a:pr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6" name="Rectangle 32">
              <a:extLst>
                <a:ext uri="{FF2B5EF4-FFF2-40B4-BE49-F238E27FC236}">
                  <a16:creationId xmlns:a16="http://schemas.microsoft.com/office/drawing/2014/main" id="{46C38FD4-73A4-492D-AEC6-B9DCBC4DDA75}"/>
                </a:ext>
              </a:extLst>
            </p:cNvPr>
            <p:cNvSpPr>
              <a:spLocks noChangeArrowheads="1"/>
            </p:cNvSpPr>
            <p:nvPr/>
          </p:nvSpPr>
          <p:spPr bwMode="auto">
            <a:xfrm>
              <a:off x="10129239" y="3193698"/>
              <a:ext cx="60726" cy="57352"/>
            </a:xfrm>
            <a:prstGeom prst="rect">
              <a:avLst/>
            </a:pr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7" name="Rectangle 33">
              <a:extLst>
                <a:ext uri="{FF2B5EF4-FFF2-40B4-BE49-F238E27FC236}">
                  <a16:creationId xmlns:a16="http://schemas.microsoft.com/office/drawing/2014/main" id="{90533EA8-6116-4C03-9425-550AB4E2C945}"/>
                </a:ext>
              </a:extLst>
            </p:cNvPr>
            <p:cNvSpPr>
              <a:spLocks noChangeArrowheads="1"/>
            </p:cNvSpPr>
            <p:nvPr/>
          </p:nvSpPr>
          <p:spPr bwMode="auto">
            <a:xfrm>
              <a:off x="9483183" y="3193698"/>
              <a:ext cx="57352" cy="57352"/>
            </a:xfrm>
            <a:prstGeom prst="rect">
              <a:avLst/>
            </a:pr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8" name="Line 34">
              <a:extLst>
                <a:ext uri="{FF2B5EF4-FFF2-40B4-BE49-F238E27FC236}">
                  <a16:creationId xmlns:a16="http://schemas.microsoft.com/office/drawing/2014/main" id="{30CE1111-2A42-442F-96D6-93EE01F1201B}"/>
                </a:ext>
              </a:extLst>
            </p:cNvPr>
            <p:cNvSpPr>
              <a:spLocks noChangeShapeType="1"/>
            </p:cNvSpPr>
            <p:nvPr/>
          </p:nvSpPr>
          <p:spPr bwMode="auto">
            <a:xfrm>
              <a:off x="10129239" y="2825969"/>
              <a:ext cx="0" cy="425081"/>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9" name="Line 35">
              <a:extLst>
                <a:ext uri="{FF2B5EF4-FFF2-40B4-BE49-F238E27FC236}">
                  <a16:creationId xmlns:a16="http://schemas.microsoft.com/office/drawing/2014/main" id="{871FCEBE-F9D4-459D-A582-8F9B9158D719}"/>
                </a:ext>
              </a:extLst>
            </p:cNvPr>
            <p:cNvSpPr>
              <a:spLocks noChangeShapeType="1"/>
            </p:cNvSpPr>
            <p:nvPr/>
          </p:nvSpPr>
          <p:spPr bwMode="auto">
            <a:xfrm>
              <a:off x="9540535" y="2825969"/>
              <a:ext cx="0" cy="425081"/>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0" name="Line 36">
              <a:extLst>
                <a:ext uri="{FF2B5EF4-FFF2-40B4-BE49-F238E27FC236}">
                  <a16:creationId xmlns:a16="http://schemas.microsoft.com/office/drawing/2014/main" id="{06406647-6F5C-468B-AD0A-C1CC9FB1CF4F}"/>
                </a:ext>
              </a:extLst>
            </p:cNvPr>
            <p:cNvSpPr>
              <a:spLocks noChangeShapeType="1"/>
            </p:cNvSpPr>
            <p:nvPr/>
          </p:nvSpPr>
          <p:spPr bwMode="auto">
            <a:xfrm flipH="1">
              <a:off x="9520293" y="2886695"/>
              <a:ext cx="669672"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1" name="Line 37">
              <a:extLst>
                <a:ext uri="{FF2B5EF4-FFF2-40B4-BE49-F238E27FC236}">
                  <a16:creationId xmlns:a16="http://schemas.microsoft.com/office/drawing/2014/main" id="{908ED7DE-5F09-4E21-AAC0-0C3BC6B60C26}"/>
                </a:ext>
              </a:extLst>
            </p:cNvPr>
            <p:cNvSpPr>
              <a:spLocks noChangeShapeType="1"/>
            </p:cNvSpPr>
            <p:nvPr/>
          </p:nvSpPr>
          <p:spPr bwMode="auto">
            <a:xfrm flipH="1">
              <a:off x="9510172" y="3193698"/>
              <a:ext cx="679793"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2" name="Line 38">
              <a:extLst>
                <a:ext uri="{FF2B5EF4-FFF2-40B4-BE49-F238E27FC236}">
                  <a16:creationId xmlns:a16="http://schemas.microsoft.com/office/drawing/2014/main" id="{3E747E3A-CECF-41AE-8915-971C3FE513D2}"/>
                </a:ext>
              </a:extLst>
            </p:cNvPr>
            <p:cNvSpPr>
              <a:spLocks noChangeShapeType="1"/>
            </p:cNvSpPr>
            <p:nvPr/>
          </p:nvSpPr>
          <p:spPr bwMode="auto">
            <a:xfrm>
              <a:off x="9923445" y="2886695"/>
              <a:ext cx="0" cy="307003"/>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3" name="Line 39">
              <a:extLst>
                <a:ext uri="{FF2B5EF4-FFF2-40B4-BE49-F238E27FC236}">
                  <a16:creationId xmlns:a16="http://schemas.microsoft.com/office/drawing/2014/main" id="{78B1E8B5-4BCB-480B-8A7C-17B93E0F8928}"/>
                </a:ext>
              </a:extLst>
            </p:cNvPr>
            <p:cNvSpPr>
              <a:spLocks noChangeShapeType="1"/>
            </p:cNvSpPr>
            <p:nvPr/>
          </p:nvSpPr>
          <p:spPr bwMode="auto">
            <a:xfrm>
              <a:off x="9748015" y="2886695"/>
              <a:ext cx="0" cy="307003"/>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2" name="Line 48">
              <a:extLst>
                <a:ext uri="{FF2B5EF4-FFF2-40B4-BE49-F238E27FC236}">
                  <a16:creationId xmlns:a16="http://schemas.microsoft.com/office/drawing/2014/main" id="{92F0D695-20F3-4203-AE62-714B57E589BB}"/>
                </a:ext>
              </a:extLst>
            </p:cNvPr>
            <p:cNvSpPr>
              <a:spLocks noChangeShapeType="1"/>
            </p:cNvSpPr>
            <p:nvPr/>
          </p:nvSpPr>
          <p:spPr bwMode="auto">
            <a:xfrm>
              <a:off x="9835730" y="2667407"/>
              <a:ext cx="0" cy="158562"/>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0" name="Group 29">
            <a:extLst>
              <a:ext uri="{FF2B5EF4-FFF2-40B4-BE49-F238E27FC236}">
                <a16:creationId xmlns:a16="http://schemas.microsoft.com/office/drawing/2014/main" id="{9ADC872D-66E7-41F6-AF41-E31B73470464}"/>
              </a:ext>
            </a:extLst>
          </p:cNvPr>
          <p:cNvGrpSpPr/>
          <p:nvPr/>
        </p:nvGrpSpPr>
        <p:grpSpPr>
          <a:xfrm>
            <a:off x="10227075" y="3068873"/>
            <a:ext cx="202419" cy="188925"/>
            <a:chOff x="10227075" y="3068873"/>
            <a:chExt cx="202419" cy="188925"/>
          </a:xfrm>
        </p:grpSpPr>
        <p:sp>
          <p:nvSpPr>
            <p:cNvPr id="244" name="Freeform 50">
              <a:extLst>
                <a:ext uri="{FF2B5EF4-FFF2-40B4-BE49-F238E27FC236}">
                  <a16:creationId xmlns:a16="http://schemas.microsoft.com/office/drawing/2014/main" id="{324B4EBA-A1F2-437A-87D7-A8413AC9365D}"/>
                </a:ext>
              </a:extLst>
            </p:cNvPr>
            <p:cNvSpPr>
              <a:spLocks noEditPoints="1"/>
            </p:cNvSpPr>
            <p:nvPr/>
          </p:nvSpPr>
          <p:spPr bwMode="auto">
            <a:xfrm>
              <a:off x="10274306" y="3068873"/>
              <a:ext cx="107957" cy="134946"/>
            </a:xfrm>
            <a:custGeom>
              <a:avLst/>
              <a:gdLst>
                <a:gd name="T0" fmla="*/ 0 w 64"/>
                <a:gd name="T1" fmla="*/ 80 h 80"/>
                <a:gd name="T2" fmla="*/ 28 w 64"/>
                <a:gd name="T3" fmla="*/ 0 h 80"/>
                <a:gd name="T4" fmla="*/ 36 w 64"/>
                <a:gd name="T5" fmla="*/ 0 h 80"/>
                <a:gd name="T6" fmla="*/ 64 w 64"/>
                <a:gd name="T7" fmla="*/ 80 h 80"/>
                <a:gd name="T8" fmla="*/ 50 w 64"/>
                <a:gd name="T9" fmla="*/ 80 h 80"/>
                <a:gd name="T10" fmla="*/ 46 w 64"/>
                <a:gd name="T11" fmla="*/ 70 h 80"/>
                <a:gd name="T12" fmla="*/ 16 w 64"/>
                <a:gd name="T13" fmla="*/ 70 h 80"/>
                <a:gd name="T14" fmla="*/ 14 w 64"/>
                <a:gd name="T15" fmla="*/ 80 h 80"/>
                <a:gd name="T16" fmla="*/ 0 w 64"/>
                <a:gd name="T17" fmla="*/ 80 h 80"/>
                <a:gd name="T18" fmla="*/ 20 w 64"/>
                <a:gd name="T19" fmla="*/ 58 h 80"/>
                <a:gd name="T20" fmla="*/ 42 w 64"/>
                <a:gd name="T21" fmla="*/ 58 h 80"/>
                <a:gd name="T22" fmla="*/ 32 w 64"/>
                <a:gd name="T23" fmla="*/ 22 h 80"/>
                <a:gd name="T24" fmla="*/ 20 w 64"/>
                <a:gd name="T25" fmla="*/ 5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80">
                  <a:moveTo>
                    <a:pt x="0" y="80"/>
                  </a:moveTo>
                  <a:lnTo>
                    <a:pt x="28" y="0"/>
                  </a:lnTo>
                  <a:lnTo>
                    <a:pt x="36" y="0"/>
                  </a:lnTo>
                  <a:lnTo>
                    <a:pt x="64" y="80"/>
                  </a:lnTo>
                  <a:lnTo>
                    <a:pt x="50" y="80"/>
                  </a:lnTo>
                  <a:lnTo>
                    <a:pt x="46" y="70"/>
                  </a:lnTo>
                  <a:lnTo>
                    <a:pt x="16" y="70"/>
                  </a:lnTo>
                  <a:lnTo>
                    <a:pt x="14" y="80"/>
                  </a:lnTo>
                  <a:lnTo>
                    <a:pt x="0" y="80"/>
                  </a:lnTo>
                  <a:close/>
                  <a:moveTo>
                    <a:pt x="20" y="58"/>
                  </a:moveTo>
                  <a:lnTo>
                    <a:pt x="42" y="58"/>
                  </a:lnTo>
                  <a:lnTo>
                    <a:pt x="32" y="22"/>
                  </a:lnTo>
                  <a:lnTo>
                    <a:pt x="20" y="58"/>
                  </a:lnTo>
                  <a:close/>
                </a:path>
              </a:pathLst>
            </a:custGeom>
            <a:solidFill>
              <a:srgbClr val="1E353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45" name="Line 51">
              <a:extLst>
                <a:ext uri="{FF2B5EF4-FFF2-40B4-BE49-F238E27FC236}">
                  <a16:creationId xmlns:a16="http://schemas.microsoft.com/office/drawing/2014/main" id="{C9FB336C-D1D3-4DB5-86F2-12F6A02254B0}"/>
                </a:ext>
              </a:extLst>
            </p:cNvPr>
            <p:cNvSpPr>
              <a:spLocks noChangeShapeType="1"/>
            </p:cNvSpPr>
            <p:nvPr/>
          </p:nvSpPr>
          <p:spPr bwMode="auto">
            <a:xfrm flipH="1">
              <a:off x="10260811" y="3237556"/>
              <a:ext cx="131573"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6" name="Freeform 52">
              <a:extLst>
                <a:ext uri="{FF2B5EF4-FFF2-40B4-BE49-F238E27FC236}">
                  <a16:creationId xmlns:a16="http://schemas.microsoft.com/office/drawing/2014/main" id="{BCBB8F1F-6E1F-473C-8E21-76AB2BDB22E6}"/>
                </a:ext>
              </a:extLst>
            </p:cNvPr>
            <p:cNvSpPr>
              <a:spLocks/>
            </p:cNvSpPr>
            <p:nvPr/>
          </p:nvSpPr>
          <p:spPr bwMode="auto">
            <a:xfrm>
              <a:off x="10392384" y="3217314"/>
              <a:ext cx="37110" cy="40484"/>
            </a:xfrm>
            <a:custGeom>
              <a:avLst/>
              <a:gdLst>
                <a:gd name="T0" fmla="*/ 22 w 22"/>
                <a:gd name="T1" fmla="*/ 12 h 24"/>
                <a:gd name="T2" fmla="*/ 10 w 22"/>
                <a:gd name="T3" fmla="*/ 6 h 24"/>
                <a:gd name="T4" fmla="*/ 0 w 22"/>
                <a:gd name="T5" fmla="*/ 0 h 24"/>
                <a:gd name="T6" fmla="*/ 0 w 22"/>
                <a:gd name="T7" fmla="*/ 12 h 24"/>
                <a:gd name="T8" fmla="*/ 0 w 22"/>
                <a:gd name="T9" fmla="*/ 24 h 24"/>
                <a:gd name="T10" fmla="*/ 10 w 22"/>
                <a:gd name="T11" fmla="*/ 18 h 24"/>
                <a:gd name="T12" fmla="*/ 22 w 22"/>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22" h="24">
                  <a:moveTo>
                    <a:pt x="22" y="12"/>
                  </a:moveTo>
                  <a:lnTo>
                    <a:pt x="10" y="6"/>
                  </a:lnTo>
                  <a:lnTo>
                    <a:pt x="0" y="0"/>
                  </a:lnTo>
                  <a:lnTo>
                    <a:pt x="0" y="12"/>
                  </a:lnTo>
                  <a:lnTo>
                    <a:pt x="0" y="24"/>
                  </a:lnTo>
                  <a:lnTo>
                    <a:pt x="10" y="18"/>
                  </a:lnTo>
                  <a:lnTo>
                    <a:pt x="22" y="12"/>
                  </a:lnTo>
                  <a:close/>
                </a:path>
              </a:pathLst>
            </a:custGeom>
            <a:solidFill>
              <a:srgbClr val="1E353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47" name="Freeform 53">
              <a:extLst>
                <a:ext uri="{FF2B5EF4-FFF2-40B4-BE49-F238E27FC236}">
                  <a16:creationId xmlns:a16="http://schemas.microsoft.com/office/drawing/2014/main" id="{E8D2E977-7345-4E6A-8D35-A976D5ECDE0C}"/>
                </a:ext>
              </a:extLst>
            </p:cNvPr>
            <p:cNvSpPr>
              <a:spLocks/>
            </p:cNvSpPr>
            <p:nvPr/>
          </p:nvSpPr>
          <p:spPr bwMode="auto">
            <a:xfrm>
              <a:off x="10227075" y="3217314"/>
              <a:ext cx="33737" cy="40484"/>
            </a:xfrm>
            <a:custGeom>
              <a:avLst/>
              <a:gdLst>
                <a:gd name="T0" fmla="*/ 0 w 20"/>
                <a:gd name="T1" fmla="*/ 12 h 24"/>
                <a:gd name="T2" fmla="*/ 10 w 20"/>
                <a:gd name="T3" fmla="*/ 18 h 24"/>
                <a:gd name="T4" fmla="*/ 20 w 20"/>
                <a:gd name="T5" fmla="*/ 24 h 24"/>
                <a:gd name="T6" fmla="*/ 20 w 20"/>
                <a:gd name="T7" fmla="*/ 12 h 24"/>
                <a:gd name="T8" fmla="*/ 20 w 20"/>
                <a:gd name="T9" fmla="*/ 0 h 24"/>
                <a:gd name="T10" fmla="*/ 10 w 20"/>
                <a:gd name="T11" fmla="*/ 6 h 24"/>
                <a:gd name="T12" fmla="*/ 0 w 20"/>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0" y="12"/>
                  </a:moveTo>
                  <a:lnTo>
                    <a:pt x="10" y="18"/>
                  </a:lnTo>
                  <a:lnTo>
                    <a:pt x="20" y="24"/>
                  </a:lnTo>
                  <a:lnTo>
                    <a:pt x="20" y="12"/>
                  </a:lnTo>
                  <a:lnTo>
                    <a:pt x="20" y="0"/>
                  </a:lnTo>
                  <a:lnTo>
                    <a:pt x="10" y="6"/>
                  </a:lnTo>
                  <a:lnTo>
                    <a:pt x="0" y="12"/>
                  </a:lnTo>
                  <a:close/>
                </a:path>
              </a:pathLst>
            </a:custGeom>
            <a:solidFill>
              <a:srgbClr val="1E353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5" name="Group 4">
            <a:extLst>
              <a:ext uri="{FF2B5EF4-FFF2-40B4-BE49-F238E27FC236}">
                <a16:creationId xmlns:a16="http://schemas.microsoft.com/office/drawing/2014/main" id="{4A2FD8AB-BC9F-4DDD-B2D0-22BEED3BA12F}"/>
              </a:ext>
            </a:extLst>
          </p:cNvPr>
          <p:cNvGrpSpPr/>
          <p:nvPr userDrawn="1"/>
        </p:nvGrpSpPr>
        <p:grpSpPr>
          <a:xfrm>
            <a:off x="8455902" y="3483833"/>
            <a:ext cx="781003" cy="2007329"/>
            <a:chOff x="8455902" y="3483833"/>
            <a:chExt cx="781003" cy="2007329"/>
          </a:xfrm>
        </p:grpSpPr>
        <p:sp>
          <p:nvSpPr>
            <p:cNvPr id="248" name="Freeform 54">
              <a:extLst>
                <a:ext uri="{FF2B5EF4-FFF2-40B4-BE49-F238E27FC236}">
                  <a16:creationId xmlns:a16="http://schemas.microsoft.com/office/drawing/2014/main" id="{21E462AF-54E0-4FEA-B11F-EDC173B369A1}"/>
                </a:ext>
              </a:extLst>
            </p:cNvPr>
            <p:cNvSpPr>
              <a:spLocks/>
            </p:cNvSpPr>
            <p:nvPr/>
          </p:nvSpPr>
          <p:spPr bwMode="auto">
            <a:xfrm>
              <a:off x="8577354" y="3807705"/>
              <a:ext cx="551594" cy="640996"/>
            </a:xfrm>
            <a:custGeom>
              <a:avLst/>
              <a:gdLst>
                <a:gd name="T0" fmla="*/ 293 w 327"/>
                <a:gd name="T1" fmla="*/ 0 h 380"/>
                <a:gd name="T2" fmla="*/ 0 w 327"/>
                <a:gd name="T3" fmla="*/ 134 h 380"/>
                <a:gd name="T4" fmla="*/ 93 w 327"/>
                <a:gd name="T5" fmla="*/ 380 h 380"/>
                <a:gd name="T6" fmla="*/ 327 w 327"/>
                <a:gd name="T7" fmla="*/ 40 h 380"/>
                <a:gd name="T8" fmla="*/ 293 w 327"/>
                <a:gd name="T9" fmla="*/ 0 h 380"/>
              </a:gdLst>
              <a:ahLst/>
              <a:cxnLst>
                <a:cxn ang="0">
                  <a:pos x="T0" y="T1"/>
                </a:cxn>
                <a:cxn ang="0">
                  <a:pos x="T2" y="T3"/>
                </a:cxn>
                <a:cxn ang="0">
                  <a:pos x="T4" y="T5"/>
                </a:cxn>
                <a:cxn ang="0">
                  <a:pos x="T6" y="T7"/>
                </a:cxn>
                <a:cxn ang="0">
                  <a:pos x="T8" y="T9"/>
                </a:cxn>
              </a:cxnLst>
              <a:rect l="0" t="0" r="r" b="b"/>
              <a:pathLst>
                <a:path w="327" h="380">
                  <a:moveTo>
                    <a:pt x="293" y="0"/>
                  </a:moveTo>
                  <a:lnTo>
                    <a:pt x="0" y="134"/>
                  </a:lnTo>
                  <a:lnTo>
                    <a:pt x="93" y="380"/>
                  </a:lnTo>
                  <a:lnTo>
                    <a:pt x="327" y="40"/>
                  </a:lnTo>
                  <a:lnTo>
                    <a:pt x="293" y="0"/>
                  </a:lnTo>
                  <a:close/>
                </a:path>
              </a:pathLst>
            </a:custGeom>
            <a:solidFill>
              <a:srgbClr val="D5F8F9"/>
            </a:solidFill>
            <a:ln>
              <a:noFill/>
            </a:ln>
          </p:spPr>
          <p:txBody>
            <a:bodyPr vert="horz" wrap="square" lIns="91440" tIns="45720" rIns="91440" bIns="45720" numCol="1" anchor="t" anchorCtr="0" compatLnSpc="1">
              <a:prstTxWarp prst="textNoShape">
                <a:avLst/>
              </a:prstTxWarp>
            </a:bodyPr>
            <a:lstStyle/>
            <a:p>
              <a:endParaRPr lang="en-GB"/>
            </a:p>
          </p:txBody>
        </p:sp>
        <p:sp>
          <p:nvSpPr>
            <p:cNvPr id="249" name="Freeform 55">
              <a:extLst>
                <a:ext uri="{FF2B5EF4-FFF2-40B4-BE49-F238E27FC236}">
                  <a16:creationId xmlns:a16="http://schemas.microsoft.com/office/drawing/2014/main" id="{0FD83C20-5285-43A0-81B1-FF6CF5A54947}"/>
                </a:ext>
              </a:extLst>
            </p:cNvPr>
            <p:cNvSpPr>
              <a:spLocks/>
            </p:cNvSpPr>
            <p:nvPr/>
          </p:nvSpPr>
          <p:spPr bwMode="auto">
            <a:xfrm>
              <a:off x="8879297" y="3811078"/>
              <a:ext cx="242904" cy="232783"/>
            </a:xfrm>
            <a:custGeom>
              <a:avLst/>
              <a:gdLst>
                <a:gd name="T0" fmla="*/ 65 w 72"/>
                <a:gd name="T1" fmla="*/ 9 h 69"/>
                <a:gd name="T2" fmla="*/ 72 w 72"/>
                <a:gd name="T3" fmla="*/ 21 h 69"/>
                <a:gd name="T4" fmla="*/ 40 w 72"/>
                <a:gd name="T5" fmla="*/ 68 h 69"/>
                <a:gd name="T6" fmla="*/ 10 w 72"/>
                <a:gd name="T7" fmla="*/ 56 h 69"/>
                <a:gd name="T8" fmla="*/ 3 w 72"/>
                <a:gd name="T9" fmla="*/ 24 h 69"/>
                <a:gd name="T10" fmla="*/ 54 w 72"/>
                <a:gd name="T11" fmla="*/ 0 h 69"/>
                <a:gd name="T12" fmla="*/ 65 w 72"/>
                <a:gd name="T13" fmla="*/ 9 h 69"/>
              </a:gdLst>
              <a:ahLst/>
              <a:cxnLst>
                <a:cxn ang="0">
                  <a:pos x="T0" y="T1"/>
                </a:cxn>
                <a:cxn ang="0">
                  <a:pos x="T2" y="T3"/>
                </a:cxn>
                <a:cxn ang="0">
                  <a:pos x="T4" y="T5"/>
                </a:cxn>
                <a:cxn ang="0">
                  <a:pos x="T6" y="T7"/>
                </a:cxn>
                <a:cxn ang="0">
                  <a:pos x="T8" y="T9"/>
                </a:cxn>
                <a:cxn ang="0">
                  <a:pos x="T10" y="T11"/>
                </a:cxn>
                <a:cxn ang="0">
                  <a:pos x="T12" y="T13"/>
                </a:cxn>
              </a:cxnLst>
              <a:rect l="0" t="0" r="r" b="b"/>
              <a:pathLst>
                <a:path w="72" h="69">
                  <a:moveTo>
                    <a:pt x="65" y="9"/>
                  </a:moveTo>
                  <a:cubicBezTo>
                    <a:pt x="68" y="13"/>
                    <a:pt x="71" y="17"/>
                    <a:pt x="72" y="21"/>
                  </a:cubicBezTo>
                  <a:cubicBezTo>
                    <a:pt x="40" y="68"/>
                    <a:pt x="40" y="68"/>
                    <a:pt x="40" y="68"/>
                  </a:cubicBezTo>
                  <a:cubicBezTo>
                    <a:pt x="29" y="69"/>
                    <a:pt x="18" y="65"/>
                    <a:pt x="10" y="56"/>
                  </a:cubicBezTo>
                  <a:cubicBezTo>
                    <a:pt x="2" y="46"/>
                    <a:pt x="0" y="35"/>
                    <a:pt x="3" y="24"/>
                  </a:cubicBezTo>
                  <a:cubicBezTo>
                    <a:pt x="54" y="0"/>
                    <a:pt x="54" y="0"/>
                    <a:pt x="54" y="0"/>
                  </a:cubicBezTo>
                  <a:cubicBezTo>
                    <a:pt x="58" y="2"/>
                    <a:pt x="62" y="5"/>
                    <a:pt x="6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Oval 56">
              <a:extLst>
                <a:ext uri="{FF2B5EF4-FFF2-40B4-BE49-F238E27FC236}">
                  <a16:creationId xmlns:a16="http://schemas.microsoft.com/office/drawing/2014/main" id="{CFA02BDA-4E1E-499C-BC93-59F60BD4BD36}"/>
                </a:ext>
              </a:extLst>
            </p:cNvPr>
            <p:cNvSpPr>
              <a:spLocks noChangeArrowheads="1"/>
            </p:cNvSpPr>
            <p:nvPr/>
          </p:nvSpPr>
          <p:spPr bwMode="auto">
            <a:xfrm>
              <a:off x="9149190" y="3716616"/>
              <a:ext cx="40484" cy="40484"/>
            </a:xfrm>
            <a:prstGeom prst="ellipse">
              <a:avLst/>
            </a:prstGeom>
            <a:solidFill>
              <a:srgbClr val="D5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Oval 57">
              <a:extLst>
                <a:ext uri="{FF2B5EF4-FFF2-40B4-BE49-F238E27FC236}">
                  <a16:creationId xmlns:a16="http://schemas.microsoft.com/office/drawing/2014/main" id="{1EA4B575-C234-4D8D-A3AA-25CE71494FC8}"/>
                </a:ext>
              </a:extLst>
            </p:cNvPr>
            <p:cNvSpPr>
              <a:spLocks noChangeArrowheads="1"/>
            </p:cNvSpPr>
            <p:nvPr/>
          </p:nvSpPr>
          <p:spPr bwMode="auto">
            <a:xfrm>
              <a:off x="8801703" y="3601911"/>
              <a:ext cx="43858" cy="47231"/>
            </a:xfrm>
            <a:prstGeom prst="ellipse">
              <a:avLst/>
            </a:prstGeom>
            <a:solidFill>
              <a:srgbClr val="D5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Oval 58">
              <a:extLst>
                <a:ext uri="{FF2B5EF4-FFF2-40B4-BE49-F238E27FC236}">
                  <a16:creationId xmlns:a16="http://schemas.microsoft.com/office/drawing/2014/main" id="{79E39C82-3277-447D-A1D6-B39D83ABFDC6}"/>
                </a:ext>
              </a:extLst>
            </p:cNvPr>
            <p:cNvSpPr>
              <a:spLocks noChangeArrowheads="1"/>
            </p:cNvSpPr>
            <p:nvPr/>
          </p:nvSpPr>
          <p:spPr bwMode="auto">
            <a:xfrm>
              <a:off x="8899539" y="3601911"/>
              <a:ext cx="47231" cy="47231"/>
            </a:xfrm>
            <a:prstGeom prst="ellipse">
              <a:avLst/>
            </a:prstGeom>
            <a:solidFill>
              <a:srgbClr val="D5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59">
              <a:extLst>
                <a:ext uri="{FF2B5EF4-FFF2-40B4-BE49-F238E27FC236}">
                  <a16:creationId xmlns:a16="http://schemas.microsoft.com/office/drawing/2014/main" id="{4323C481-413F-446C-8907-B8C6767846C9}"/>
                </a:ext>
              </a:extLst>
            </p:cNvPr>
            <p:cNvSpPr>
              <a:spLocks/>
            </p:cNvSpPr>
            <p:nvPr/>
          </p:nvSpPr>
          <p:spPr bwMode="auto">
            <a:xfrm>
              <a:off x="8973760" y="3888672"/>
              <a:ext cx="64100" cy="64100"/>
            </a:xfrm>
            <a:custGeom>
              <a:avLst/>
              <a:gdLst>
                <a:gd name="T0" fmla="*/ 4 w 19"/>
                <a:gd name="T1" fmla="*/ 3 h 19"/>
                <a:gd name="T2" fmla="*/ 16 w 19"/>
                <a:gd name="T3" fmla="*/ 4 h 19"/>
                <a:gd name="T4" fmla="*/ 15 w 19"/>
                <a:gd name="T5" fmla="*/ 16 h 19"/>
                <a:gd name="T6" fmla="*/ 3 w 19"/>
                <a:gd name="T7" fmla="*/ 15 h 19"/>
                <a:gd name="T8" fmla="*/ 4 w 19"/>
                <a:gd name="T9" fmla="*/ 3 h 19"/>
              </a:gdLst>
              <a:ahLst/>
              <a:cxnLst>
                <a:cxn ang="0">
                  <a:pos x="T0" y="T1"/>
                </a:cxn>
                <a:cxn ang="0">
                  <a:pos x="T2" y="T3"/>
                </a:cxn>
                <a:cxn ang="0">
                  <a:pos x="T4" y="T5"/>
                </a:cxn>
                <a:cxn ang="0">
                  <a:pos x="T6" y="T7"/>
                </a:cxn>
                <a:cxn ang="0">
                  <a:pos x="T8" y="T9"/>
                </a:cxn>
              </a:cxnLst>
              <a:rect l="0" t="0" r="r" b="b"/>
              <a:pathLst>
                <a:path w="19" h="19">
                  <a:moveTo>
                    <a:pt x="4" y="3"/>
                  </a:moveTo>
                  <a:cubicBezTo>
                    <a:pt x="8" y="0"/>
                    <a:pt x="13" y="1"/>
                    <a:pt x="16" y="4"/>
                  </a:cubicBezTo>
                  <a:cubicBezTo>
                    <a:pt x="19" y="7"/>
                    <a:pt x="18" y="13"/>
                    <a:pt x="15" y="16"/>
                  </a:cubicBezTo>
                  <a:cubicBezTo>
                    <a:pt x="11" y="19"/>
                    <a:pt x="6" y="18"/>
                    <a:pt x="3" y="15"/>
                  </a:cubicBezTo>
                  <a:cubicBezTo>
                    <a:pt x="0" y="11"/>
                    <a:pt x="1" y="6"/>
                    <a:pt x="4" y="3"/>
                  </a:cubicBezTo>
                  <a:close/>
                </a:path>
              </a:pathLst>
            </a:custGeom>
            <a:solidFill>
              <a:srgbClr val="FF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60">
              <a:extLst>
                <a:ext uri="{FF2B5EF4-FFF2-40B4-BE49-F238E27FC236}">
                  <a16:creationId xmlns:a16="http://schemas.microsoft.com/office/drawing/2014/main" id="{C4FF39A4-14F6-4A1E-885A-0BC10449B83E}"/>
                </a:ext>
              </a:extLst>
            </p:cNvPr>
            <p:cNvSpPr>
              <a:spLocks/>
            </p:cNvSpPr>
            <p:nvPr/>
          </p:nvSpPr>
          <p:spPr bwMode="auto">
            <a:xfrm>
              <a:off x="8956892" y="3807705"/>
              <a:ext cx="172057" cy="172057"/>
            </a:xfrm>
            <a:custGeom>
              <a:avLst/>
              <a:gdLst>
                <a:gd name="T0" fmla="*/ 102 w 102"/>
                <a:gd name="T1" fmla="*/ 40 h 102"/>
                <a:gd name="T2" fmla="*/ 98 w 102"/>
                <a:gd name="T3" fmla="*/ 36 h 102"/>
                <a:gd name="T4" fmla="*/ 70 w 102"/>
                <a:gd name="T5" fmla="*/ 4 h 102"/>
                <a:gd name="T6" fmla="*/ 68 w 102"/>
                <a:gd name="T7" fmla="*/ 0 h 102"/>
                <a:gd name="T8" fmla="*/ 0 w 102"/>
                <a:gd name="T9" fmla="*/ 32 h 102"/>
                <a:gd name="T10" fmla="*/ 16 w 102"/>
                <a:gd name="T11" fmla="*/ 50 h 102"/>
                <a:gd name="T12" fmla="*/ 44 w 102"/>
                <a:gd name="T13" fmla="*/ 82 h 102"/>
                <a:gd name="T14" fmla="*/ 58 w 102"/>
                <a:gd name="T15" fmla="*/ 102 h 102"/>
                <a:gd name="T16" fmla="*/ 102 w 102"/>
                <a:gd name="T17" fmla="*/ 4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02">
                  <a:moveTo>
                    <a:pt x="102" y="40"/>
                  </a:moveTo>
                  <a:lnTo>
                    <a:pt x="98" y="36"/>
                  </a:lnTo>
                  <a:lnTo>
                    <a:pt x="70" y="4"/>
                  </a:lnTo>
                  <a:lnTo>
                    <a:pt x="68" y="0"/>
                  </a:lnTo>
                  <a:lnTo>
                    <a:pt x="0" y="32"/>
                  </a:lnTo>
                  <a:lnTo>
                    <a:pt x="16" y="50"/>
                  </a:lnTo>
                  <a:lnTo>
                    <a:pt x="44" y="82"/>
                  </a:lnTo>
                  <a:lnTo>
                    <a:pt x="58" y="102"/>
                  </a:lnTo>
                  <a:lnTo>
                    <a:pt x="102" y="40"/>
                  </a:lnTo>
                  <a:close/>
                </a:path>
              </a:pathLst>
            </a:custGeom>
            <a:solidFill>
              <a:srgbClr val="65E5E9"/>
            </a:solidFill>
            <a:ln>
              <a:noFill/>
            </a:ln>
          </p:spPr>
          <p:txBody>
            <a:bodyPr vert="horz" wrap="square" lIns="91440" tIns="45720" rIns="91440" bIns="45720" numCol="1" anchor="t" anchorCtr="0" compatLnSpc="1">
              <a:prstTxWarp prst="textNoShape">
                <a:avLst/>
              </a:prstTxWarp>
            </a:bodyPr>
            <a:lstStyle/>
            <a:p>
              <a:endParaRPr lang="en-GB"/>
            </a:p>
          </p:txBody>
        </p:sp>
        <p:sp>
          <p:nvSpPr>
            <p:cNvPr id="255" name="Rectangle 61">
              <a:extLst>
                <a:ext uri="{FF2B5EF4-FFF2-40B4-BE49-F238E27FC236}">
                  <a16:creationId xmlns:a16="http://schemas.microsoft.com/office/drawing/2014/main" id="{71D32A25-495D-47F9-AA93-5A8F61E565F4}"/>
                </a:ext>
              </a:extLst>
            </p:cNvPr>
            <p:cNvSpPr>
              <a:spLocks noChangeArrowheads="1"/>
            </p:cNvSpPr>
            <p:nvPr/>
          </p:nvSpPr>
          <p:spPr bwMode="auto">
            <a:xfrm>
              <a:off x="8660009" y="4694978"/>
              <a:ext cx="526291" cy="84342"/>
            </a:xfrm>
            <a:prstGeom prst="rect">
              <a:avLst/>
            </a:prstGeom>
            <a:solidFill>
              <a:srgbClr val="65E5E9"/>
            </a:solidFill>
            <a:ln>
              <a:noFill/>
            </a:ln>
          </p:spPr>
          <p:txBody>
            <a:bodyPr vert="horz" wrap="square" lIns="91440" tIns="45720" rIns="91440" bIns="45720" numCol="1" anchor="t" anchorCtr="0" compatLnSpc="1">
              <a:prstTxWarp prst="textNoShape">
                <a:avLst/>
              </a:prstTxWarp>
            </a:bodyPr>
            <a:lstStyle/>
            <a:p>
              <a:endParaRPr lang="en-GB"/>
            </a:p>
          </p:txBody>
        </p:sp>
        <p:sp>
          <p:nvSpPr>
            <p:cNvPr id="256" name="Freeform 62">
              <a:extLst>
                <a:ext uri="{FF2B5EF4-FFF2-40B4-BE49-F238E27FC236}">
                  <a16:creationId xmlns:a16="http://schemas.microsoft.com/office/drawing/2014/main" id="{12D51D89-89AF-4949-B1E0-363E521FB75D}"/>
                </a:ext>
              </a:extLst>
            </p:cNvPr>
            <p:cNvSpPr>
              <a:spLocks noEditPoints="1"/>
            </p:cNvSpPr>
            <p:nvPr/>
          </p:nvSpPr>
          <p:spPr bwMode="auto">
            <a:xfrm>
              <a:off x="8577354" y="4634252"/>
              <a:ext cx="467253" cy="856910"/>
            </a:xfrm>
            <a:custGeom>
              <a:avLst/>
              <a:gdLst>
                <a:gd name="T0" fmla="*/ 121 w 139"/>
                <a:gd name="T1" fmla="*/ 254 h 254"/>
                <a:gd name="T2" fmla="*/ 139 w 139"/>
                <a:gd name="T3" fmla="*/ 254 h 254"/>
                <a:gd name="T4" fmla="*/ 91 w 139"/>
                <a:gd name="T5" fmla="*/ 0 h 254"/>
                <a:gd name="T6" fmla="*/ 48 w 139"/>
                <a:gd name="T7" fmla="*/ 0 h 254"/>
                <a:gd name="T8" fmla="*/ 0 w 139"/>
                <a:gd name="T9" fmla="*/ 254 h 254"/>
                <a:gd name="T10" fmla="*/ 19 w 139"/>
                <a:gd name="T11" fmla="*/ 254 h 254"/>
                <a:gd name="T12" fmla="*/ 25 w 139"/>
                <a:gd name="T13" fmla="*/ 228 h 254"/>
                <a:gd name="T14" fmla="*/ 31 w 139"/>
                <a:gd name="T15" fmla="*/ 223 h 254"/>
                <a:gd name="T16" fmla="*/ 109 w 139"/>
                <a:gd name="T17" fmla="*/ 223 h 254"/>
                <a:gd name="T18" fmla="*/ 115 w 139"/>
                <a:gd name="T19" fmla="*/ 228 h 254"/>
                <a:gd name="T20" fmla="*/ 121 w 139"/>
                <a:gd name="T21" fmla="*/ 254 h 254"/>
                <a:gd name="T22" fmla="*/ 31 w 139"/>
                <a:gd name="T23" fmla="*/ 199 h 254"/>
                <a:gd name="T24" fmla="*/ 56 w 139"/>
                <a:gd name="T25" fmla="*/ 50 h 254"/>
                <a:gd name="T26" fmla="*/ 61 w 139"/>
                <a:gd name="T27" fmla="*/ 47 h 254"/>
                <a:gd name="T28" fmla="*/ 79 w 139"/>
                <a:gd name="T29" fmla="*/ 47 h 254"/>
                <a:gd name="T30" fmla="*/ 83 w 139"/>
                <a:gd name="T31" fmla="*/ 50 h 254"/>
                <a:gd name="T32" fmla="*/ 109 w 139"/>
                <a:gd name="T33" fmla="*/ 199 h 254"/>
                <a:gd name="T34" fmla="*/ 105 w 139"/>
                <a:gd name="T35" fmla="*/ 204 h 254"/>
                <a:gd name="T36" fmla="*/ 35 w 139"/>
                <a:gd name="T37" fmla="*/ 204 h 254"/>
                <a:gd name="T38" fmla="*/ 31 w 139"/>
                <a:gd name="T39" fmla="*/ 19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9" h="254">
                  <a:moveTo>
                    <a:pt x="121" y="254"/>
                  </a:moveTo>
                  <a:cubicBezTo>
                    <a:pt x="139" y="254"/>
                    <a:pt x="139" y="254"/>
                    <a:pt x="139" y="254"/>
                  </a:cubicBezTo>
                  <a:cubicBezTo>
                    <a:pt x="91" y="0"/>
                    <a:pt x="91" y="0"/>
                    <a:pt x="91" y="0"/>
                  </a:cubicBezTo>
                  <a:cubicBezTo>
                    <a:pt x="48" y="0"/>
                    <a:pt x="48" y="0"/>
                    <a:pt x="48" y="0"/>
                  </a:cubicBezTo>
                  <a:cubicBezTo>
                    <a:pt x="0" y="254"/>
                    <a:pt x="0" y="254"/>
                    <a:pt x="0" y="254"/>
                  </a:cubicBezTo>
                  <a:cubicBezTo>
                    <a:pt x="19" y="254"/>
                    <a:pt x="19" y="254"/>
                    <a:pt x="19" y="254"/>
                  </a:cubicBezTo>
                  <a:cubicBezTo>
                    <a:pt x="25" y="228"/>
                    <a:pt x="25" y="228"/>
                    <a:pt x="25" y="228"/>
                  </a:cubicBezTo>
                  <a:cubicBezTo>
                    <a:pt x="25" y="225"/>
                    <a:pt x="28" y="223"/>
                    <a:pt x="31" y="223"/>
                  </a:cubicBezTo>
                  <a:cubicBezTo>
                    <a:pt x="109" y="223"/>
                    <a:pt x="109" y="223"/>
                    <a:pt x="109" y="223"/>
                  </a:cubicBezTo>
                  <a:cubicBezTo>
                    <a:pt x="112" y="223"/>
                    <a:pt x="114" y="225"/>
                    <a:pt x="115" y="228"/>
                  </a:cubicBezTo>
                  <a:lnTo>
                    <a:pt x="121" y="254"/>
                  </a:lnTo>
                  <a:close/>
                  <a:moveTo>
                    <a:pt x="31" y="199"/>
                  </a:moveTo>
                  <a:cubicBezTo>
                    <a:pt x="56" y="50"/>
                    <a:pt x="56" y="50"/>
                    <a:pt x="56" y="50"/>
                  </a:cubicBezTo>
                  <a:cubicBezTo>
                    <a:pt x="57" y="48"/>
                    <a:pt x="59" y="47"/>
                    <a:pt x="61" y="47"/>
                  </a:cubicBezTo>
                  <a:cubicBezTo>
                    <a:pt x="79" y="47"/>
                    <a:pt x="79" y="47"/>
                    <a:pt x="79" y="47"/>
                  </a:cubicBezTo>
                  <a:cubicBezTo>
                    <a:pt x="81" y="47"/>
                    <a:pt x="83" y="48"/>
                    <a:pt x="83" y="50"/>
                  </a:cubicBezTo>
                  <a:cubicBezTo>
                    <a:pt x="109" y="199"/>
                    <a:pt x="109" y="199"/>
                    <a:pt x="109" y="199"/>
                  </a:cubicBezTo>
                  <a:cubicBezTo>
                    <a:pt x="110" y="202"/>
                    <a:pt x="108" y="204"/>
                    <a:pt x="105" y="204"/>
                  </a:cubicBezTo>
                  <a:cubicBezTo>
                    <a:pt x="35" y="204"/>
                    <a:pt x="35" y="204"/>
                    <a:pt x="35" y="204"/>
                  </a:cubicBezTo>
                  <a:cubicBezTo>
                    <a:pt x="32" y="204"/>
                    <a:pt x="30" y="202"/>
                    <a:pt x="31" y="199"/>
                  </a:cubicBezTo>
                  <a:close/>
                </a:path>
              </a:pathLst>
            </a:custGeom>
            <a:solidFill>
              <a:srgbClr val="D5F8F9"/>
            </a:solidFill>
            <a:ln>
              <a:noFill/>
            </a:ln>
          </p:spPr>
          <p:txBody>
            <a:bodyPr vert="horz" wrap="square" lIns="91440" tIns="45720" rIns="91440" bIns="45720" numCol="1" anchor="t" anchorCtr="0" compatLnSpc="1">
              <a:prstTxWarp prst="textNoShape">
                <a:avLst/>
              </a:prstTxWarp>
            </a:bodyPr>
            <a:lstStyle/>
            <a:p>
              <a:endParaRPr lang="en-GB"/>
            </a:p>
          </p:txBody>
        </p:sp>
        <p:sp>
          <p:nvSpPr>
            <p:cNvPr id="257" name="Freeform 63">
              <a:extLst>
                <a:ext uri="{FF2B5EF4-FFF2-40B4-BE49-F238E27FC236}">
                  <a16:creationId xmlns:a16="http://schemas.microsoft.com/office/drawing/2014/main" id="{9832A95F-DAF7-4D06-8619-11F6699A81A3}"/>
                </a:ext>
              </a:extLst>
            </p:cNvPr>
            <p:cNvSpPr>
              <a:spLocks/>
            </p:cNvSpPr>
            <p:nvPr/>
          </p:nvSpPr>
          <p:spPr bwMode="auto">
            <a:xfrm>
              <a:off x="8462650" y="3973014"/>
              <a:ext cx="258086" cy="576896"/>
            </a:xfrm>
            <a:custGeom>
              <a:avLst/>
              <a:gdLst>
                <a:gd name="T0" fmla="*/ 77 w 77"/>
                <a:gd name="T1" fmla="*/ 171 h 171"/>
                <a:gd name="T2" fmla="*/ 61 w 77"/>
                <a:gd name="T3" fmla="*/ 171 h 171"/>
                <a:gd name="T4" fmla="*/ 2 w 77"/>
                <a:gd name="T5" fmla="*/ 18 h 171"/>
                <a:gd name="T6" fmla="*/ 10 w 77"/>
                <a:gd name="T7" fmla="*/ 1 h 171"/>
                <a:gd name="T8" fmla="*/ 12 w 77"/>
                <a:gd name="T9" fmla="*/ 0 h 171"/>
                <a:gd name="T10" fmla="*/ 77 w 77"/>
                <a:gd name="T11" fmla="*/ 171 h 171"/>
              </a:gdLst>
              <a:ahLst/>
              <a:cxnLst>
                <a:cxn ang="0">
                  <a:pos x="T0" y="T1"/>
                </a:cxn>
                <a:cxn ang="0">
                  <a:pos x="T2" y="T3"/>
                </a:cxn>
                <a:cxn ang="0">
                  <a:pos x="T4" y="T5"/>
                </a:cxn>
                <a:cxn ang="0">
                  <a:pos x="T6" y="T7"/>
                </a:cxn>
                <a:cxn ang="0">
                  <a:pos x="T8" y="T9"/>
                </a:cxn>
                <a:cxn ang="0">
                  <a:pos x="T10" y="T11"/>
                </a:cxn>
              </a:cxnLst>
              <a:rect l="0" t="0" r="r" b="b"/>
              <a:pathLst>
                <a:path w="77" h="171">
                  <a:moveTo>
                    <a:pt x="77" y="171"/>
                  </a:moveTo>
                  <a:cubicBezTo>
                    <a:pt x="61" y="171"/>
                    <a:pt x="61" y="171"/>
                    <a:pt x="61" y="171"/>
                  </a:cubicBezTo>
                  <a:cubicBezTo>
                    <a:pt x="2" y="18"/>
                    <a:pt x="2" y="18"/>
                    <a:pt x="2" y="18"/>
                  </a:cubicBezTo>
                  <a:cubicBezTo>
                    <a:pt x="0" y="11"/>
                    <a:pt x="3" y="3"/>
                    <a:pt x="10" y="1"/>
                  </a:cubicBezTo>
                  <a:cubicBezTo>
                    <a:pt x="12" y="0"/>
                    <a:pt x="12" y="0"/>
                    <a:pt x="12" y="0"/>
                  </a:cubicBezTo>
                  <a:lnTo>
                    <a:pt x="77" y="171"/>
                  </a:lnTo>
                  <a:close/>
                </a:path>
              </a:pathLst>
            </a:custGeom>
            <a:solidFill>
              <a:srgbClr val="9DEEF1"/>
            </a:solidFill>
            <a:ln>
              <a:noFill/>
            </a:ln>
          </p:spPr>
          <p:txBody>
            <a:bodyPr vert="horz" wrap="square" lIns="91440" tIns="45720" rIns="91440" bIns="45720" numCol="1" anchor="t" anchorCtr="0" compatLnSpc="1">
              <a:prstTxWarp prst="textNoShape">
                <a:avLst/>
              </a:prstTxWarp>
            </a:bodyPr>
            <a:lstStyle/>
            <a:p>
              <a:endParaRPr lang="en-GB"/>
            </a:p>
          </p:txBody>
        </p:sp>
        <p:sp>
          <p:nvSpPr>
            <p:cNvPr id="258" name="Freeform 64">
              <a:extLst>
                <a:ext uri="{FF2B5EF4-FFF2-40B4-BE49-F238E27FC236}">
                  <a16:creationId xmlns:a16="http://schemas.microsoft.com/office/drawing/2014/main" id="{26DD0380-B740-4814-9963-55E1315FAE84}"/>
                </a:ext>
              </a:extLst>
            </p:cNvPr>
            <p:cNvSpPr>
              <a:spLocks/>
            </p:cNvSpPr>
            <p:nvPr/>
          </p:nvSpPr>
          <p:spPr bwMode="auto">
            <a:xfrm>
              <a:off x="8479518" y="4239533"/>
              <a:ext cx="187239" cy="310377"/>
            </a:xfrm>
            <a:custGeom>
              <a:avLst/>
              <a:gdLst>
                <a:gd name="T0" fmla="*/ 56 w 56"/>
                <a:gd name="T1" fmla="*/ 92 h 92"/>
                <a:gd name="T2" fmla="*/ 28 w 56"/>
                <a:gd name="T3" fmla="*/ 92 h 92"/>
                <a:gd name="T4" fmla="*/ 3 w 56"/>
                <a:gd name="T5" fmla="*/ 27 h 92"/>
                <a:gd name="T6" fmla="*/ 14 w 56"/>
                <a:gd name="T7" fmla="*/ 3 h 92"/>
                <a:gd name="T8" fmla="*/ 21 w 56"/>
                <a:gd name="T9" fmla="*/ 0 h 92"/>
                <a:gd name="T10" fmla="*/ 56 w 56"/>
                <a:gd name="T11" fmla="*/ 92 h 92"/>
              </a:gdLst>
              <a:ahLst/>
              <a:cxnLst>
                <a:cxn ang="0">
                  <a:pos x="T0" y="T1"/>
                </a:cxn>
                <a:cxn ang="0">
                  <a:pos x="T2" y="T3"/>
                </a:cxn>
                <a:cxn ang="0">
                  <a:pos x="T4" y="T5"/>
                </a:cxn>
                <a:cxn ang="0">
                  <a:pos x="T6" y="T7"/>
                </a:cxn>
                <a:cxn ang="0">
                  <a:pos x="T8" y="T9"/>
                </a:cxn>
                <a:cxn ang="0">
                  <a:pos x="T10" y="T11"/>
                </a:cxn>
              </a:cxnLst>
              <a:rect l="0" t="0" r="r" b="b"/>
              <a:pathLst>
                <a:path w="56" h="92">
                  <a:moveTo>
                    <a:pt x="56" y="92"/>
                  </a:moveTo>
                  <a:cubicBezTo>
                    <a:pt x="28" y="92"/>
                    <a:pt x="28" y="92"/>
                    <a:pt x="28" y="92"/>
                  </a:cubicBezTo>
                  <a:cubicBezTo>
                    <a:pt x="3" y="27"/>
                    <a:pt x="3" y="27"/>
                    <a:pt x="3" y="27"/>
                  </a:cubicBezTo>
                  <a:cubicBezTo>
                    <a:pt x="0" y="17"/>
                    <a:pt x="4" y="6"/>
                    <a:pt x="14" y="3"/>
                  </a:cubicBezTo>
                  <a:cubicBezTo>
                    <a:pt x="21" y="0"/>
                    <a:pt x="21" y="0"/>
                    <a:pt x="21" y="0"/>
                  </a:cubicBezTo>
                  <a:lnTo>
                    <a:pt x="56" y="92"/>
                  </a:lnTo>
                  <a:close/>
                </a:path>
              </a:pathLst>
            </a:custGeom>
            <a:solidFill>
              <a:srgbClr val="D5F8F9"/>
            </a:solidFill>
            <a:ln>
              <a:noFill/>
            </a:ln>
          </p:spPr>
          <p:txBody>
            <a:bodyPr vert="horz" wrap="square" lIns="91440" tIns="45720" rIns="91440" bIns="45720" numCol="1" anchor="t" anchorCtr="0" compatLnSpc="1">
              <a:prstTxWarp prst="textNoShape">
                <a:avLst/>
              </a:prstTxWarp>
            </a:bodyPr>
            <a:lstStyle/>
            <a:p>
              <a:endParaRPr lang="en-GB"/>
            </a:p>
          </p:txBody>
        </p:sp>
        <p:sp>
          <p:nvSpPr>
            <p:cNvPr id="259" name="Freeform 65">
              <a:extLst>
                <a:ext uri="{FF2B5EF4-FFF2-40B4-BE49-F238E27FC236}">
                  <a16:creationId xmlns:a16="http://schemas.microsoft.com/office/drawing/2014/main" id="{C1EE2C04-997F-40DE-9E4F-F7232C1320EE}"/>
                </a:ext>
              </a:extLst>
            </p:cNvPr>
            <p:cNvSpPr>
              <a:spLocks/>
            </p:cNvSpPr>
            <p:nvPr/>
          </p:nvSpPr>
          <p:spPr bwMode="auto">
            <a:xfrm>
              <a:off x="8455902" y="3834694"/>
              <a:ext cx="318812" cy="715216"/>
            </a:xfrm>
            <a:custGeom>
              <a:avLst/>
              <a:gdLst>
                <a:gd name="T0" fmla="*/ 189 w 189"/>
                <a:gd name="T1" fmla="*/ 424 h 424"/>
                <a:gd name="T2" fmla="*/ 157 w 189"/>
                <a:gd name="T3" fmla="*/ 424 h 424"/>
                <a:gd name="T4" fmla="*/ 0 w 189"/>
                <a:gd name="T5" fmla="*/ 10 h 424"/>
                <a:gd name="T6" fmla="*/ 28 w 189"/>
                <a:gd name="T7" fmla="*/ 0 h 424"/>
                <a:gd name="T8" fmla="*/ 189 w 189"/>
                <a:gd name="T9" fmla="*/ 424 h 424"/>
              </a:gdLst>
              <a:ahLst/>
              <a:cxnLst>
                <a:cxn ang="0">
                  <a:pos x="T0" y="T1"/>
                </a:cxn>
                <a:cxn ang="0">
                  <a:pos x="T2" y="T3"/>
                </a:cxn>
                <a:cxn ang="0">
                  <a:pos x="T4" y="T5"/>
                </a:cxn>
                <a:cxn ang="0">
                  <a:pos x="T6" y="T7"/>
                </a:cxn>
                <a:cxn ang="0">
                  <a:pos x="T8" y="T9"/>
                </a:cxn>
              </a:cxnLst>
              <a:rect l="0" t="0" r="r" b="b"/>
              <a:pathLst>
                <a:path w="189" h="424">
                  <a:moveTo>
                    <a:pt x="189" y="424"/>
                  </a:moveTo>
                  <a:lnTo>
                    <a:pt x="157" y="424"/>
                  </a:lnTo>
                  <a:lnTo>
                    <a:pt x="0" y="10"/>
                  </a:lnTo>
                  <a:lnTo>
                    <a:pt x="28" y="0"/>
                  </a:lnTo>
                  <a:lnTo>
                    <a:pt x="189" y="4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Rectangle 66">
              <a:extLst>
                <a:ext uri="{FF2B5EF4-FFF2-40B4-BE49-F238E27FC236}">
                  <a16:creationId xmlns:a16="http://schemas.microsoft.com/office/drawing/2014/main" id="{36DC388D-6221-42BE-92A4-9374380A6628}"/>
                </a:ext>
              </a:extLst>
            </p:cNvPr>
            <p:cNvSpPr>
              <a:spLocks noChangeArrowheads="1"/>
            </p:cNvSpPr>
            <p:nvPr/>
          </p:nvSpPr>
          <p:spPr bwMode="auto">
            <a:xfrm>
              <a:off x="8550365" y="4549910"/>
              <a:ext cx="524605" cy="84342"/>
            </a:xfrm>
            <a:prstGeom prst="rect">
              <a:avLst/>
            </a:prstGeom>
            <a:solidFill>
              <a:srgbClr val="9DEEF1"/>
            </a:solidFill>
            <a:ln>
              <a:noFill/>
            </a:ln>
          </p:spPr>
          <p:txBody>
            <a:bodyPr vert="horz" wrap="square" lIns="91440" tIns="45720" rIns="91440" bIns="45720" numCol="1" anchor="t" anchorCtr="0" compatLnSpc="1">
              <a:prstTxWarp prst="textNoShape">
                <a:avLst/>
              </a:prstTxWarp>
            </a:bodyPr>
            <a:lstStyle/>
            <a:p>
              <a:endParaRPr lang="en-GB"/>
            </a:p>
          </p:txBody>
        </p:sp>
        <p:sp>
          <p:nvSpPr>
            <p:cNvPr id="261" name="Oval 67">
              <a:extLst>
                <a:ext uri="{FF2B5EF4-FFF2-40B4-BE49-F238E27FC236}">
                  <a16:creationId xmlns:a16="http://schemas.microsoft.com/office/drawing/2014/main" id="{84D8A22E-5899-407C-B163-0C2B17458D4C}"/>
                </a:ext>
              </a:extLst>
            </p:cNvPr>
            <p:cNvSpPr>
              <a:spLocks noChangeArrowheads="1"/>
            </p:cNvSpPr>
            <p:nvPr/>
          </p:nvSpPr>
          <p:spPr bwMode="auto">
            <a:xfrm>
              <a:off x="8794956" y="4563405"/>
              <a:ext cx="57352" cy="57352"/>
            </a:xfrm>
            <a:prstGeom prst="ellipse">
              <a:avLst/>
            </a:prstGeom>
            <a:solidFill>
              <a:srgbClr val="D5F8F9"/>
            </a:solidFill>
            <a:ln>
              <a:noFill/>
            </a:ln>
          </p:spPr>
          <p:txBody>
            <a:bodyPr vert="horz" wrap="square" lIns="91440" tIns="45720" rIns="91440" bIns="45720" numCol="1" anchor="t" anchorCtr="0" compatLnSpc="1">
              <a:prstTxWarp prst="textNoShape">
                <a:avLst/>
              </a:prstTxWarp>
            </a:bodyPr>
            <a:lstStyle/>
            <a:p>
              <a:endParaRPr lang="en-GB"/>
            </a:p>
          </p:txBody>
        </p:sp>
        <p:sp>
          <p:nvSpPr>
            <p:cNvPr id="262" name="Oval 68">
              <a:extLst>
                <a:ext uri="{FF2B5EF4-FFF2-40B4-BE49-F238E27FC236}">
                  <a16:creationId xmlns:a16="http://schemas.microsoft.com/office/drawing/2014/main" id="{AEE35936-4006-4768-94EA-0D37650962D5}"/>
                </a:ext>
              </a:extLst>
            </p:cNvPr>
            <p:cNvSpPr>
              <a:spLocks noChangeArrowheads="1"/>
            </p:cNvSpPr>
            <p:nvPr/>
          </p:nvSpPr>
          <p:spPr bwMode="auto">
            <a:xfrm>
              <a:off x="8896166" y="4563405"/>
              <a:ext cx="53979" cy="57352"/>
            </a:xfrm>
            <a:prstGeom prst="ellipse">
              <a:avLst/>
            </a:prstGeom>
            <a:solidFill>
              <a:srgbClr val="D5F8F9"/>
            </a:solidFill>
            <a:ln>
              <a:noFill/>
            </a:ln>
          </p:spPr>
          <p:txBody>
            <a:bodyPr vert="horz" wrap="square" lIns="91440" tIns="45720" rIns="91440" bIns="45720" numCol="1" anchor="t" anchorCtr="0" compatLnSpc="1">
              <a:prstTxWarp prst="textNoShape">
                <a:avLst/>
              </a:prstTxWarp>
            </a:bodyPr>
            <a:lstStyle/>
            <a:p>
              <a:endParaRPr lang="en-GB"/>
            </a:p>
          </p:txBody>
        </p:sp>
        <p:sp>
          <p:nvSpPr>
            <p:cNvPr id="263" name="Freeform 69">
              <a:extLst>
                <a:ext uri="{FF2B5EF4-FFF2-40B4-BE49-F238E27FC236}">
                  <a16:creationId xmlns:a16="http://schemas.microsoft.com/office/drawing/2014/main" id="{2D9E6B33-2F40-456D-AEC7-CDCB6D415EE2}"/>
                </a:ext>
              </a:extLst>
            </p:cNvPr>
            <p:cNvSpPr>
              <a:spLocks noEditPoints="1"/>
            </p:cNvSpPr>
            <p:nvPr/>
          </p:nvSpPr>
          <p:spPr bwMode="auto">
            <a:xfrm>
              <a:off x="8455902" y="3483833"/>
              <a:ext cx="781003" cy="2007329"/>
            </a:xfrm>
            <a:custGeom>
              <a:avLst/>
              <a:gdLst>
                <a:gd name="T0" fmla="*/ 232 w 232"/>
                <a:gd name="T1" fmla="*/ 541 h 595"/>
                <a:gd name="T2" fmla="*/ 232 w 232"/>
                <a:gd name="T3" fmla="*/ 541 h 595"/>
                <a:gd name="T4" fmla="*/ 139 w 232"/>
                <a:gd name="T5" fmla="*/ 26 h 595"/>
                <a:gd name="T6" fmla="*/ 217 w 232"/>
                <a:gd name="T7" fmla="*/ 359 h 595"/>
                <a:gd name="T8" fmla="*/ 61 w 232"/>
                <a:gd name="T9" fmla="*/ 359 h 595"/>
                <a:gd name="T10" fmla="*/ 217 w 232"/>
                <a:gd name="T11" fmla="*/ 367 h 595"/>
                <a:gd name="T12" fmla="*/ 173 w 232"/>
                <a:gd name="T13" fmla="*/ 384 h 595"/>
                <a:gd name="T14" fmla="*/ 184 w 232"/>
                <a:gd name="T15" fmla="*/ 341 h 595"/>
                <a:gd name="T16" fmla="*/ 66 w 232"/>
                <a:gd name="T17" fmla="*/ 242 h 595"/>
                <a:gd name="T18" fmla="*/ 33 w 232"/>
                <a:gd name="T19" fmla="*/ 154 h 595"/>
                <a:gd name="T20" fmla="*/ 0 w 232"/>
                <a:gd name="T21" fmla="*/ 109 h 595"/>
                <a:gd name="T22" fmla="*/ 5 w 232"/>
                <a:gd name="T23" fmla="*/ 152 h 595"/>
                <a:gd name="T24" fmla="*/ 35 w 232"/>
                <a:gd name="T25" fmla="*/ 243 h 595"/>
                <a:gd name="T26" fmla="*/ 63 w 232"/>
                <a:gd name="T27" fmla="*/ 316 h 595"/>
                <a:gd name="T28" fmla="*/ 10 w 232"/>
                <a:gd name="T29" fmla="*/ 251 h 595"/>
                <a:gd name="T30" fmla="*/ 184 w 232"/>
                <a:gd name="T31" fmla="*/ 316 h 595"/>
                <a:gd name="T32" fmla="*/ 28 w 232"/>
                <a:gd name="T33" fmla="*/ 341 h 595"/>
                <a:gd name="T34" fmla="*/ 175 w 232"/>
                <a:gd name="T35" fmla="*/ 595 h 595"/>
                <a:gd name="T36" fmla="*/ 151 w 232"/>
                <a:gd name="T37" fmla="*/ 569 h 595"/>
                <a:gd name="T38" fmla="*/ 107 w 232"/>
                <a:gd name="T39" fmla="*/ 564 h 595"/>
                <a:gd name="T40" fmla="*/ 67 w 232"/>
                <a:gd name="T41" fmla="*/ 564 h 595"/>
                <a:gd name="T42" fmla="*/ 55 w 232"/>
                <a:gd name="T43" fmla="*/ 595 h 595"/>
                <a:gd name="T44" fmla="*/ 84 w 232"/>
                <a:gd name="T45" fmla="*/ 341 h 595"/>
                <a:gd name="T46" fmla="*/ 140 w 232"/>
                <a:gd name="T47" fmla="*/ 407 h 595"/>
                <a:gd name="T48" fmla="*/ 67 w 232"/>
                <a:gd name="T49" fmla="*/ 540 h 595"/>
                <a:gd name="T50" fmla="*/ 141 w 232"/>
                <a:gd name="T51" fmla="*/ 545 h 595"/>
                <a:gd name="T52" fmla="*/ 119 w 232"/>
                <a:gd name="T53" fmla="*/ 391 h 595"/>
                <a:gd name="T54" fmla="*/ 97 w 232"/>
                <a:gd name="T55" fmla="*/ 388 h 595"/>
                <a:gd name="T56" fmla="*/ 87 w 232"/>
                <a:gd name="T57" fmla="*/ 423 h 595"/>
                <a:gd name="T58" fmla="*/ 202 w 232"/>
                <a:gd name="T59" fmla="*/ 104 h 595"/>
                <a:gd name="T60" fmla="*/ 188 w 232"/>
                <a:gd name="T61" fmla="*/ 102 h 595"/>
                <a:gd name="T62" fmla="*/ 195 w 232"/>
                <a:gd name="T63" fmla="*/ 123 h 595"/>
                <a:gd name="T64" fmla="*/ 198 w 232"/>
                <a:gd name="T65" fmla="*/ 114 h 595"/>
                <a:gd name="T66" fmla="*/ 183 w 232"/>
                <a:gd name="T67" fmla="*/ 96 h 595"/>
                <a:gd name="T68" fmla="*/ 157 w 232"/>
                <a:gd name="T69" fmla="*/ 121 h 595"/>
                <a:gd name="T70" fmla="*/ 178 w 232"/>
                <a:gd name="T71" fmla="*/ 147 h 595"/>
                <a:gd name="T72" fmla="*/ 206 w 232"/>
                <a:gd name="T73" fmla="*/ 75 h 595"/>
                <a:gd name="T74" fmla="*/ 218 w 232"/>
                <a:gd name="T75" fmla="*/ 75 h 595"/>
                <a:gd name="T76" fmla="*/ 206 w 232"/>
                <a:gd name="T77" fmla="*/ 75 h 595"/>
                <a:gd name="T78" fmla="*/ 109 w 232"/>
                <a:gd name="T79" fmla="*/ 35 h 595"/>
                <a:gd name="T80" fmla="*/ 109 w 232"/>
                <a:gd name="T81" fmla="*/ 49 h 595"/>
                <a:gd name="T82" fmla="*/ 132 w 232"/>
                <a:gd name="T83" fmla="*/ 42 h 595"/>
                <a:gd name="T84" fmla="*/ 146 w 232"/>
                <a:gd name="T85" fmla="*/ 42 h 595"/>
                <a:gd name="T86" fmla="*/ 132 w 232"/>
                <a:gd name="T87" fmla="*/ 42 h 595"/>
                <a:gd name="T88" fmla="*/ 116 w 232"/>
                <a:gd name="T89" fmla="*/ 42 h 595"/>
                <a:gd name="T90" fmla="*/ 145 w 232"/>
                <a:gd name="T91" fmla="*/ 45 h 595"/>
                <a:gd name="T92" fmla="*/ 212 w 232"/>
                <a:gd name="T93" fmla="*/ 89 h 595"/>
                <a:gd name="T94" fmla="*/ 169 w 232"/>
                <a:gd name="T95" fmla="*/ 136 h 595"/>
                <a:gd name="T96" fmla="*/ 158 w 232"/>
                <a:gd name="T97" fmla="*/ 123 h 595"/>
                <a:gd name="T98" fmla="*/ 109 w 232"/>
                <a:gd name="T99" fmla="*/ 49 h 595"/>
                <a:gd name="T100" fmla="*/ 109 w 232"/>
                <a:gd name="T101" fmla="*/ 0 h 595"/>
                <a:gd name="T102" fmla="*/ 139 w 232"/>
                <a:gd name="T103" fmla="*/ 15 h 595"/>
                <a:gd name="T104" fmla="*/ 109 w 232"/>
                <a:gd name="T105" fmla="*/ 337 h 595"/>
                <a:gd name="T106" fmla="*/ 109 w 232"/>
                <a:gd name="T107" fmla="*/ 320 h 595"/>
                <a:gd name="T108" fmla="*/ 147 w 232"/>
                <a:gd name="T109" fmla="*/ 328 h 595"/>
                <a:gd name="T110" fmla="*/ 131 w 232"/>
                <a:gd name="T111" fmla="*/ 328 h 595"/>
                <a:gd name="T112" fmla="*/ 139 w 232"/>
                <a:gd name="T113" fmla="*/ 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2" h="595">
                  <a:moveTo>
                    <a:pt x="232" y="541"/>
                  </a:moveTo>
                  <a:cubicBezTo>
                    <a:pt x="232" y="541"/>
                    <a:pt x="232" y="541"/>
                    <a:pt x="232" y="541"/>
                  </a:cubicBezTo>
                  <a:moveTo>
                    <a:pt x="232" y="541"/>
                  </a:moveTo>
                  <a:cubicBezTo>
                    <a:pt x="232" y="541"/>
                    <a:pt x="232" y="541"/>
                    <a:pt x="232" y="541"/>
                  </a:cubicBezTo>
                  <a:moveTo>
                    <a:pt x="139" y="35"/>
                  </a:moveTo>
                  <a:cubicBezTo>
                    <a:pt x="139" y="26"/>
                    <a:pt x="139" y="26"/>
                    <a:pt x="139" y="26"/>
                  </a:cubicBezTo>
                  <a:moveTo>
                    <a:pt x="131" y="359"/>
                  </a:moveTo>
                  <a:cubicBezTo>
                    <a:pt x="217" y="359"/>
                    <a:pt x="217" y="359"/>
                    <a:pt x="217" y="359"/>
                  </a:cubicBezTo>
                  <a:moveTo>
                    <a:pt x="61" y="384"/>
                  </a:moveTo>
                  <a:cubicBezTo>
                    <a:pt x="61" y="359"/>
                    <a:pt x="61" y="359"/>
                    <a:pt x="61" y="359"/>
                  </a:cubicBezTo>
                  <a:cubicBezTo>
                    <a:pt x="81" y="359"/>
                    <a:pt x="81" y="359"/>
                    <a:pt x="81" y="359"/>
                  </a:cubicBezTo>
                  <a:moveTo>
                    <a:pt x="217" y="367"/>
                  </a:moveTo>
                  <a:cubicBezTo>
                    <a:pt x="217" y="384"/>
                    <a:pt x="217" y="384"/>
                    <a:pt x="217" y="384"/>
                  </a:cubicBezTo>
                  <a:cubicBezTo>
                    <a:pt x="173" y="384"/>
                    <a:pt x="173" y="384"/>
                    <a:pt x="173" y="384"/>
                  </a:cubicBezTo>
                  <a:moveTo>
                    <a:pt x="184" y="325"/>
                  </a:moveTo>
                  <a:cubicBezTo>
                    <a:pt x="184" y="341"/>
                    <a:pt x="184" y="341"/>
                    <a:pt x="184" y="341"/>
                  </a:cubicBezTo>
                  <a:cubicBezTo>
                    <a:pt x="159" y="341"/>
                    <a:pt x="159" y="341"/>
                    <a:pt x="159" y="341"/>
                  </a:cubicBezTo>
                  <a:moveTo>
                    <a:pt x="66" y="242"/>
                  </a:moveTo>
                  <a:cubicBezTo>
                    <a:pt x="95" y="316"/>
                    <a:pt x="95" y="316"/>
                    <a:pt x="95" y="316"/>
                  </a:cubicBezTo>
                  <a:moveTo>
                    <a:pt x="33" y="154"/>
                  </a:moveTo>
                  <a:cubicBezTo>
                    <a:pt x="14" y="104"/>
                    <a:pt x="14" y="104"/>
                    <a:pt x="14" y="104"/>
                  </a:cubicBezTo>
                  <a:cubicBezTo>
                    <a:pt x="0" y="109"/>
                    <a:pt x="0" y="109"/>
                    <a:pt x="0" y="109"/>
                  </a:cubicBezTo>
                  <a:cubicBezTo>
                    <a:pt x="79" y="316"/>
                    <a:pt x="79" y="316"/>
                    <a:pt x="79" y="316"/>
                  </a:cubicBezTo>
                  <a:moveTo>
                    <a:pt x="5" y="152"/>
                  </a:moveTo>
                  <a:cubicBezTo>
                    <a:pt x="3" y="155"/>
                    <a:pt x="3" y="159"/>
                    <a:pt x="4" y="163"/>
                  </a:cubicBezTo>
                  <a:cubicBezTo>
                    <a:pt x="35" y="243"/>
                    <a:pt x="35" y="243"/>
                    <a:pt x="35" y="243"/>
                  </a:cubicBezTo>
                  <a:moveTo>
                    <a:pt x="49" y="281"/>
                  </a:moveTo>
                  <a:cubicBezTo>
                    <a:pt x="63" y="316"/>
                    <a:pt x="63" y="316"/>
                    <a:pt x="63" y="316"/>
                  </a:cubicBezTo>
                  <a:moveTo>
                    <a:pt x="14" y="231"/>
                  </a:moveTo>
                  <a:cubicBezTo>
                    <a:pt x="9" y="236"/>
                    <a:pt x="8" y="244"/>
                    <a:pt x="10" y="251"/>
                  </a:cubicBezTo>
                  <a:cubicBezTo>
                    <a:pt x="35" y="316"/>
                    <a:pt x="35" y="316"/>
                    <a:pt x="35" y="316"/>
                  </a:cubicBezTo>
                  <a:moveTo>
                    <a:pt x="184" y="316"/>
                  </a:moveTo>
                  <a:cubicBezTo>
                    <a:pt x="28" y="316"/>
                    <a:pt x="28" y="316"/>
                    <a:pt x="28" y="316"/>
                  </a:cubicBezTo>
                  <a:cubicBezTo>
                    <a:pt x="28" y="341"/>
                    <a:pt x="28" y="341"/>
                    <a:pt x="28" y="341"/>
                  </a:cubicBezTo>
                  <a:moveTo>
                    <a:pt x="167" y="553"/>
                  </a:moveTo>
                  <a:cubicBezTo>
                    <a:pt x="175" y="595"/>
                    <a:pt x="175" y="595"/>
                    <a:pt x="175" y="595"/>
                  </a:cubicBezTo>
                  <a:cubicBezTo>
                    <a:pt x="157" y="595"/>
                    <a:pt x="157" y="595"/>
                    <a:pt x="157" y="595"/>
                  </a:cubicBezTo>
                  <a:cubicBezTo>
                    <a:pt x="151" y="569"/>
                    <a:pt x="151" y="569"/>
                    <a:pt x="151" y="569"/>
                  </a:cubicBezTo>
                  <a:cubicBezTo>
                    <a:pt x="150" y="566"/>
                    <a:pt x="148" y="564"/>
                    <a:pt x="145" y="564"/>
                  </a:cubicBezTo>
                  <a:cubicBezTo>
                    <a:pt x="107" y="564"/>
                    <a:pt x="107" y="564"/>
                    <a:pt x="107" y="564"/>
                  </a:cubicBezTo>
                  <a:moveTo>
                    <a:pt x="83" y="564"/>
                  </a:moveTo>
                  <a:cubicBezTo>
                    <a:pt x="67" y="564"/>
                    <a:pt x="67" y="564"/>
                    <a:pt x="67" y="564"/>
                  </a:cubicBezTo>
                  <a:cubicBezTo>
                    <a:pt x="64" y="564"/>
                    <a:pt x="61" y="566"/>
                    <a:pt x="61" y="569"/>
                  </a:cubicBezTo>
                  <a:cubicBezTo>
                    <a:pt x="55" y="595"/>
                    <a:pt x="55" y="595"/>
                    <a:pt x="55" y="595"/>
                  </a:cubicBezTo>
                  <a:cubicBezTo>
                    <a:pt x="36" y="595"/>
                    <a:pt x="36" y="595"/>
                    <a:pt x="36" y="595"/>
                  </a:cubicBezTo>
                  <a:cubicBezTo>
                    <a:pt x="84" y="341"/>
                    <a:pt x="84" y="341"/>
                    <a:pt x="84" y="341"/>
                  </a:cubicBezTo>
                  <a:cubicBezTo>
                    <a:pt x="127" y="341"/>
                    <a:pt x="127" y="341"/>
                    <a:pt x="127" y="341"/>
                  </a:cubicBezTo>
                  <a:cubicBezTo>
                    <a:pt x="140" y="407"/>
                    <a:pt x="140" y="407"/>
                    <a:pt x="140" y="407"/>
                  </a:cubicBezTo>
                  <a:moveTo>
                    <a:pt x="74" y="499"/>
                  </a:moveTo>
                  <a:cubicBezTo>
                    <a:pt x="67" y="540"/>
                    <a:pt x="67" y="540"/>
                    <a:pt x="67" y="540"/>
                  </a:cubicBezTo>
                  <a:cubicBezTo>
                    <a:pt x="66" y="543"/>
                    <a:pt x="68" y="545"/>
                    <a:pt x="71" y="545"/>
                  </a:cubicBezTo>
                  <a:cubicBezTo>
                    <a:pt x="141" y="545"/>
                    <a:pt x="141" y="545"/>
                    <a:pt x="141" y="545"/>
                  </a:cubicBezTo>
                  <a:cubicBezTo>
                    <a:pt x="144" y="545"/>
                    <a:pt x="146" y="543"/>
                    <a:pt x="145" y="540"/>
                  </a:cubicBezTo>
                  <a:cubicBezTo>
                    <a:pt x="119" y="391"/>
                    <a:pt x="119" y="391"/>
                    <a:pt x="119" y="391"/>
                  </a:cubicBezTo>
                  <a:cubicBezTo>
                    <a:pt x="119" y="389"/>
                    <a:pt x="117" y="388"/>
                    <a:pt x="115" y="388"/>
                  </a:cubicBezTo>
                  <a:cubicBezTo>
                    <a:pt x="97" y="388"/>
                    <a:pt x="97" y="388"/>
                    <a:pt x="97" y="388"/>
                  </a:cubicBezTo>
                  <a:cubicBezTo>
                    <a:pt x="95" y="388"/>
                    <a:pt x="93" y="389"/>
                    <a:pt x="92" y="391"/>
                  </a:cubicBezTo>
                  <a:cubicBezTo>
                    <a:pt x="87" y="423"/>
                    <a:pt x="87" y="423"/>
                    <a:pt x="87" y="423"/>
                  </a:cubicBezTo>
                  <a:moveTo>
                    <a:pt x="195" y="96"/>
                  </a:moveTo>
                  <a:cubicBezTo>
                    <a:pt x="202" y="104"/>
                    <a:pt x="202" y="104"/>
                    <a:pt x="202" y="104"/>
                  </a:cubicBezTo>
                  <a:cubicBezTo>
                    <a:pt x="195" y="110"/>
                    <a:pt x="195" y="110"/>
                    <a:pt x="195" y="110"/>
                  </a:cubicBezTo>
                  <a:cubicBezTo>
                    <a:pt x="188" y="102"/>
                    <a:pt x="188" y="102"/>
                    <a:pt x="188" y="102"/>
                  </a:cubicBezTo>
                  <a:lnTo>
                    <a:pt x="195" y="96"/>
                  </a:lnTo>
                  <a:close/>
                  <a:moveTo>
                    <a:pt x="195" y="123"/>
                  </a:moveTo>
                  <a:cubicBezTo>
                    <a:pt x="200" y="116"/>
                    <a:pt x="200" y="116"/>
                    <a:pt x="200" y="116"/>
                  </a:cubicBezTo>
                  <a:cubicBezTo>
                    <a:pt x="198" y="114"/>
                    <a:pt x="198" y="114"/>
                    <a:pt x="198" y="114"/>
                  </a:cubicBezTo>
                  <a:cubicBezTo>
                    <a:pt x="184" y="98"/>
                    <a:pt x="184" y="98"/>
                    <a:pt x="184" y="98"/>
                  </a:cubicBezTo>
                  <a:cubicBezTo>
                    <a:pt x="183" y="96"/>
                    <a:pt x="183" y="96"/>
                    <a:pt x="183" y="96"/>
                  </a:cubicBezTo>
                  <a:cubicBezTo>
                    <a:pt x="149" y="112"/>
                    <a:pt x="149" y="112"/>
                    <a:pt x="149" y="112"/>
                  </a:cubicBezTo>
                  <a:cubicBezTo>
                    <a:pt x="157" y="121"/>
                    <a:pt x="157" y="121"/>
                    <a:pt x="157" y="121"/>
                  </a:cubicBezTo>
                  <a:cubicBezTo>
                    <a:pt x="171" y="137"/>
                    <a:pt x="171" y="137"/>
                    <a:pt x="171" y="137"/>
                  </a:cubicBezTo>
                  <a:cubicBezTo>
                    <a:pt x="178" y="147"/>
                    <a:pt x="178" y="147"/>
                    <a:pt x="178" y="147"/>
                  </a:cubicBezTo>
                  <a:cubicBezTo>
                    <a:pt x="185" y="138"/>
                    <a:pt x="185" y="138"/>
                    <a:pt x="185" y="138"/>
                  </a:cubicBezTo>
                  <a:moveTo>
                    <a:pt x="206" y="75"/>
                  </a:moveTo>
                  <a:cubicBezTo>
                    <a:pt x="206" y="72"/>
                    <a:pt x="209" y="69"/>
                    <a:pt x="212" y="69"/>
                  </a:cubicBezTo>
                  <a:cubicBezTo>
                    <a:pt x="215" y="69"/>
                    <a:pt x="218" y="72"/>
                    <a:pt x="218" y="75"/>
                  </a:cubicBezTo>
                  <a:cubicBezTo>
                    <a:pt x="218" y="78"/>
                    <a:pt x="215" y="81"/>
                    <a:pt x="212" y="81"/>
                  </a:cubicBezTo>
                  <a:cubicBezTo>
                    <a:pt x="209" y="81"/>
                    <a:pt x="206" y="78"/>
                    <a:pt x="206" y="75"/>
                  </a:cubicBezTo>
                  <a:close/>
                  <a:moveTo>
                    <a:pt x="103" y="42"/>
                  </a:moveTo>
                  <a:cubicBezTo>
                    <a:pt x="103" y="38"/>
                    <a:pt x="106" y="35"/>
                    <a:pt x="109" y="35"/>
                  </a:cubicBezTo>
                  <a:cubicBezTo>
                    <a:pt x="113" y="35"/>
                    <a:pt x="116" y="38"/>
                    <a:pt x="116" y="42"/>
                  </a:cubicBezTo>
                  <a:cubicBezTo>
                    <a:pt x="116" y="46"/>
                    <a:pt x="113" y="49"/>
                    <a:pt x="109" y="49"/>
                  </a:cubicBezTo>
                  <a:cubicBezTo>
                    <a:pt x="106" y="49"/>
                    <a:pt x="103" y="46"/>
                    <a:pt x="103" y="42"/>
                  </a:cubicBezTo>
                  <a:close/>
                  <a:moveTo>
                    <a:pt x="132" y="42"/>
                  </a:moveTo>
                  <a:cubicBezTo>
                    <a:pt x="132" y="38"/>
                    <a:pt x="135" y="35"/>
                    <a:pt x="139" y="35"/>
                  </a:cubicBezTo>
                  <a:cubicBezTo>
                    <a:pt x="143" y="35"/>
                    <a:pt x="146" y="38"/>
                    <a:pt x="146" y="42"/>
                  </a:cubicBezTo>
                  <a:cubicBezTo>
                    <a:pt x="146" y="46"/>
                    <a:pt x="143" y="49"/>
                    <a:pt x="139" y="49"/>
                  </a:cubicBezTo>
                  <a:cubicBezTo>
                    <a:pt x="135" y="49"/>
                    <a:pt x="132" y="46"/>
                    <a:pt x="132" y="42"/>
                  </a:cubicBezTo>
                  <a:close/>
                  <a:moveTo>
                    <a:pt x="133" y="42"/>
                  </a:moveTo>
                  <a:cubicBezTo>
                    <a:pt x="116" y="42"/>
                    <a:pt x="116" y="42"/>
                    <a:pt x="116" y="42"/>
                  </a:cubicBezTo>
                  <a:moveTo>
                    <a:pt x="206" y="72"/>
                  </a:moveTo>
                  <a:cubicBezTo>
                    <a:pt x="145" y="45"/>
                    <a:pt x="145" y="45"/>
                    <a:pt x="145" y="45"/>
                  </a:cubicBezTo>
                  <a:moveTo>
                    <a:pt x="212" y="81"/>
                  </a:moveTo>
                  <a:cubicBezTo>
                    <a:pt x="212" y="89"/>
                    <a:pt x="212" y="89"/>
                    <a:pt x="212" y="89"/>
                  </a:cubicBezTo>
                  <a:cubicBezTo>
                    <a:pt x="198" y="100"/>
                    <a:pt x="198" y="100"/>
                    <a:pt x="198" y="100"/>
                  </a:cubicBezTo>
                  <a:moveTo>
                    <a:pt x="169" y="136"/>
                  </a:moveTo>
                  <a:cubicBezTo>
                    <a:pt x="165" y="139"/>
                    <a:pt x="160" y="138"/>
                    <a:pt x="157" y="135"/>
                  </a:cubicBezTo>
                  <a:cubicBezTo>
                    <a:pt x="154" y="131"/>
                    <a:pt x="155" y="126"/>
                    <a:pt x="158" y="123"/>
                  </a:cubicBezTo>
                  <a:moveTo>
                    <a:pt x="109" y="130"/>
                  </a:moveTo>
                  <a:cubicBezTo>
                    <a:pt x="109" y="49"/>
                    <a:pt x="109" y="49"/>
                    <a:pt x="109" y="49"/>
                  </a:cubicBezTo>
                  <a:moveTo>
                    <a:pt x="109" y="35"/>
                  </a:moveTo>
                  <a:cubicBezTo>
                    <a:pt x="109" y="0"/>
                    <a:pt x="109" y="0"/>
                    <a:pt x="109" y="0"/>
                  </a:cubicBezTo>
                  <a:cubicBezTo>
                    <a:pt x="139" y="0"/>
                    <a:pt x="139" y="0"/>
                    <a:pt x="139" y="0"/>
                  </a:cubicBezTo>
                  <a:cubicBezTo>
                    <a:pt x="139" y="15"/>
                    <a:pt x="139" y="15"/>
                    <a:pt x="139" y="15"/>
                  </a:cubicBezTo>
                  <a:moveTo>
                    <a:pt x="118" y="328"/>
                  </a:moveTo>
                  <a:cubicBezTo>
                    <a:pt x="118" y="333"/>
                    <a:pt x="114" y="337"/>
                    <a:pt x="109" y="337"/>
                  </a:cubicBezTo>
                  <a:cubicBezTo>
                    <a:pt x="105" y="337"/>
                    <a:pt x="101" y="333"/>
                    <a:pt x="101" y="328"/>
                  </a:cubicBezTo>
                  <a:cubicBezTo>
                    <a:pt x="101" y="324"/>
                    <a:pt x="105" y="320"/>
                    <a:pt x="109" y="320"/>
                  </a:cubicBezTo>
                  <a:cubicBezTo>
                    <a:pt x="109" y="145"/>
                    <a:pt x="109" y="145"/>
                    <a:pt x="109" y="145"/>
                  </a:cubicBezTo>
                  <a:moveTo>
                    <a:pt x="147" y="328"/>
                  </a:moveTo>
                  <a:cubicBezTo>
                    <a:pt x="147" y="333"/>
                    <a:pt x="143" y="337"/>
                    <a:pt x="139" y="337"/>
                  </a:cubicBezTo>
                  <a:cubicBezTo>
                    <a:pt x="134" y="337"/>
                    <a:pt x="131" y="333"/>
                    <a:pt x="131" y="328"/>
                  </a:cubicBezTo>
                  <a:cubicBezTo>
                    <a:pt x="131" y="324"/>
                    <a:pt x="134" y="320"/>
                    <a:pt x="139" y="320"/>
                  </a:cubicBezTo>
                  <a:cubicBezTo>
                    <a:pt x="139" y="49"/>
                    <a:pt x="139" y="49"/>
                    <a:pt x="139" y="49"/>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19" name="Group 18">
            <a:extLst>
              <a:ext uri="{FF2B5EF4-FFF2-40B4-BE49-F238E27FC236}">
                <a16:creationId xmlns:a16="http://schemas.microsoft.com/office/drawing/2014/main" id="{2F25EECA-ABBF-4B58-B253-F110788D70F0}"/>
              </a:ext>
            </a:extLst>
          </p:cNvPr>
          <p:cNvGrpSpPr/>
          <p:nvPr userDrawn="1"/>
        </p:nvGrpSpPr>
        <p:grpSpPr>
          <a:xfrm>
            <a:off x="9098585" y="4040487"/>
            <a:ext cx="757388" cy="1450675"/>
            <a:chOff x="9098585" y="4040487"/>
            <a:chExt cx="757388" cy="1450675"/>
          </a:xfrm>
        </p:grpSpPr>
        <p:sp>
          <p:nvSpPr>
            <p:cNvPr id="264" name="Freeform 70">
              <a:extLst>
                <a:ext uri="{FF2B5EF4-FFF2-40B4-BE49-F238E27FC236}">
                  <a16:creationId xmlns:a16="http://schemas.microsoft.com/office/drawing/2014/main" id="{E5362595-7227-430A-AF56-32FAD4457AC3}"/>
                </a:ext>
              </a:extLst>
            </p:cNvPr>
            <p:cNvSpPr>
              <a:spLocks/>
            </p:cNvSpPr>
            <p:nvPr/>
          </p:nvSpPr>
          <p:spPr bwMode="auto">
            <a:xfrm>
              <a:off x="9381973" y="4040487"/>
              <a:ext cx="323872" cy="215914"/>
            </a:xfrm>
            <a:custGeom>
              <a:avLst/>
              <a:gdLst>
                <a:gd name="T0" fmla="*/ 13 w 96"/>
                <a:gd name="T1" fmla="*/ 0 h 64"/>
                <a:gd name="T2" fmla="*/ 52 w 96"/>
                <a:gd name="T3" fmla="*/ 0 h 64"/>
                <a:gd name="T4" fmla="*/ 63 w 96"/>
                <a:gd name="T5" fmla="*/ 0 h 64"/>
                <a:gd name="T6" fmla="*/ 71 w 96"/>
                <a:gd name="T7" fmla="*/ 4 h 64"/>
                <a:gd name="T8" fmla="*/ 81 w 96"/>
                <a:gd name="T9" fmla="*/ 0 h 64"/>
                <a:gd name="T10" fmla="*/ 96 w 96"/>
                <a:gd name="T11" fmla="*/ 15 h 64"/>
                <a:gd name="T12" fmla="*/ 81 w 96"/>
                <a:gd name="T13" fmla="*/ 29 h 64"/>
                <a:gd name="T14" fmla="*/ 73 w 96"/>
                <a:gd name="T15" fmla="*/ 27 h 64"/>
                <a:gd name="T16" fmla="*/ 73 w 96"/>
                <a:gd name="T17" fmla="*/ 39 h 64"/>
                <a:gd name="T18" fmla="*/ 73 w 96"/>
                <a:gd name="T19" fmla="*/ 51 h 64"/>
                <a:gd name="T20" fmla="*/ 54 w 96"/>
                <a:gd name="T21" fmla="*/ 57 h 64"/>
                <a:gd name="T22" fmla="*/ 53 w 96"/>
                <a:gd name="T23" fmla="*/ 55 h 64"/>
                <a:gd name="T24" fmla="*/ 58 w 96"/>
                <a:gd name="T25" fmla="*/ 47 h 64"/>
                <a:gd name="T26" fmla="*/ 52 w 96"/>
                <a:gd name="T27" fmla="*/ 39 h 64"/>
                <a:gd name="T28" fmla="*/ 52 w 96"/>
                <a:gd name="T29" fmla="*/ 20 h 64"/>
                <a:gd name="T30" fmla="*/ 44 w 96"/>
                <a:gd name="T31" fmla="*/ 25 h 64"/>
                <a:gd name="T32" fmla="*/ 13 w 96"/>
                <a:gd name="T33" fmla="*/ 25 h 64"/>
                <a:gd name="T34" fmla="*/ 0 w 96"/>
                <a:gd name="T35" fmla="*/ 13 h 64"/>
                <a:gd name="T36" fmla="*/ 13 w 96"/>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64">
                  <a:moveTo>
                    <a:pt x="13" y="0"/>
                  </a:moveTo>
                  <a:cubicBezTo>
                    <a:pt x="52" y="0"/>
                    <a:pt x="52" y="0"/>
                    <a:pt x="52" y="0"/>
                  </a:cubicBezTo>
                  <a:cubicBezTo>
                    <a:pt x="63" y="0"/>
                    <a:pt x="63" y="0"/>
                    <a:pt x="63" y="0"/>
                  </a:cubicBezTo>
                  <a:cubicBezTo>
                    <a:pt x="66" y="0"/>
                    <a:pt x="69" y="2"/>
                    <a:pt x="71" y="4"/>
                  </a:cubicBezTo>
                  <a:cubicBezTo>
                    <a:pt x="74" y="2"/>
                    <a:pt x="77" y="0"/>
                    <a:pt x="81" y="0"/>
                  </a:cubicBezTo>
                  <a:cubicBezTo>
                    <a:pt x="90" y="0"/>
                    <a:pt x="96" y="6"/>
                    <a:pt x="96" y="15"/>
                  </a:cubicBezTo>
                  <a:cubicBezTo>
                    <a:pt x="96" y="23"/>
                    <a:pt x="90" y="29"/>
                    <a:pt x="81" y="29"/>
                  </a:cubicBezTo>
                  <a:cubicBezTo>
                    <a:pt x="78" y="29"/>
                    <a:pt x="76" y="28"/>
                    <a:pt x="73" y="27"/>
                  </a:cubicBezTo>
                  <a:cubicBezTo>
                    <a:pt x="73" y="39"/>
                    <a:pt x="73" y="39"/>
                    <a:pt x="73" y="39"/>
                  </a:cubicBezTo>
                  <a:cubicBezTo>
                    <a:pt x="73" y="39"/>
                    <a:pt x="73" y="51"/>
                    <a:pt x="73" y="51"/>
                  </a:cubicBezTo>
                  <a:cubicBezTo>
                    <a:pt x="73" y="61"/>
                    <a:pt x="60" y="64"/>
                    <a:pt x="54" y="57"/>
                  </a:cubicBezTo>
                  <a:cubicBezTo>
                    <a:pt x="54" y="56"/>
                    <a:pt x="53" y="56"/>
                    <a:pt x="53" y="55"/>
                  </a:cubicBezTo>
                  <a:cubicBezTo>
                    <a:pt x="56" y="54"/>
                    <a:pt x="58" y="51"/>
                    <a:pt x="58" y="47"/>
                  </a:cubicBezTo>
                  <a:cubicBezTo>
                    <a:pt x="58" y="43"/>
                    <a:pt x="55" y="40"/>
                    <a:pt x="52" y="39"/>
                  </a:cubicBezTo>
                  <a:cubicBezTo>
                    <a:pt x="52" y="20"/>
                    <a:pt x="52" y="20"/>
                    <a:pt x="52" y="20"/>
                  </a:cubicBezTo>
                  <a:cubicBezTo>
                    <a:pt x="51" y="23"/>
                    <a:pt x="47" y="25"/>
                    <a:pt x="44" y="25"/>
                  </a:cubicBezTo>
                  <a:cubicBezTo>
                    <a:pt x="13" y="25"/>
                    <a:pt x="13" y="25"/>
                    <a:pt x="13" y="25"/>
                  </a:cubicBezTo>
                  <a:cubicBezTo>
                    <a:pt x="6" y="25"/>
                    <a:pt x="0" y="20"/>
                    <a:pt x="0" y="13"/>
                  </a:cubicBezTo>
                  <a:cubicBezTo>
                    <a:pt x="0" y="6"/>
                    <a:pt x="6" y="0"/>
                    <a:pt x="13" y="0"/>
                  </a:cubicBez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71">
              <a:extLst>
                <a:ext uri="{FF2B5EF4-FFF2-40B4-BE49-F238E27FC236}">
                  <a16:creationId xmlns:a16="http://schemas.microsoft.com/office/drawing/2014/main" id="{F73BC78F-F32A-4F16-B6AB-E5EE1A3C6FE5}"/>
                </a:ext>
              </a:extLst>
            </p:cNvPr>
            <p:cNvSpPr>
              <a:spLocks/>
            </p:cNvSpPr>
            <p:nvPr/>
          </p:nvSpPr>
          <p:spPr bwMode="auto">
            <a:xfrm>
              <a:off x="9628250" y="4128203"/>
              <a:ext cx="0" cy="43858"/>
            </a:xfrm>
            <a:custGeom>
              <a:avLst/>
              <a:gdLst>
                <a:gd name="T0" fmla="*/ 0 h 13"/>
                <a:gd name="T1" fmla="*/ 0 h 13"/>
                <a:gd name="T2" fmla="*/ 13 h 13"/>
                <a:gd name="T3" fmla="*/ 13 h 13"/>
                <a:gd name="T4" fmla="*/ 0 h 13"/>
              </a:gdLst>
              <a:ahLst/>
              <a:cxnLst>
                <a:cxn ang="0">
                  <a:pos x="0" y="T0"/>
                </a:cxn>
                <a:cxn ang="0">
                  <a:pos x="0" y="T1"/>
                </a:cxn>
                <a:cxn ang="0">
                  <a:pos x="0" y="T2"/>
                </a:cxn>
                <a:cxn ang="0">
                  <a:pos x="0" y="T3"/>
                </a:cxn>
                <a:cxn ang="0">
                  <a:pos x="0" y="T4"/>
                </a:cxn>
              </a:cxnLst>
              <a:rect l="0" t="0" r="r" b="b"/>
              <a:pathLst>
                <a:path h="13">
                  <a:moveTo>
                    <a:pt x="0" y="0"/>
                  </a:moveTo>
                  <a:cubicBezTo>
                    <a:pt x="0" y="0"/>
                    <a:pt x="0" y="0"/>
                    <a:pt x="0" y="0"/>
                  </a:cubicBezTo>
                  <a:cubicBezTo>
                    <a:pt x="0" y="13"/>
                    <a:pt x="0" y="13"/>
                    <a:pt x="0" y="13"/>
                  </a:cubicBezTo>
                  <a:cubicBezTo>
                    <a:pt x="0" y="13"/>
                    <a:pt x="0" y="13"/>
                    <a:pt x="0" y="13"/>
                  </a:cubicBezTo>
                  <a:lnTo>
                    <a:pt x="0" y="0"/>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72">
              <a:extLst>
                <a:ext uri="{FF2B5EF4-FFF2-40B4-BE49-F238E27FC236}">
                  <a16:creationId xmlns:a16="http://schemas.microsoft.com/office/drawing/2014/main" id="{B7E0B1AA-3257-4D9D-B9C3-13288EAC86D9}"/>
                </a:ext>
              </a:extLst>
            </p:cNvPr>
            <p:cNvSpPr>
              <a:spLocks/>
            </p:cNvSpPr>
            <p:nvPr/>
          </p:nvSpPr>
          <p:spPr bwMode="auto">
            <a:xfrm>
              <a:off x="9381973" y="4107961"/>
              <a:ext cx="246277" cy="280014"/>
            </a:xfrm>
            <a:custGeom>
              <a:avLst/>
              <a:gdLst>
                <a:gd name="T0" fmla="*/ 8 w 73"/>
                <a:gd name="T1" fmla="*/ 19 h 83"/>
                <a:gd name="T2" fmla="*/ 8 w 73"/>
                <a:gd name="T3" fmla="*/ 6 h 83"/>
                <a:gd name="T4" fmla="*/ 8 w 73"/>
                <a:gd name="T5" fmla="*/ 4 h 83"/>
                <a:gd name="T6" fmla="*/ 13 w 73"/>
                <a:gd name="T7" fmla="*/ 5 h 83"/>
                <a:gd name="T8" fmla="*/ 44 w 73"/>
                <a:gd name="T9" fmla="*/ 5 h 83"/>
                <a:gd name="T10" fmla="*/ 52 w 73"/>
                <a:gd name="T11" fmla="*/ 0 h 83"/>
                <a:gd name="T12" fmla="*/ 52 w 73"/>
                <a:gd name="T13" fmla="*/ 19 h 83"/>
                <a:gd name="T14" fmla="*/ 58 w 73"/>
                <a:gd name="T15" fmla="*/ 27 h 83"/>
                <a:gd name="T16" fmla="*/ 53 w 73"/>
                <a:gd name="T17" fmla="*/ 35 h 83"/>
                <a:gd name="T18" fmla="*/ 54 w 73"/>
                <a:gd name="T19" fmla="*/ 37 h 83"/>
                <a:gd name="T20" fmla="*/ 73 w 73"/>
                <a:gd name="T21" fmla="*/ 33 h 83"/>
                <a:gd name="T22" fmla="*/ 65 w 73"/>
                <a:gd name="T23" fmla="*/ 50 h 83"/>
                <a:gd name="T24" fmla="*/ 61 w 73"/>
                <a:gd name="T25" fmla="*/ 56 h 83"/>
                <a:gd name="T26" fmla="*/ 67 w 73"/>
                <a:gd name="T27" fmla="*/ 74 h 83"/>
                <a:gd name="T28" fmla="*/ 45 w 73"/>
                <a:gd name="T29" fmla="*/ 83 h 83"/>
                <a:gd name="T30" fmla="*/ 40 w 73"/>
                <a:gd name="T31" fmla="*/ 67 h 83"/>
                <a:gd name="T32" fmla="*/ 35 w 73"/>
                <a:gd name="T33" fmla="*/ 67 h 83"/>
                <a:gd name="T34" fmla="*/ 9 w 73"/>
                <a:gd name="T35" fmla="*/ 41 h 83"/>
                <a:gd name="T36" fmla="*/ 0 w 73"/>
                <a:gd name="T37" fmla="*/ 35 h 83"/>
                <a:gd name="T38" fmla="*/ 8 w 73"/>
                <a:gd name="T39" fmla="*/ 1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83">
                  <a:moveTo>
                    <a:pt x="8" y="19"/>
                  </a:moveTo>
                  <a:cubicBezTo>
                    <a:pt x="8" y="6"/>
                    <a:pt x="8" y="6"/>
                    <a:pt x="8" y="6"/>
                  </a:cubicBezTo>
                  <a:cubicBezTo>
                    <a:pt x="8" y="6"/>
                    <a:pt x="8" y="5"/>
                    <a:pt x="8" y="4"/>
                  </a:cubicBezTo>
                  <a:cubicBezTo>
                    <a:pt x="10" y="5"/>
                    <a:pt x="11" y="5"/>
                    <a:pt x="13" y="5"/>
                  </a:cubicBezTo>
                  <a:cubicBezTo>
                    <a:pt x="44" y="5"/>
                    <a:pt x="44" y="5"/>
                    <a:pt x="44" y="5"/>
                  </a:cubicBezTo>
                  <a:cubicBezTo>
                    <a:pt x="47" y="5"/>
                    <a:pt x="51" y="3"/>
                    <a:pt x="52" y="0"/>
                  </a:cubicBezTo>
                  <a:cubicBezTo>
                    <a:pt x="52" y="19"/>
                    <a:pt x="52" y="19"/>
                    <a:pt x="52" y="19"/>
                  </a:cubicBezTo>
                  <a:cubicBezTo>
                    <a:pt x="55" y="20"/>
                    <a:pt x="58" y="23"/>
                    <a:pt x="58" y="27"/>
                  </a:cubicBezTo>
                  <a:cubicBezTo>
                    <a:pt x="58" y="31"/>
                    <a:pt x="56" y="34"/>
                    <a:pt x="53" y="35"/>
                  </a:cubicBezTo>
                  <a:cubicBezTo>
                    <a:pt x="53" y="36"/>
                    <a:pt x="54" y="36"/>
                    <a:pt x="54" y="37"/>
                  </a:cubicBezTo>
                  <a:cubicBezTo>
                    <a:pt x="60" y="44"/>
                    <a:pt x="71" y="41"/>
                    <a:pt x="73" y="33"/>
                  </a:cubicBezTo>
                  <a:cubicBezTo>
                    <a:pt x="72" y="40"/>
                    <a:pt x="69" y="45"/>
                    <a:pt x="65" y="50"/>
                  </a:cubicBezTo>
                  <a:cubicBezTo>
                    <a:pt x="61" y="56"/>
                    <a:pt x="61" y="56"/>
                    <a:pt x="61" y="56"/>
                  </a:cubicBezTo>
                  <a:cubicBezTo>
                    <a:pt x="67" y="74"/>
                    <a:pt x="67" y="74"/>
                    <a:pt x="67" y="74"/>
                  </a:cubicBezTo>
                  <a:cubicBezTo>
                    <a:pt x="45" y="83"/>
                    <a:pt x="45" y="83"/>
                    <a:pt x="45" y="83"/>
                  </a:cubicBezTo>
                  <a:cubicBezTo>
                    <a:pt x="40" y="67"/>
                    <a:pt x="40" y="67"/>
                    <a:pt x="40" y="67"/>
                  </a:cubicBezTo>
                  <a:cubicBezTo>
                    <a:pt x="35" y="67"/>
                    <a:pt x="35" y="67"/>
                    <a:pt x="35" y="67"/>
                  </a:cubicBezTo>
                  <a:cubicBezTo>
                    <a:pt x="15" y="66"/>
                    <a:pt x="9" y="49"/>
                    <a:pt x="9" y="41"/>
                  </a:cubicBezTo>
                  <a:cubicBezTo>
                    <a:pt x="0" y="35"/>
                    <a:pt x="0" y="35"/>
                    <a:pt x="0" y="35"/>
                  </a:cubicBezTo>
                  <a:lnTo>
                    <a:pt x="8" y="19"/>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73">
              <a:extLst>
                <a:ext uri="{FF2B5EF4-FFF2-40B4-BE49-F238E27FC236}">
                  <a16:creationId xmlns:a16="http://schemas.microsoft.com/office/drawing/2014/main" id="{624DBBB1-62E6-4C42-A314-430746984E0A}"/>
                </a:ext>
              </a:extLst>
            </p:cNvPr>
            <p:cNvSpPr>
              <a:spLocks/>
            </p:cNvSpPr>
            <p:nvPr/>
          </p:nvSpPr>
          <p:spPr bwMode="auto">
            <a:xfrm>
              <a:off x="9280763" y="4529668"/>
              <a:ext cx="575210" cy="502676"/>
            </a:xfrm>
            <a:custGeom>
              <a:avLst/>
              <a:gdLst>
                <a:gd name="T0" fmla="*/ 12 w 171"/>
                <a:gd name="T1" fmla="*/ 149 h 149"/>
                <a:gd name="T2" fmla="*/ 105 w 171"/>
                <a:gd name="T3" fmla="*/ 149 h 149"/>
                <a:gd name="T4" fmla="*/ 151 w 171"/>
                <a:gd name="T5" fmla="*/ 111 h 149"/>
                <a:gd name="T6" fmla="*/ 170 w 171"/>
                <a:gd name="T7" fmla="*/ 14 h 149"/>
                <a:gd name="T8" fmla="*/ 161 w 171"/>
                <a:gd name="T9" fmla="*/ 1 h 149"/>
                <a:gd name="T10" fmla="*/ 148 w 171"/>
                <a:gd name="T11" fmla="*/ 10 h 149"/>
                <a:gd name="T12" fmla="*/ 129 w 171"/>
                <a:gd name="T13" fmla="*/ 107 h 149"/>
                <a:gd name="T14" fmla="*/ 105 w 171"/>
                <a:gd name="T15" fmla="*/ 126 h 149"/>
                <a:gd name="T16" fmla="*/ 12 w 171"/>
                <a:gd name="T17" fmla="*/ 126 h 149"/>
                <a:gd name="T18" fmla="*/ 0 w 171"/>
                <a:gd name="T19" fmla="*/ 138 h 149"/>
                <a:gd name="T20" fmla="*/ 12 w 171"/>
                <a:gd name="T21"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1" h="149">
                  <a:moveTo>
                    <a:pt x="12" y="149"/>
                  </a:moveTo>
                  <a:cubicBezTo>
                    <a:pt x="105" y="149"/>
                    <a:pt x="105" y="149"/>
                    <a:pt x="105" y="149"/>
                  </a:cubicBezTo>
                  <a:cubicBezTo>
                    <a:pt x="128" y="149"/>
                    <a:pt x="147" y="133"/>
                    <a:pt x="151" y="111"/>
                  </a:cubicBezTo>
                  <a:cubicBezTo>
                    <a:pt x="170" y="14"/>
                    <a:pt x="170" y="14"/>
                    <a:pt x="170" y="14"/>
                  </a:cubicBezTo>
                  <a:cubicBezTo>
                    <a:pt x="171" y="8"/>
                    <a:pt x="167" y="2"/>
                    <a:pt x="161" y="1"/>
                  </a:cubicBezTo>
                  <a:cubicBezTo>
                    <a:pt x="155" y="0"/>
                    <a:pt x="149" y="4"/>
                    <a:pt x="148" y="10"/>
                  </a:cubicBezTo>
                  <a:cubicBezTo>
                    <a:pt x="129" y="107"/>
                    <a:pt x="129" y="107"/>
                    <a:pt x="129" y="107"/>
                  </a:cubicBezTo>
                  <a:cubicBezTo>
                    <a:pt x="127" y="118"/>
                    <a:pt x="117" y="126"/>
                    <a:pt x="105" y="126"/>
                  </a:cubicBezTo>
                  <a:cubicBezTo>
                    <a:pt x="12" y="126"/>
                    <a:pt x="12" y="126"/>
                    <a:pt x="12" y="126"/>
                  </a:cubicBezTo>
                  <a:cubicBezTo>
                    <a:pt x="5" y="126"/>
                    <a:pt x="0" y="132"/>
                    <a:pt x="0" y="138"/>
                  </a:cubicBezTo>
                  <a:cubicBezTo>
                    <a:pt x="0" y="144"/>
                    <a:pt x="5" y="149"/>
                    <a:pt x="12" y="149"/>
                  </a:cubicBezTo>
                  <a:close/>
                </a:path>
              </a:pathLst>
            </a:custGeom>
            <a:solidFill>
              <a:srgbClr val="FFF3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74">
              <a:extLst>
                <a:ext uri="{FF2B5EF4-FFF2-40B4-BE49-F238E27FC236}">
                  <a16:creationId xmlns:a16="http://schemas.microsoft.com/office/drawing/2014/main" id="{A9F2619A-CA84-498E-BF38-3D88294B1F51}"/>
                </a:ext>
              </a:extLst>
            </p:cNvPr>
            <p:cNvSpPr>
              <a:spLocks/>
            </p:cNvSpPr>
            <p:nvPr/>
          </p:nvSpPr>
          <p:spPr bwMode="auto">
            <a:xfrm>
              <a:off x="9172806" y="4775946"/>
              <a:ext cx="539786" cy="178804"/>
            </a:xfrm>
            <a:custGeom>
              <a:avLst/>
              <a:gdLst>
                <a:gd name="T0" fmla="*/ 137 w 160"/>
                <a:gd name="T1" fmla="*/ 53 h 53"/>
                <a:gd name="T2" fmla="*/ 44 w 160"/>
                <a:gd name="T3" fmla="*/ 53 h 53"/>
                <a:gd name="T4" fmla="*/ 0 w 160"/>
                <a:gd name="T5" fmla="*/ 26 h 53"/>
                <a:gd name="T6" fmla="*/ 97 w 160"/>
                <a:gd name="T7" fmla="*/ 0 h 53"/>
                <a:gd name="T8" fmla="*/ 160 w 160"/>
                <a:gd name="T9" fmla="*/ 36 h 53"/>
                <a:gd name="T10" fmla="*/ 137 w 160"/>
                <a:gd name="T11" fmla="*/ 53 h 53"/>
              </a:gdLst>
              <a:ahLst/>
              <a:cxnLst>
                <a:cxn ang="0">
                  <a:pos x="T0" y="T1"/>
                </a:cxn>
                <a:cxn ang="0">
                  <a:pos x="T2" y="T3"/>
                </a:cxn>
                <a:cxn ang="0">
                  <a:pos x="T4" y="T5"/>
                </a:cxn>
                <a:cxn ang="0">
                  <a:pos x="T6" y="T7"/>
                </a:cxn>
                <a:cxn ang="0">
                  <a:pos x="T8" y="T9"/>
                </a:cxn>
                <a:cxn ang="0">
                  <a:pos x="T10" y="T11"/>
                </a:cxn>
              </a:cxnLst>
              <a:rect l="0" t="0" r="r" b="b"/>
              <a:pathLst>
                <a:path w="160" h="53">
                  <a:moveTo>
                    <a:pt x="137" y="53"/>
                  </a:moveTo>
                  <a:cubicBezTo>
                    <a:pt x="44" y="53"/>
                    <a:pt x="44" y="53"/>
                    <a:pt x="44" y="53"/>
                  </a:cubicBezTo>
                  <a:cubicBezTo>
                    <a:pt x="0" y="26"/>
                    <a:pt x="0" y="26"/>
                    <a:pt x="0" y="26"/>
                  </a:cubicBezTo>
                  <a:cubicBezTo>
                    <a:pt x="97" y="0"/>
                    <a:pt x="97" y="0"/>
                    <a:pt x="97" y="0"/>
                  </a:cubicBezTo>
                  <a:cubicBezTo>
                    <a:pt x="160" y="36"/>
                    <a:pt x="160" y="36"/>
                    <a:pt x="160" y="36"/>
                  </a:cubicBezTo>
                  <a:cubicBezTo>
                    <a:pt x="157" y="46"/>
                    <a:pt x="148" y="53"/>
                    <a:pt x="137" y="53"/>
                  </a:cubicBez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75">
              <a:extLst>
                <a:ext uri="{FF2B5EF4-FFF2-40B4-BE49-F238E27FC236}">
                  <a16:creationId xmlns:a16="http://schemas.microsoft.com/office/drawing/2014/main" id="{4CAA424C-10AD-4E9C-9870-1184F050A3BB}"/>
                </a:ext>
              </a:extLst>
            </p:cNvPr>
            <p:cNvSpPr>
              <a:spLocks/>
            </p:cNvSpPr>
            <p:nvPr/>
          </p:nvSpPr>
          <p:spPr bwMode="auto">
            <a:xfrm>
              <a:off x="9220037" y="5356216"/>
              <a:ext cx="145067" cy="118078"/>
            </a:xfrm>
            <a:custGeom>
              <a:avLst/>
              <a:gdLst>
                <a:gd name="T0" fmla="*/ 22 w 86"/>
                <a:gd name="T1" fmla="*/ 44 h 70"/>
                <a:gd name="T2" fmla="*/ 58 w 86"/>
                <a:gd name="T3" fmla="*/ 0 h 70"/>
                <a:gd name="T4" fmla="*/ 82 w 86"/>
                <a:gd name="T5" fmla="*/ 6 h 70"/>
                <a:gd name="T6" fmla="*/ 86 w 86"/>
                <a:gd name="T7" fmla="*/ 16 h 70"/>
                <a:gd name="T8" fmla="*/ 66 w 86"/>
                <a:gd name="T9" fmla="*/ 62 h 70"/>
                <a:gd name="T10" fmla="*/ 20 w 86"/>
                <a:gd name="T11" fmla="*/ 70 h 70"/>
                <a:gd name="T12" fmla="*/ 0 w 86"/>
                <a:gd name="T13" fmla="*/ 62 h 70"/>
                <a:gd name="T14" fmla="*/ 22 w 86"/>
                <a:gd name="T15" fmla="*/ 44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70">
                  <a:moveTo>
                    <a:pt x="22" y="44"/>
                  </a:moveTo>
                  <a:lnTo>
                    <a:pt x="58" y="0"/>
                  </a:lnTo>
                  <a:lnTo>
                    <a:pt x="82" y="6"/>
                  </a:lnTo>
                  <a:lnTo>
                    <a:pt x="86" y="16"/>
                  </a:lnTo>
                  <a:lnTo>
                    <a:pt x="66" y="62"/>
                  </a:lnTo>
                  <a:lnTo>
                    <a:pt x="20" y="70"/>
                  </a:lnTo>
                  <a:lnTo>
                    <a:pt x="0" y="62"/>
                  </a:lnTo>
                  <a:lnTo>
                    <a:pt x="22" y="44"/>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76">
              <a:extLst>
                <a:ext uri="{FF2B5EF4-FFF2-40B4-BE49-F238E27FC236}">
                  <a16:creationId xmlns:a16="http://schemas.microsoft.com/office/drawing/2014/main" id="{50344F95-1DB8-437E-8EF8-50FB46F411D2}"/>
                </a:ext>
              </a:extLst>
            </p:cNvPr>
            <p:cNvSpPr>
              <a:spLocks/>
            </p:cNvSpPr>
            <p:nvPr/>
          </p:nvSpPr>
          <p:spPr bwMode="auto">
            <a:xfrm>
              <a:off x="9098585" y="4863661"/>
              <a:ext cx="286761" cy="539786"/>
            </a:xfrm>
            <a:custGeom>
              <a:avLst/>
              <a:gdLst>
                <a:gd name="T0" fmla="*/ 66 w 85"/>
                <a:gd name="T1" fmla="*/ 27 h 160"/>
                <a:gd name="T2" fmla="*/ 43 w 85"/>
                <a:gd name="T3" fmla="*/ 27 h 160"/>
                <a:gd name="T4" fmla="*/ 85 w 85"/>
                <a:gd name="T5" fmla="*/ 149 h 160"/>
                <a:gd name="T6" fmla="*/ 71 w 85"/>
                <a:gd name="T7" fmla="*/ 160 h 160"/>
                <a:gd name="T8" fmla="*/ 7 w 85"/>
                <a:gd name="T9" fmla="*/ 23 h 160"/>
                <a:gd name="T10" fmla="*/ 22 w 85"/>
                <a:gd name="T11" fmla="*/ 0 h 160"/>
                <a:gd name="T12" fmla="*/ 66 w 85"/>
                <a:gd name="T13" fmla="*/ 27 h 160"/>
              </a:gdLst>
              <a:ahLst/>
              <a:cxnLst>
                <a:cxn ang="0">
                  <a:pos x="T0" y="T1"/>
                </a:cxn>
                <a:cxn ang="0">
                  <a:pos x="T2" y="T3"/>
                </a:cxn>
                <a:cxn ang="0">
                  <a:pos x="T4" y="T5"/>
                </a:cxn>
                <a:cxn ang="0">
                  <a:pos x="T6" y="T7"/>
                </a:cxn>
                <a:cxn ang="0">
                  <a:pos x="T8" y="T9"/>
                </a:cxn>
                <a:cxn ang="0">
                  <a:pos x="T10" y="T11"/>
                </a:cxn>
                <a:cxn ang="0">
                  <a:pos x="T12" y="T13"/>
                </a:cxn>
              </a:cxnLst>
              <a:rect l="0" t="0" r="r" b="b"/>
              <a:pathLst>
                <a:path w="85" h="160">
                  <a:moveTo>
                    <a:pt x="66" y="27"/>
                  </a:moveTo>
                  <a:cubicBezTo>
                    <a:pt x="43" y="27"/>
                    <a:pt x="43" y="27"/>
                    <a:pt x="43" y="27"/>
                  </a:cubicBezTo>
                  <a:cubicBezTo>
                    <a:pt x="85" y="149"/>
                    <a:pt x="85" y="149"/>
                    <a:pt x="85" y="149"/>
                  </a:cubicBezTo>
                  <a:cubicBezTo>
                    <a:pt x="71" y="160"/>
                    <a:pt x="71" y="160"/>
                    <a:pt x="71" y="160"/>
                  </a:cubicBezTo>
                  <a:cubicBezTo>
                    <a:pt x="7" y="23"/>
                    <a:pt x="7" y="23"/>
                    <a:pt x="7" y="23"/>
                  </a:cubicBezTo>
                  <a:cubicBezTo>
                    <a:pt x="7" y="23"/>
                    <a:pt x="0" y="7"/>
                    <a:pt x="22" y="0"/>
                  </a:cubicBezTo>
                  <a:lnTo>
                    <a:pt x="66" y="27"/>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77">
              <a:extLst>
                <a:ext uri="{FF2B5EF4-FFF2-40B4-BE49-F238E27FC236}">
                  <a16:creationId xmlns:a16="http://schemas.microsoft.com/office/drawing/2014/main" id="{F201EB07-CB7F-4EAA-99AD-3996FE46BA4F}"/>
                </a:ext>
              </a:extLst>
            </p:cNvPr>
            <p:cNvSpPr>
              <a:spLocks/>
            </p:cNvSpPr>
            <p:nvPr/>
          </p:nvSpPr>
          <p:spPr bwMode="auto">
            <a:xfrm>
              <a:off x="9166059" y="5366337"/>
              <a:ext cx="236156" cy="124825"/>
            </a:xfrm>
            <a:custGeom>
              <a:avLst/>
              <a:gdLst>
                <a:gd name="T0" fmla="*/ 59 w 70"/>
                <a:gd name="T1" fmla="*/ 37 h 37"/>
                <a:gd name="T2" fmla="*/ 65 w 70"/>
                <a:gd name="T3" fmla="*/ 37 h 37"/>
                <a:gd name="T4" fmla="*/ 68 w 70"/>
                <a:gd name="T5" fmla="*/ 28 h 37"/>
                <a:gd name="T6" fmla="*/ 68 w 70"/>
                <a:gd name="T7" fmla="*/ 9 h 37"/>
                <a:gd name="T8" fmla="*/ 65 w 70"/>
                <a:gd name="T9" fmla="*/ 0 h 37"/>
                <a:gd name="T10" fmla="*/ 35 w 70"/>
                <a:gd name="T11" fmla="*/ 23 h 37"/>
                <a:gd name="T12" fmla="*/ 27 w 70"/>
                <a:gd name="T13" fmla="*/ 25 h 37"/>
                <a:gd name="T14" fmla="*/ 27 w 70"/>
                <a:gd name="T15" fmla="*/ 19 h 37"/>
                <a:gd name="T16" fmla="*/ 26 w 70"/>
                <a:gd name="T17" fmla="*/ 20 h 37"/>
                <a:gd name="T18" fmla="*/ 11 w 70"/>
                <a:gd name="T19" fmla="*/ 26 h 37"/>
                <a:gd name="T20" fmla="*/ 6 w 70"/>
                <a:gd name="T21" fmla="*/ 28 h 37"/>
                <a:gd name="T22" fmla="*/ 0 w 70"/>
                <a:gd name="T23" fmla="*/ 37 h 37"/>
                <a:gd name="T24" fmla="*/ 46 w 70"/>
                <a:gd name="T25" fmla="*/ 37 h 37"/>
                <a:gd name="T26" fmla="*/ 55 w 70"/>
                <a:gd name="T27" fmla="*/ 31 h 37"/>
                <a:gd name="T28" fmla="*/ 59 w 70"/>
                <a:gd name="T2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37">
                  <a:moveTo>
                    <a:pt x="59" y="37"/>
                  </a:moveTo>
                  <a:cubicBezTo>
                    <a:pt x="65" y="37"/>
                    <a:pt x="65" y="37"/>
                    <a:pt x="65" y="37"/>
                  </a:cubicBezTo>
                  <a:cubicBezTo>
                    <a:pt x="68" y="28"/>
                    <a:pt x="68" y="28"/>
                    <a:pt x="68" y="28"/>
                  </a:cubicBezTo>
                  <a:cubicBezTo>
                    <a:pt x="70" y="22"/>
                    <a:pt x="70" y="15"/>
                    <a:pt x="68" y="9"/>
                  </a:cubicBezTo>
                  <a:cubicBezTo>
                    <a:pt x="65" y="0"/>
                    <a:pt x="65" y="0"/>
                    <a:pt x="65" y="0"/>
                  </a:cubicBezTo>
                  <a:cubicBezTo>
                    <a:pt x="35" y="23"/>
                    <a:pt x="35" y="23"/>
                    <a:pt x="35" y="23"/>
                  </a:cubicBezTo>
                  <a:cubicBezTo>
                    <a:pt x="33" y="24"/>
                    <a:pt x="30" y="26"/>
                    <a:pt x="27" y="25"/>
                  </a:cubicBezTo>
                  <a:cubicBezTo>
                    <a:pt x="25" y="24"/>
                    <a:pt x="24" y="22"/>
                    <a:pt x="27" y="19"/>
                  </a:cubicBezTo>
                  <a:cubicBezTo>
                    <a:pt x="26" y="20"/>
                    <a:pt x="26" y="20"/>
                    <a:pt x="26" y="20"/>
                  </a:cubicBezTo>
                  <a:cubicBezTo>
                    <a:pt x="21" y="22"/>
                    <a:pt x="16" y="25"/>
                    <a:pt x="11" y="26"/>
                  </a:cubicBezTo>
                  <a:cubicBezTo>
                    <a:pt x="6" y="28"/>
                    <a:pt x="6" y="28"/>
                    <a:pt x="6" y="28"/>
                  </a:cubicBezTo>
                  <a:cubicBezTo>
                    <a:pt x="6" y="28"/>
                    <a:pt x="0" y="29"/>
                    <a:pt x="0" y="37"/>
                  </a:cubicBezTo>
                  <a:cubicBezTo>
                    <a:pt x="46" y="37"/>
                    <a:pt x="46" y="37"/>
                    <a:pt x="46" y="37"/>
                  </a:cubicBezTo>
                  <a:cubicBezTo>
                    <a:pt x="55" y="31"/>
                    <a:pt x="55" y="31"/>
                    <a:pt x="55" y="31"/>
                  </a:cubicBezTo>
                  <a:lnTo>
                    <a:pt x="59" y="37"/>
                  </a:ln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78">
              <a:extLst>
                <a:ext uri="{FF2B5EF4-FFF2-40B4-BE49-F238E27FC236}">
                  <a16:creationId xmlns:a16="http://schemas.microsoft.com/office/drawing/2014/main" id="{DD8DA967-8CEA-4E4C-B88D-011C5DCF001B}"/>
                </a:ext>
              </a:extLst>
            </p:cNvPr>
            <p:cNvSpPr>
              <a:spLocks/>
            </p:cNvSpPr>
            <p:nvPr/>
          </p:nvSpPr>
          <p:spPr bwMode="auto">
            <a:xfrm>
              <a:off x="9240279" y="4759077"/>
              <a:ext cx="124825" cy="84342"/>
            </a:xfrm>
            <a:custGeom>
              <a:avLst/>
              <a:gdLst>
                <a:gd name="T0" fmla="*/ 2 w 37"/>
                <a:gd name="T1" fmla="*/ 25 h 25"/>
                <a:gd name="T2" fmla="*/ 37 w 37"/>
                <a:gd name="T3" fmla="*/ 16 h 25"/>
                <a:gd name="T4" fmla="*/ 33 w 37"/>
                <a:gd name="T5" fmla="*/ 0 h 25"/>
                <a:gd name="T6" fmla="*/ 5 w 37"/>
                <a:gd name="T7" fmla="*/ 12 h 25"/>
                <a:gd name="T8" fmla="*/ 1 w 37"/>
                <a:gd name="T9" fmla="*/ 21 h 25"/>
                <a:gd name="T10" fmla="*/ 2 w 37"/>
                <a:gd name="T11" fmla="*/ 25 h 25"/>
              </a:gdLst>
              <a:ahLst/>
              <a:cxnLst>
                <a:cxn ang="0">
                  <a:pos x="T0" y="T1"/>
                </a:cxn>
                <a:cxn ang="0">
                  <a:pos x="T2" y="T3"/>
                </a:cxn>
                <a:cxn ang="0">
                  <a:pos x="T4" y="T5"/>
                </a:cxn>
                <a:cxn ang="0">
                  <a:pos x="T6" y="T7"/>
                </a:cxn>
                <a:cxn ang="0">
                  <a:pos x="T8" y="T9"/>
                </a:cxn>
                <a:cxn ang="0">
                  <a:pos x="T10" y="T11"/>
                </a:cxn>
              </a:cxnLst>
              <a:rect l="0" t="0" r="r" b="b"/>
              <a:pathLst>
                <a:path w="37" h="25">
                  <a:moveTo>
                    <a:pt x="2" y="25"/>
                  </a:moveTo>
                  <a:cubicBezTo>
                    <a:pt x="37" y="16"/>
                    <a:pt x="37" y="16"/>
                    <a:pt x="37" y="16"/>
                  </a:cubicBezTo>
                  <a:cubicBezTo>
                    <a:pt x="33" y="0"/>
                    <a:pt x="33" y="0"/>
                    <a:pt x="33" y="0"/>
                  </a:cubicBezTo>
                  <a:cubicBezTo>
                    <a:pt x="5" y="12"/>
                    <a:pt x="5" y="12"/>
                    <a:pt x="5" y="12"/>
                  </a:cubicBezTo>
                  <a:cubicBezTo>
                    <a:pt x="2" y="13"/>
                    <a:pt x="0" y="17"/>
                    <a:pt x="1" y="21"/>
                  </a:cubicBezTo>
                  <a:lnTo>
                    <a:pt x="2" y="25"/>
                  </a:ln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79">
              <a:extLst>
                <a:ext uri="{FF2B5EF4-FFF2-40B4-BE49-F238E27FC236}">
                  <a16:creationId xmlns:a16="http://schemas.microsoft.com/office/drawing/2014/main" id="{FADE6C2D-6EDF-40F7-B895-ED08F5B38C8D}"/>
                </a:ext>
              </a:extLst>
            </p:cNvPr>
            <p:cNvSpPr>
              <a:spLocks/>
            </p:cNvSpPr>
            <p:nvPr/>
          </p:nvSpPr>
          <p:spPr bwMode="auto">
            <a:xfrm>
              <a:off x="9344863" y="4377854"/>
              <a:ext cx="403153" cy="519544"/>
            </a:xfrm>
            <a:custGeom>
              <a:avLst/>
              <a:gdLst>
                <a:gd name="T0" fmla="*/ 0 w 120"/>
                <a:gd name="T1" fmla="*/ 109 h 154"/>
                <a:gd name="T2" fmla="*/ 58 w 120"/>
                <a:gd name="T3" fmla="*/ 94 h 154"/>
                <a:gd name="T4" fmla="*/ 61 w 120"/>
                <a:gd name="T5" fmla="*/ 81 h 154"/>
                <a:gd name="T6" fmla="*/ 39 w 120"/>
                <a:gd name="T7" fmla="*/ 46 h 154"/>
                <a:gd name="T8" fmla="*/ 47 w 120"/>
                <a:gd name="T9" fmla="*/ 18 h 154"/>
                <a:gd name="T10" fmla="*/ 83 w 120"/>
                <a:gd name="T11" fmla="*/ 0 h 154"/>
                <a:gd name="T12" fmla="*/ 109 w 120"/>
                <a:gd name="T13" fmla="*/ 154 h 154"/>
                <a:gd name="T14" fmla="*/ 46 w 120"/>
                <a:gd name="T15" fmla="*/ 118 h 154"/>
                <a:gd name="T16" fmla="*/ 47 w 120"/>
                <a:gd name="T17" fmla="*/ 118 h 154"/>
                <a:gd name="T18" fmla="*/ 6 w 120"/>
                <a:gd name="T19" fmla="*/ 129 h 154"/>
                <a:gd name="T20" fmla="*/ 0 w 120"/>
                <a:gd name="T21" fmla="*/ 10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154">
                  <a:moveTo>
                    <a:pt x="0" y="109"/>
                  </a:moveTo>
                  <a:cubicBezTo>
                    <a:pt x="58" y="94"/>
                    <a:pt x="58" y="94"/>
                    <a:pt x="58" y="94"/>
                  </a:cubicBezTo>
                  <a:cubicBezTo>
                    <a:pt x="61" y="81"/>
                    <a:pt x="61" y="81"/>
                    <a:pt x="61" y="81"/>
                  </a:cubicBezTo>
                  <a:cubicBezTo>
                    <a:pt x="54" y="65"/>
                    <a:pt x="39" y="58"/>
                    <a:pt x="39" y="46"/>
                  </a:cubicBezTo>
                  <a:cubicBezTo>
                    <a:pt x="39" y="41"/>
                    <a:pt x="41" y="29"/>
                    <a:pt x="47" y="18"/>
                  </a:cubicBezTo>
                  <a:cubicBezTo>
                    <a:pt x="83" y="0"/>
                    <a:pt x="83" y="0"/>
                    <a:pt x="83" y="0"/>
                  </a:cubicBezTo>
                  <a:cubicBezTo>
                    <a:pt x="101" y="8"/>
                    <a:pt x="120" y="40"/>
                    <a:pt x="109" y="154"/>
                  </a:cubicBezTo>
                  <a:cubicBezTo>
                    <a:pt x="46" y="118"/>
                    <a:pt x="46" y="118"/>
                    <a:pt x="46" y="118"/>
                  </a:cubicBezTo>
                  <a:cubicBezTo>
                    <a:pt x="46" y="118"/>
                    <a:pt x="47" y="118"/>
                    <a:pt x="47" y="118"/>
                  </a:cubicBezTo>
                  <a:cubicBezTo>
                    <a:pt x="6" y="129"/>
                    <a:pt x="6" y="129"/>
                    <a:pt x="6" y="129"/>
                  </a:cubicBezTo>
                  <a:lnTo>
                    <a:pt x="0" y="109"/>
                  </a:ln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80">
              <a:extLst>
                <a:ext uri="{FF2B5EF4-FFF2-40B4-BE49-F238E27FC236}">
                  <a16:creationId xmlns:a16="http://schemas.microsoft.com/office/drawing/2014/main" id="{82B8AC34-3729-4648-A67A-9CAB1B01A145}"/>
                </a:ext>
              </a:extLst>
            </p:cNvPr>
            <p:cNvSpPr>
              <a:spLocks/>
            </p:cNvSpPr>
            <p:nvPr/>
          </p:nvSpPr>
          <p:spPr bwMode="auto">
            <a:xfrm>
              <a:off x="9500051" y="4350864"/>
              <a:ext cx="128199" cy="91089"/>
            </a:xfrm>
            <a:custGeom>
              <a:avLst/>
              <a:gdLst>
                <a:gd name="T0" fmla="*/ 0 w 76"/>
                <a:gd name="T1" fmla="*/ 54 h 54"/>
                <a:gd name="T2" fmla="*/ 2 w 76"/>
                <a:gd name="T3" fmla="*/ 26 h 54"/>
                <a:gd name="T4" fmla="*/ 74 w 76"/>
                <a:gd name="T5" fmla="*/ 0 h 54"/>
                <a:gd name="T6" fmla="*/ 76 w 76"/>
                <a:gd name="T7" fmla="*/ 14 h 54"/>
                <a:gd name="T8" fmla="*/ 0 w 76"/>
                <a:gd name="T9" fmla="*/ 54 h 54"/>
              </a:gdLst>
              <a:ahLst/>
              <a:cxnLst>
                <a:cxn ang="0">
                  <a:pos x="T0" y="T1"/>
                </a:cxn>
                <a:cxn ang="0">
                  <a:pos x="T2" y="T3"/>
                </a:cxn>
                <a:cxn ang="0">
                  <a:pos x="T4" y="T5"/>
                </a:cxn>
                <a:cxn ang="0">
                  <a:pos x="T6" y="T7"/>
                </a:cxn>
                <a:cxn ang="0">
                  <a:pos x="T8" y="T9"/>
                </a:cxn>
              </a:cxnLst>
              <a:rect l="0" t="0" r="r" b="b"/>
              <a:pathLst>
                <a:path w="76" h="54">
                  <a:moveTo>
                    <a:pt x="0" y="54"/>
                  </a:moveTo>
                  <a:lnTo>
                    <a:pt x="2" y="26"/>
                  </a:lnTo>
                  <a:lnTo>
                    <a:pt x="74" y="0"/>
                  </a:lnTo>
                  <a:lnTo>
                    <a:pt x="76" y="14"/>
                  </a:lnTo>
                  <a:lnTo>
                    <a:pt x="0"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81">
              <a:extLst>
                <a:ext uri="{FF2B5EF4-FFF2-40B4-BE49-F238E27FC236}">
                  <a16:creationId xmlns:a16="http://schemas.microsoft.com/office/drawing/2014/main" id="{D2B24822-F3CA-4756-BE0B-87A55D25C3AE}"/>
                </a:ext>
              </a:extLst>
            </p:cNvPr>
            <p:cNvSpPr>
              <a:spLocks noEditPoints="1"/>
            </p:cNvSpPr>
            <p:nvPr/>
          </p:nvSpPr>
          <p:spPr bwMode="auto">
            <a:xfrm>
              <a:off x="9098585" y="4040487"/>
              <a:ext cx="757388" cy="1450675"/>
            </a:xfrm>
            <a:custGeom>
              <a:avLst/>
              <a:gdLst>
                <a:gd name="T0" fmla="*/ 165 w 225"/>
                <a:gd name="T1" fmla="*/ 0 h 430"/>
                <a:gd name="T2" fmla="*/ 165 w 225"/>
                <a:gd name="T3" fmla="*/ 29 h 430"/>
                <a:gd name="T4" fmla="*/ 146 w 225"/>
                <a:gd name="T5" fmla="*/ 61 h 430"/>
                <a:gd name="T6" fmla="*/ 157 w 225"/>
                <a:gd name="T7" fmla="*/ 22 h 430"/>
                <a:gd name="T8" fmla="*/ 157 w 225"/>
                <a:gd name="T9" fmla="*/ 10 h 430"/>
                <a:gd name="T10" fmla="*/ 136 w 225"/>
                <a:gd name="T11" fmla="*/ 0 h 430"/>
                <a:gd name="T12" fmla="*/ 97 w 225"/>
                <a:gd name="T13" fmla="*/ 0 h 430"/>
                <a:gd name="T14" fmla="*/ 97 w 225"/>
                <a:gd name="T15" fmla="*/ 25 h 430"/>
                <a:gd name="T16" fmla="*/ 136 w 225"/>
                <a:gd name="T17" fmla="*/ 20 h 430"/>
                <a:gd name="T18" fmla="*/ 136 w 225"/>
                <a:gd name="T19" fmla="*/ 33 h 430"/>
                <a:gd name="T20" fmla="*/ 134 w 225"/>
                <a:gd name="T21" fmla="*/ 39 h 430"/>
                <a:gd name="T22" fmla="*/ 134 w 225"/>
                <a:gd name="T23" fmla="*/ 55 h 430"/>
                <a:gd name="T24" fmla="*/ 92 w 225"/>
                <a:gd name="T25" fmla="*/ 31 h 430"/>
                <a:gd name="T26" fmla="*/ 124 w 225"/>
                <a:gd name="T27" fmla="*/ 87 h 430"/>
                <a:gd name="T28" fmla="*/ 93 w 225"/>
                <a:gd name="T29" fmla="*/ 61 h 430"/>
                <a:gd name="T30" fmla="*/ 87 w 225"/>
                <a:gd name="T31" fmla="*/ 50 h 430"/>
                <a:gd name="T32" fmla="*/ 145 w 225"/>
                <a:gd name="T33" fmla="*/ 76 h 430"/>
                <a:gd name="T34" fmla="*/ 149 w 225"/>
                <a:gd name="T35" fmla="*/ 70 h 430"/>
                <a:gd name="T36" fmla="*/ 74 w 225"/>
                <a:gd name="T37" fmla="*/ 359 h 430"/>
                <a:gd name="T38" fmla="*/ 132 w 225"/>
                <a:gd name="T39" fmla="*/ 294 h 430"/>
                <a:gd name="T40" fmla="*/ 200 w 225"/>
                <a:gd name="T41" fmla="*/ 414 h 430"/>
                <a:gd name="T42" fmla="*/ 132 w 225"/>
                <a:gd name="T43" fmla="*/ 430 h 430"/>
                <a:gd name="T44" fmla="*/ 163 w 225"/>
                <a:gd name="T45" fmla="*/ 146 h 430"/>
                <a:gd name="T46" fmla="*/ 142 w 225"/>
                <a:gd name="T47" fmla="*/ 212 h 430"/>
                <a:gd name="T48" fmla="*/ 44 w 225"/>
                <a:gd name="T49" fmla="*/ 238 h 430"/>
                <a:gd name="T50" fmla="*/ 47 w 225"/>
                <a:gd name="T51" fmla="*/ 225 h 430"/>
                <a:gd name="T52" fmla="*/ 144 w 225"/>
                <a:gd name="T53" fmla="*/ 134 h 430"/>
                <a:gd name="T54" fmla="*/ 73 w 225"/>
                <a:gd name="T55" fmla="*/ 209 h 430"/>
                <a:gd name="T56" fmla="*/ 139 w 225"/>
                <a:gd name="T57" fmla="*/ 230 h 430"/>
                <a:gd name="T58" fmla="*/ 134 w 225"/>
                <a:gd name="T59" fmla="*/ 181 h 430"/>
                <a:gd name="T60" fmla="*/ 120 w 225"/>
                <a:gd name="T61" fmla="*/ 118 h 430"/>
                <a:gd name="T62" fmla="*/ 22 w 225"/>
                <a:gd name="T63" fmla="*/ 244 h 430"/>
                <a:gd name="T64" fmla="*/ 156 w 225"/>
                <a:gd name="T65" fmla="*/ 100 h 430"/>
                <a:gd name="T66" fmla="*/ 182 w 225"/>
                <a:gd name="T67" fmla="*/ 254 h 430"/>
                <a:gd name="T68" fmla="*/ 66 w 225"/>
                <a:gd name="T69" fmla="*/ 271 h 430"/>
                <a:gd name="T70" fmla="*/ 43 w 225"/>
                <a:gd name="T71" fmla="*/ 271 h 430"/>
                <a:gd name="T72" fmla="*/ 88 w 225"/>
                <a:gd name="T73" fmla="*/ 402 h 430"/>
                <a:gd name="T74" fmla="*/ 85 w 225"/>
                <a:gd name="T75" fmla="*/ 430 h 430"/>
                <a:gd name="T76" fmla="*/ 75 w 225"/>
                <a:gd name="T77" fmla="*/ 424 h 430"/>
                <a:gd name="T78" fmla="*/ 20 w 225"/>
                <a:gd name="T79" fmla="*/ 430 h 430"/>
                <a:gd name="T80" fmla="*/ 31 w 225"/>
                <a:gd name="T81" fmla="*/ 419 h 430"/>
                <a:gd name="T82" fmla="*/ 47 w 225"/>
                <a:gd name="T83" fmla="*/ 412 h 430"/>
                <a:gd name="T84" fmla="*/ 7 w 225"/>
                <a:gd name="T85" fmla="*/ 267 h 430"/>
                <a:gd name="T86" fmla="*/ 119 w 225"/>
                <a:gd name="T87" fmla="*/ 218 h 430"/>
                <a:gd name="T88" fmla="*/ 119 w 225"/>
                <a:gd name="T89" fmla="*/ 218 h 430"/>
                <a:gd name="T90" fmla="*/ 215 w 225"/>
                <a:gd name="T91" fmla="*/ 146 h 430"/>
                <a:gd name="T92" fmla="*/ 205 w 225"/>
                <a:gd name="T93" fmla="*/ 256 h 430"/>
                <a:gd name="T94" fmla="*/ 66 w 225"/>
                <a:gd name="T95" fmla="*/ 294 h 430"/>
                <a:gd name="T96" fmla="*/ 66 w 225"/>
                <a:gd name="T97" fmla="*/ 271 h 430"/>
                <a:gd name="T98" fmla="*/ 119 w 225"/>
                <a:gd name="T99" fmla="*/ 119 h 430"/>
                <a:gd name="T100" fmla="*/ 153 w 225"/>
                <a:gd name="T101" fmla="*/ 93 h 430"/>
                <a:gd name="T102" fmla="*/ 157 w 225"/>
                <a:gd name="T103" fmla="*/ 99 h 430"/>
                <a:gd name="T104" fmla="*/ 142 w 225"/>
                <a:gd name="T105" fmla="*/ 14 h 430"/>
                <a:gd name="T106" fmla="*/ 136 w 225"/>
                <a:gd name="T107" fmla="*/ 2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5" h="430">
                  <a:moveTo>
                    <a:pt x="155" y="4"/>
                  </a:moveTo>
                  <a:cubicBezTo>
                    <a:pt x="158" y="2"/>
                    <a:pt x="162" y="0"/>
                    <a:pt x="165" y="0"/>
                  </a:cubicBezTo>
                  <a:cubicBezTo>
                    <a:pt x="174" y="0"/>
                    <a:pt x="180" y="6"/>
                    <a:pt x="180" y="15"/>
                  </a:cubicBezTo>
                  <a:cubicBezTo>
                    <a:pt x="180" y="23"/>
                    <a:pt x="174" y="29"/>
                    <a:pt x="165" y="29"/>
                  </a:cubicBezTo>
                  <a:cubicBezTo>
                    <a:pt x="162" y="29"/>
                    <a:pt x="160" y="28"/>
                    <a:pt x="157" y="27"/>
                  </a:cubicBezTo>
                  <a:moveTo>
                    <a:pt x="146" y="61"/>
                  </a:moveTo>
                  <a:cubicBezTo>
                    <a:pt x="151" y="61"/>
                    <a:pt x="157" y="58"/>
                    <a:pt x="157" y="51"/>
                  </a:cubicBezTo>
                  <a:cubicBezTo>
                    <a:pt x="157" y="22"/>
                    <a:pt x="157" y="22"/>
                    <a:pt x="157" y="22"/>
                  </a:cubicBezTo>
                  <a:moveTo>
                    <a:pt x="157" y="16"/>
                  </a:moveTo>
                  <a:cubicBezTo>
                    <a:pt x="157" y="10"/>
                    <a:pt x="157" y="10"/>
                    <a:pt x="157" y="10"/>
                  </a:cubicBezTo>
                  <a:cubicBezTo>
                    <a:pt x="157" y="5"/>
                    <a:pt x="153" y="0"/>
                    <a:pt x="147" y="0"/>
                  </a:cubicBezTo>
                  <a:cubicBezTo>
                    <a:pt x="136" y="0"/>
                    <a:pt x="136" y="0"/>
                    <a:pt x="136" y="0"/>
                  </a:cubicBezTo>
                  <a:cubicBezTo>
                    <a:pt x="136" y="0"/>
                    <a:pt x="136" y="0"/>
                    <a:pt x="136" y="0"/>
                  </a:cubicBezTo>
                  <a:cubicBezTo>
                    <a:pt x="97" y="0"/>
                    <a:pt x="97" y="0"/>
                    <a:pt x="97" y="0"/>
                  </a:cubicBezTo>
                  <a:cubicBezTo>
                    <a:pt x="91" y="0"/>
                    <a:pt x="85" y="5"/>
                    <a:pt x="84" y="11"/>
                  </a:cubicBezTo>
                  <a:cubicBezTo>
                    <a:pt x="83" y="19"/>
                    <a:pt x="89" y="25"/>
                    <a:pt x="97" y="25"/>
                  </a:cubicBezTo>
                  <a:cubicBezTo>
                    <a:pt x="128" y="25"/>
                    <a:pt x="128" y="25"/>
                    <a:pt x="128" y="25"/>
                  </a:cubicBezTo>
                  <a:cubicBezTo>
                    <a:pt x="131" y="25"/>
                    <a:pt x="134" y="23"/>
                    <a:pt x="136" y="20"/>
                  </a:cubicBezTo>
                  <a:cubicBezTo>
                    <a:pt x="136" y="20"/>
                    <a:pt x="136" y="20"/>
                    <a:pt x="136" y="20"/>
                  </a:cubicBezTo>
                  <a:cubicBezTo>
                    <a:pt x="136" y="33"/>
                    <a:pt x="136" y="33"/>
                    <a:pt x="136" y="33"/>
                  </a:cubicBezTo>
                  <a:moveTo>
                    <a:pt x="92" y="39"/>
                  </a:moveTo>
                  <a:cubicBezTo>
                    <a:pt x="134" y="39"/>
                    <a:pt x="134" y="39"/>
                    <a:pt x="134" y="39"/>
                  </a:cubicBezTo>
                  <a:cubicBezTo>
                    <a:pt x="138" y="39"/>
                    <a:pt x="142" y="43"/>
                    <a:pt x="142" y="47"/>
                  </a:cubicBezTo>
                  <a:cubicBezTo>
                    <a:pt x="142" y="52"/>
                    <a:pt x="138" y="55"/>
                    <a:pt x="134" y="55"/>
                  </a:cubicBezTo>
                  <a:moveTo>
                    <a:pt x="92" y="48"/>
                  </a:moveTo>
                  <a:cubicBezTo>
                    <a:pt x="92" y="31"/>
                    <a:pt x="92" y="31"/>
                    <a:pt x="92" y="31"/>
                  </a:cubicBezTo>
                  <a:moveTo>
                    <a:pt x="129" y="103"/>
                  </a:moveTo>
                  <a:cubicBezTo>
                    <a:pt x="124" y="87"/>
                    <a:pt x="124" y="87"/>
                    <a:pt x="124" y="87"/>
                  </a:cubicBezTo>
                  <a:cubicBezTo>
                    <a:pt x="119" y="87"/>
                    <a:pt x="119" y="87"/>
                    <a:pt x="119" y="87"/>
                  </a:cubicBezTo>
                  <a:cubicBezTo>
                    <a:pt x="99" y="86"/>
                    <a:pt x="93" y="69"/>
                    <a:pt x="93" y="61"/>
                  </a:cubicBezTo>
                  <a:cubicBezTo>
                    <a:pt x="84" y="55"/>
                    <a:pt x="84" y="55"/>
                    <a:pt x="84" y="55"/>
                  </a:cubicBezTo>
                  <a:cubicBezTo>
                    <a:pt x="87" y="50"/>
                    <a:pt x="87" y="50"/>
                    <a:pt x="87" y="50"/>
                  </a:cubicBezTo>
                  <a:moveTo>
                    <a:pt x="151" y="94"/>
                  </a:moveTo>
                  <a:cubicBezTo>
                    <a:pt x="145" y="76"/>
                    <a:pt x="145" y="76"/>
                    <a:pt x="145" y="76"/>
                  </a:cubicBezTo>
                  <a:cubicBezTo>
                    <a:pt x="149" y="70"/>
                    <a:pt x="149" y="70"/>
                    <a:pt x="149" y="70"/>
                  </a:cubicBezTo>
                  <a:cubicBezTo>
                    <a:pt x="149" y="70"/>
                    <a:pt x="149" y="70"/>
                    <a:pt x="149" y="70"/>
                  </a:cubicBezTo>
                  <a:cubicBezTo>
                    <a:pt x="153" y="65"/>
                    <a:pt x="156" y="59"/>
                    <a:pt x="157" y="52"/>
                  </a:cubicBezTo>
                  <a:moveTo>
                    <a:pt x="74" y="359"/>
                  </a:moveTo>
                  <a:cubicBezTo>
                    <a:pt x="95" y="294"/>
                    <a:pt x="95" y="294"/>
                    <a:pt x="95" y="294"/>
                  </a:cubicBezTo>
                  <a:cubicBezTo>
                    <a:pt x="132" y="294"/>
                    <a:pt x="132" y="294"/>
                    <a:pt x="132" y="294"/>
                  </a:cubicBezTo>
                  <a:cubicBezTo>
                    <a:pt x="159" y="294"/>
                    <a:pt x="159" y="294"/>
                    <a:pt x="159" y="294"/>
                  </a:cubicBezTo>
                  <a:cubicBezTo>
                    <a:pt x="200" y="414"/>
                    <a:pt x="200" y="414"/>
                    <a:pt x="200" y="414"/>
                  </a:cubicBezTo>
                  <a:cubicBezTo>
                    <a:pt x="203" y="422"/>
                    <a:pt x="197" y="430"/>
                    <a:pt x="189" y="430"/>
                  </a:cubicBezTo>
                  <a:cubicBezTo>
                    <a:pt x="132" y="430"/>
                    <a:pt x="132" y="430"/>
                    <a:pt x="132" y="430"/>
                  </a:cubicBezTo>
                  <a:cubicBezTo>
                    <a:pt x="85" y="430"/>
                    <a:pt x="85" y="430"/>
                    <a:pt x="85" y="430"/>
                  </a:cubicBezTo>
                  <a:moveTo>
                    <a:pt x="163" y="146"/>
                  </a:moveTo>
                  <a:cubicBezTo>
                    <a:pt x="151" y="203"/>
                    <a:pt x="151" y="203"/>
                    <a:pt x="151" y="203"/>
                  </a:cubicBezTo>
                  <a:cubicBezTo>
                    <a:pt x="150" y="208"/>
                    <a:pt x="146" y="211"/>
                    <a:pt x="142" y="212"/>
                  </a:cubicBezTo>
                  <a:cubicBezTo>
                    <a:pt x="79" y="229"/>
                    <a:pt x="79" y="229"/>
                    <a:pt x="79" y="229"/>
                  </a:cubicBezTo>
                  <a:cubicBezTo>
                    <a:pt x="44" y="238"/>
                    <a:pt x="44" y="238"/>
                    <a:pt x="44" y="238"/>
                  </a:cubicBezTo>
                  <a:cubicBezTo>
                    <a:pt x="43" y="234"/>
                    <a:pt x="43" y="234"/>
                    <a:pt x="43" y="234"/>
                  </a:cubicBezTo>
                  <a:cubicBezTo>
                    <a:pt x="42" y="230"/>
                    <a:pt x="44" y="226"/>
                    <a:pt x="47" y="225"/>
                  </a:cubicBezTo>
                  <a:cubicBezTo>
                    <a:pt x="75" y="213"/>
                    <a:pt x="75" y="213"/>
                    <a:pt x="75" y="213"/>
                  </a:cubicBezTo>
                  <a:moveTo>
                    <a:pt x="144" y="134"/>
                  </a:moveTo>
                  <a:cubicBezTo>
                    <a:pt x="131" y="194"/>
                    <a:pt x="131" y="194"/>
                    <a:pt x="131" y="194"/>
                  </a:cubicBezTo>
                  <a:cubicBezTo>
                    <a:pt x="73" y="209"/>
                    <a:pt x="73" y="209"/>
                    <a:pt x="73" y="209"/>
                  </a:cubicBezTo>
                  <a:cubicBezTo>
                    <a:pt x="77" y="222"/>
                    <a:pt x="77" y="222"/>
                    <a:pt x="77" y="222"/>
                  </a:cubicBezTo>
                  <a:moveTo>
                    <a:pt x="139" y="230"/>
                  </a:moveTo>
                  <a:cubicBezTo>
                    <a:pt x="182" y="254"/>
                    <a:pt x="182" y="254"/>
                    <a:pt x="182" y="254"/>
                  </a:cubicBezTo>
                  <a:moveTo>
                    <a:pt x="134" y="181"/>
                  </a:moveTo>
                  <a:cubicBezTo>
                    <a:pt x="127" y="165"/>
                    <a:pt x="112" y="158"/>
                    <a:pt x="112" y="146"/>
                  </a:cubicBezTo>
                  <a:cubicBezTo>
                    <a:pt x="112" y="141"/>
                    <a:pt x="114" y="129"/>
                    <a:pt x="120" y="118"/>
                  </a:cubicBezTo>
                  <a:moveTo>
                    <a:pt x="43" y="257"/>
                  </a:moveTo>
                  <a:cubicBezTo>
                    <a:pt x="22" y="244"/>
                    <a:pt x="22" y="244"/>
                    <a:pt x="22" y="244"/>
                  </a:cubicBezTo>
                  <a:moveTo>
                    <a:pt x="155" y="99"/>
                  </a:moveTo>
                  <a:cubicBezTo>
                    <a:pt x="155" y="100"/>
                    <a:pt x="156" y="100"/>
                    <a:pt x="156" y="100"/>
                  </a:cubicBezTo>
                  <a:cubicBezTo>
                    <a:pt x="174" y="108"/>
                    <a:pt x="193" y="140"/>
                    <a:pt x="182" y="254"/>
                  </a:cubicBezTo>
                  <a:cubicBezTo>
                    <a:pt x="182" y="254"/>
                    <a:pt x="182" y="254"/>
                    <a:pt x="182" y="254"/>
                  </a:cubicBezTo>
                  <a:cubicBezTo>
                    <a:pt x="179" y="264"/>
                    <a:pt x="170" y="271"/>
                    <a:pt x="159" y="271"/>
                  </a:cubicBezTo>
                  <a:cubicBezTo>
                    <a:pt x="66" y="271"/>
                    <a:pt x="66" y="271"/>
                    <a:pt x="66" y="271"/>
                  </a:cubicBezTo>
                  <a:cubicBezTo>
                    <a:pt x="65" y="271"/>
                    <a:pt x="65" y="271"/>
                    <a:pt x="65" y="271"/>
                  </a:cubicBezTo>
                  <a:cubicBezTo>
                    <a:pt x="43" y="271"/>
                    <a:pt x="43" y="271"/>
                    <a:pt x="43" y="271"/>
                  </a:cubicBezTo>
                  <a:cubicBezTo>
                    <a:pt x="85" y="393"/>
                    <a:pt x="85" y="393"/>
                    <a:pt x="85" y="393"/>
                  </a:cubicBezTo>
                  <a:cubicBezTo>
                    <a:pt x="88" y="402"/>
                    <a:pt x="88" y="402"/>
                    <a:pt x="88" y="402"/>
                  </a:cubicBezTo>
                  <a:cubicBezTo>
                    <a:pt x="90" y="408"/>
                    <a:pt x="90" y="415"/>
                    <a:pt x="88" y="421"/>
                  </a:cubicBezTo>
                  <a:cubicBezTo>
                    <a:pt x="85" y="430"/>
                    <a:pt x="85" y="430"/>
                    <a:pt x="85" y="430"/>
                  </a:cubicBezTo>
                  <a:cubicBezTo>
                    <a:pt x="79" y="430"/>
                    <a:pt x="79" y="430"/>
                    <a:pt x="79" y="430"/>
                  </a:cubicBezTo>
                  <a:cubicBezTo>
                    <a:pt x="75" y="424"/>
                    <a:pt x="75" y="424"/>
                    <a:pt x="75" y="424"/>
                  </a:cubicBezTo>
                  <a:cubicBezTo>
                    <a:pt x="66" y="430"/>
                    <a:pt x="66" y="430"/>
                    <a:pt x="66" y="430"/>
                  </a:cubicBezTo>
                  <a:cubicBezTo>
                    <a:pt x="20" y="430"/>
                    <a:pt x="20" y="430"/>
                    <a:pt x="20" y="430"/>
                  </a:cubicBezTo>
                  <a:cubicBezTo>
                    <a:pt x="20" y="422"/>
                    <a:pt x="26" y="421"/>
                    <a:pt x="26" y="421"/>
                  </a:cubicBezTo>
                  <a:cubicBezTo>
                    <a:pt x="31" y="419"/>
                    <a:pt x="31" y="419"/>
                    <a:pt x="31" y="419"/>
                  </a:cubicBezTo>
                  <a:cubicBezTo>
                    <a:pt x="36" y="418"/>
                    <a:pt x="41" y="415"/>
                    <a:pt x="46" y="413"/>
                  </a:cubicBezTo>
                  <a:cubicBezTo>
                    <a:pt x="47" y="412"/>
                    <a:pt x="47" y="412"/>
                    <a:pt x="47" y="412"/>
                  </a:cubicBezTo>
                  <a:cubicBezTo>
                    <a:pt x="65" y="391"/>
                    <a:pt x="65" y="391"/>
                    <a:pt x="65" y="391"/>
                  </a:cubicBezTo>
                  <a:cubicBezTo>
                    <a:pt x="7" y="267"/>
                    <a:pt x="7" y="267"/>
                    <a:pt x="7" y="267"/>
                  </a:cubicBezTo>
                  <a:cubicBezTo>
                    <a:pt x="7" y="267"/>
                    <a:pt x="0" y="251"/>
                    <a:pt x="22" y="244"/>
                  </a:cubicBezTo>
                  <a:cubicBezTo>
                    <a:pt x="119" y="218"/>
                    <a:pt x="119" y="218"/>
                    <a:pt x="119" y="218"/>
                  </a:cubicBezTo>
                  <a:cubicBezTo>
                    <a:pt x="119" y="218"/>
                    <a:pt x="119" y="218"/>
                    <a:pt x="119" y="218"/>
                  </a:cubicBezTo>
                  <a:cubicBezTo>
                    <a:pt x="119" y="218"/>
                    <a:pt x="119" y="218"/>
                    <a:pt x="119" y="218"/>
                  </a:cubicBezTo>
                  <a:moveTo>
                    <a:pt x="202" y="155"/>
                  </a:moveTo>
                  <a:cubicBezTo>
                    <a:pt x="203" y="149"/>
                    <a:pt x="209" y="145"/>
                    <a:pt x="215" y="146"/>
                  </a:cubicBezTo>
                  <a:cubicBezTo>
                    <a:pt x="221" y="147"/>
                    <a:pt x="225" y="153"/>
                    <a:pt x="224" y="159"/>
                  </a:cubicBezTo>
                  <a:cubicBezTo>
                    <a:pt x="205" y="256"/>
                    <a:pt x="205" y="256"/>
                    <a:pt x="205" y="256"/>
                  </a:cubicBezTo>
                  <a:cubicBezTo>
                    <a:pt x="201" y="278"/>
                    <a:pt x="182" y="294"/>
                    <a:pt x="159" y="294"/>
                  </a:cubicBezTo>
                  <a:cubicBezTo>
                    <a:pt x="66" y="294"/>
                    <a:pt x="66" y="294"/>
                    <a:pt x="66" y="294"/>
                  </a:cubicBezTo>
                  <a:cubicBezTo>
                    <a:pt x="59" y="294"/>
                    <a:pt x="54" y="289"/>
                    <a:pt x="54" y="283"/>
                  </a:cubicBezTo>
                  <a:cubicBezTo>
                    <a:pt x="54" y="277"/>
                    <a:pt x="59" y="271"/>
                    <a:pt x="66" y="271"/>
                  </a:cubicBezTo>
                  <a:cubicBezTo>
                    <a:pt x="159" y="271"/>
                    <a:pt x="159" y="271"/>
                    <a:pt x="159" y="271"/>
                  </a:cubicBezTo>
                  <a:moveTo>
                    <a:pt x="119" y="119"/>
                  </a:moveTo>
                  <a:cubicBezTo>
                    <a:pt x="120" y="105"/>
                    <a:pt x="120" y="105"/>
                    <a:pt x="120" y="105"/>
                  </a:cubicBezTo>
                  <a:cubicBezTo>
                    <a:pt x="153" y="93"/>
                    <a:pt x="153" y="93"/>
                    <a:pt x="153" y="93"/>
                  </a:cubicBezTo>
                  <a:cubicBezTo>
                    <a:pt x="156" y="92"/>
                    <a:pt x="156" y="92"/>
                    <a:pt x="156" y="92"/>
                  </a:cubicBezTo>
                  <a:cubicBezTo>
                    <a:pt x="157" y="99"/>
                    <a:pt x="157" y="99"/>
                    <a:pt x="157" y="99"/>
                  </a:cubicBezTo>
                  <a:lnTo>
                    <a:pt x="119" y="119"/>
                  </a:lnTo>
                  <a:close/>
                  <a:moveTo>
                    <a:pt x="142" y="14"/>
                  </a:moveTo>
                  <a:cubicBezTo>
                    <a:pt x="142" y="14"/>
                    <a:pt x="142" y="14"/>
                    <a:pt x="142" y="14"/>
                  </a:cubicBezTo>
                  <a:cubicBezTo>
                    <a:pt x="139" y="14"/>
                    <a:pt x="136" y="17"/>
                    <a:pt x="136" y="20"/>
                  </a:cubicBezTo>
                  <a:cubicBezTo>
                    <a:pt x="136" y="32"/>
                    <a:pt x="136" y="32"/>
                    <a:pt x="136" y="32"/>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56" name="Group 355">
            <a:extLst>
              <a:ext uri="{FF2B5EF4-FFF2-40B4-BE49-F238E27FC236}">
                <a16:creationId xmlns:a16="http://schemas.microsoft.com/office/drawing/2014/main" id="{B1CC5C49-84A5-5AFF-FCA7-EDB934742369}"/>
              </a:ext>
            </a:extLst>
          </p:cNvPr>
          <p:cNvGrpSpPr/>
          <p:nvPr userDrawn="1"/>
        </p:nvGrpSpPr>
        <p:grpSpPr>
          <a:xfrm>
            <a:off x="9932172" y="3993256"/>
            <a:ext cx="898496" cy="1494532"/>
            <a:chOff x="5139806" y="2323618"/>
            <a:chExt cx="843060" cy="1402322"/>
          </a:xfrm>
        </p:grpSpPr>
        <p:sp>
          <p:nvSpPr>
            <p:cNvPr id="330" name="Freeform: Shape 329">
              <a:extLst>
                <a:ext uri="{FF2B5EF4-FFF2-40B4-BE49-F238E27FC236}">
                  <a16:creationId xmlns:a16="http://schemas.microsoft.com/office/drawing/2014/main" id="{C4D11D21-9D6F-C49E-0291-2ABBDC73C78F}"/>
                </a:ext>
              </a:extLst>
            </p:cNvPr>
            <p:cNvSpPr/>
            <p:nvPr/>
          </p:nvSpPr>
          <p:spPr>
            <a:xfrm>
              <a:off x="5369710" y="2338607"/>
              <a:ext cx="259715" cy="355204"/>
            </a:xfrm>
            <a:custGeom>
              <a:avLst/>
              <a:gdLst>
                <a:gd name="connsiteX0" fmla="*/ 259715 w 259715"/>
                <a:gd name="connsiteY0" fmla="*/ 207884 h 355204"/>
                <a:gd name="connsiteX1" fmla="*/ 245491 w 259715"/>
                <a:gd name="connsiteY1" fmla="*/ 149083 h 355204"/>
                <a:gd name="connsiteX2" fmla="*/ 249682 w 259715"/>
                <a:gd name="connsiteY2" fmla="*/ 130033 h 355204"/>
                <a:gd name="connsiteX3" fmla="*/ 168275 w 259715"/>
                <a:gd name="connsiteY3" fmla="*/ 2525 h 355204"/>
                <a:gd name="connsiteX4" fmla="*/ 40767 w 259715"/>
                <a:gd name="connsiteY4" fmla="*/ 83932 h 355204"/>
                <a:gd name="connsiteX5" fmla="*/ 39116 w 259715"/>
                <a:gd name="connsiteY5" fmla="*/ 119619 h 355204"/>
                <a:gd name="connsiteX6" fmla="*/ 51562 w 259715"/>
                <a:gd name="connsiteY6" fmla="*/ 219695 h 355204"/>
                <a:gd name="connsiteX7" fmla="*/ 0 w 259715"/>
                <a:gd name="connsiteY7" fmla="*/ 291704 h 355204"/>
                <a:gd name="connsiteX8" fmla="*/ 73152 w 259715"/>
                <a:gd name="connsiteY8" fmla="*/ 355204 h 355204"/>
                <a:gd name="connsiteX9" fmla="*/ 122301 w 259715"/>
                <a:gd name="connsiteY9" fmla="*/ 295133 h 355204"/>
                <a:gd name="connsiteX10" fmla="*/ 228347 w 259715"/>
                <a:gd name="connsiteY10" fmla="*/ 226553 h 355204"/>
                <a:gd name="connsiteX11" fmla="*/ 230632 w 259715"/>
                <a:gd name="connsiteY11" fmla="*/ 216139 h 355204"/>
                <a:gd name="connsiteX12" fmla="*/ 259588 w 259715"/>
                <a:gd name="connsiteY12" fmla="*/ 207884 h 35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715" h="355204">
                  <a:moveTo>
                    <a:pt x="259715" y="207884"/>
                  </a:moveTo>
                  <a:lnTo>
                    <a:pt x="245491" y="149083"/>
                  </a:lnTo>
                  <a:lnTo>
                    <a:pt x="249682" y="130033"/>
                  </a:lnTo>
                  <a:cubicBezTo>
                    <a:pt x="262382" y="72375"/>
                    <a:pt x="225934" y="15225"/>
                    <a:pt x="168275" y="2525"/>
                  </a:cubicBezTo>
                  <a:cubicBezTo>
                    <a:pt x="110617" y="-10175"/>
                    <a:pt x="53467" y="26274"/>
                    <a:pt x="40767" y="83932"/>
                  </a:cubicBezTo>
                  <a:cubicBezTo>
                    <a:pt x="38100" y="95997"/>
                    <a:pt x="37719" y="108062"/>
                    <a:pt x="39116" y="119619"/>
                  </a:cubicBezTo>
                  <a:lnTo>
                    <a:pt x="51562" y="219695"/>
                  </a:lnTo>
                  <a:lnTo>
                    <a:pt x="0" y="291704"/>
                  </a:lnTo>
                  <a:lnTo>
                    <a:pt x="73152" y="355204"/>
                  </a:lnTo>
                  <a:lnTo>
                    <a:pt x="122301" y="295133"/>
                  </a:lnTo>
                  <a:cubicBezTo>
                    <a:pt x="170435" y="305166"/>
                    <a:pt x="217678" y="274686"/>
                    <a:pt x="228347" y="226553"/>
                  </a:cubicBezTo>
                  <a:lnTo>
                    <a:pt x="230632" y="216139"/>
                  </a:lnTo>
                  <a:lnTo>
                    <a:pt x="259588" y="207884"/>
                  </a:lnTo>
                  <a:close/>
                </a:path>
              </a:pathLst>
            </a:custGeom>
            <a:solidFill>
              <a:srgbClr val="C59083"/>
            </a:solidFill>
            <a:ln w="0" cap="flat">
              <a:noFill/>
              <a:prstDash val="solid"/>
              <a:miter/>
            </a:ln>
          </p:spPr>
          <p:txBody>
            <a:bodyPr rtlCol="0" anchor="ctr"/>
            <a:lstStyle/>
            <a:p>
              <a:endParaRPr lang="en-GB"/>
            </a:p>
          </p:txBody>
        </p:sp>
        <p:sp>
          <p:nvSpPr>
            <p:cNvPr id="331" name="Freeform: Shape 330">
              <a:extLst>
                <a:ext uri="{FF2B5EF4-FFF2-40B4-BE49-F238E27FC236}">
                  <a16:creationId xmlns:a16="http://schemas.microsoft.com/office/drawing/2014/main" id="{6F770FF2-62FE-7260-929F-9715D121B833}"/>
                </a:ext>
              </a:extLst>
            </p:cNvPr>
            <p:cNvSpPr/>
            <p:nvPr/>
          </p:nvSpPr>
          <p:spPr>
            <a:xfrm>
              <a:off x="5390238" y="2323618"/>
              <a:ext cx="227862" cy="342317"/>
            </a:xfrm>
            <a:custGeom>
              <a:avLst/>
              <a:gdLst>
                <a:gd name="connsiteX0" fmla="*/ 163114 w 227862"/>
                <a:gd name="connsiteY0" fmla="*/ 341873 h 342317"/>
                <a:gd name="connsiteX1" fmla="*/ 189784 w 227862"/>
                <a:gd name="connsiteY1" fmla="*/ 324093 h 342317"/>
                <a:gd name="connsiteX2" fmla="*/ 190927 w 227862"/>
                <a:gd name="connsiteY2" fmla="*/ 318759 h 342317"/>
                <a:gd name="connsiteX3" fmla="*/ 172004 w 227862"/>
                <a:gd name="connsiteY3" fmla="*/ 289168 h 342317"/>
                <a:gd name="connsiteX4" fmla="*/ 167432 w 227862"/>
                <a:gd name="connsiteY4" fmla="*/ 288152 h 342317"/>
                <a:gd name="connsiteX5" fmla="*/ 163749 w 227862"/>
                <a:gd name="connsiteY5" fmla="*/ 282564 h 342317"/>
                <a:gd name="connsiteX6" fmla="*/ 167432 w 227862"/>
                <a:gd name="connsiteY6" fmla="*/ 265800 h 342317"/>
                <a:gd name="connsiteX7" fmla="*/ 189657 w 227862"/>
                <a:gd name="connsiteY7" fmla="*/ 251576 h 342317"/>
                <a:gd name="connsiteX8" fmla="*/ 202484 w 227862"/>
                <a:gd name="connsiteY8" fmla="*/ 254370 h 342317"/>
                <a:gd name="connsiteX9" fmla="*/ 205405 w 227862"/>
                <a:gd name="connsiteY9" fmla="*/ 252465 h 342317"/>
                <a:gd name="connsiteX10" fmla="*/ 210104 w 227862"/>
                <a:gd name="connsiteY10" fmla="*/ 230875 h 342317"/>
                <a:gd name="connsiteX11" fmla="*/ 165654 w 227862"/>
                <a:gd name="connsiteY11" fmla="*/ 238749 h 342317"/>
                <a:gd name="connsiteX12" fmla="*/ 160066 w 227862"/>
                <a:gd name="connsiteY12" fmla="*/ 242813 h 342317"/>
                <a:gd name="connsiteX13" fmla="*/ 140254 w 227862"/>
                <a:gd name="connsiteY13" fmla="*/ 238495 h 342317"/>
                <a:gd name="connsiteX14" fmla="*/ 101138 w 227862"/>
                <a:gd name="connsiteY14" fmla="*/ 177154 h 342317"/>
                <a:gd name="connsiteX15" fmla="*/ 112695 w 227862"/>
                <a:gd name="connsiteY15" fmla="*/ 124449 h 342317"/>
                <a:gd name="connsiteX16" fmla="*/ 114092 w 227862"/>
                <a:gd name="connsiteY16" fmla="*/ 117845 h 342317"/>
                <a:gd name="connsiteX17" fmla="*/ 109139 w 227862"/>
                <a:gd name="connsiteY17" fmla="*/ 101335 h 342317"/>
                <a:gd name="connsiteX18" fmla="*/ 105329 w 227862"/>
                <a:gd name="connsiteY18" fmla="*/ 97652 h 342317"/>
                <a:gd name="connsiteX19" fmla="*/ 97328 w 227862"/>
                <a:gd name="connsiteY19" fmla="*/ 71490 h 342317"/>
                <a:gd name="connsiteX20" fmla="*/ 101011 w 227862"/>
                <a:gd name="connsiteY20" fmla="*/ 54980 h 342317"/>
                <a:gd name="connsiteX21" fmla="*/ 139746 w 227862"/>
                <a:gd name="connsiteY21" fmla="*/ 30215 h 342317"/>
                <a:gd name="connsiteX22" fmla="*/ 151557 w 227862"/>
                <a:gd name="connsiteY22" fmla="*/ 32882 h 342317"/>
                <a:gd name="connsiteX23" fmla="*/ 201595 w 227862"/>
                <a:gd name="connsiteY23" fmla="*/ 70347 h 342317"/>
                <a:gd name="connsiteX24" fmla="*/ 223312 w 227862"/>
                <a:gd name="connsiteY24" fmla="*/ 73014 h 342317"/>
                <a:gd name="connsiteX25" fmla="*/ 224836 w 227862"/>
                <a:gd name="connsiteY25" fmla="*/ 52694 h 342317"/>
                <a:gd name="connsiteX26" fmla="*/ 139365 w 227862"/>
                <a:gd name="connsiteY26" fmla="*/ 878 h 342317"/>
                <a:gd name="connsiteX27" fmla="*/ 27097 w 227862"/>
                <a:gd name="connsiteY27" fmla="*/ 49773 h 342317"/>
                <a:gd name="connsiteX28" fmla="*/ 4237 w 227862"/>
                <a:gd name="connsiteY28" fmla="*/ 136006 h 342317"/>
                <a:gd name="connsiteX29" fmla="*/ 7158 w 227862"/>
                <a:gd name="connsiteY29" fmla="*/ 158612 h 342317"/>
                <a:gd name="connsiteX30" fmla="*/ 935 w 227862"/>
                <a:gd name="connsiteY30" fmla="*/ 186806 h 342317"/>
                <a:gd name="connsiteX31" fmla="*/ 31288 w 227862"/>
                <a:gd name="connsiteY31" fmla="*/ 234304 h 342317"/>
                <a:gd name="connsiteX32" fmla="*/ 66594 w 227862"/>
                <a:gd name="connsiteY32" fmla="*/ 173852 h 342317"/>
                <a:gd name="connsiteX33" fmla="*/ 66594 w 227862"/>
                <a:gd name="connsiteY33" fmla="*/ 173852 h 342317"/>
                <a:gd name="connsiteX34" fmla="*/ 65705 w 227862"/>
                <a:gd name="connsiteY34" fmla="*/ 159755 h 342317"/>
                <a:gd name="connsiteX35" fmla="*/ 93772 w 227862"/>
                <a:gd name="connsiteY35" fmla="*/ 139308 h 342317"/>
                <a:gd name="connsiteX36" fmla="*/ 74341 w 227862"/>
                <a:gd name="connsiteY36" fmla="*/ 227192 h 342317"/>
                <a:gd name="connsiteX37" fmla="*/ 83993 w 227862"/>
                <a:gd name="connsiteY37" fmla="*/ 282056 h 342317"/>
                <a:gd name="connsiteX38" fmla="*/ 105075 w 227862"/>
                <a:gd name="connsiteY38" fmla="*/ 315330 h 342317"/>
                <a:gd name="connsiteX39" fmla="*/ 133142 w 227862"/>
                <a:gd name="connsiteY39" fmla="*/ 334888 h 342317"/>
                <a:gd name="connsiteX40" fmla="*/ 163114 w 227862"/>
                <a:gd name="connsiteY40" fmla="*/ 341492 h 3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27862" h="342317">
                  <a:moveTo>
                    <a:pt x="163114" y="341873"/>
                  </a:moveTo>
                  <a:cubicBezTo>
                    <a:pt x="175306" y="344286"/>
                    <a:pt x="186990" y="336666"/>
                    <a:pt x="189784" y="324093"/>
                  </a:cubicBezTo>
                  <a:lnTo>
                    <a:pt x="190927" y="318759"/>
                  </a:lnTo>
                  <a:cubicBezTo>
                    <a:pt x="193848" y="305424"/>
                    <a:pt x="185466" y="292216"/>
                    <a:pt x="172004" y="289168"/>
                  </a:cubicBezTo>
                  <a:lnTo>
                    <a:pt x="167432" y="288152"/>
                  </a:lnTo>
                  <a:cubicBezTo>
                    <a:pt x="164892" y="287644"/>
                    <a:pt x="163241" y="285104"/>
                    <a:pt x="163749" y="282564"/>
                  </a:cubicBezTo>
                  <a:lnTo>
                    <a:pt x="167432" y="265800"/>
                  </a:lnTo>
                  <a:cubicBezTo>
                    <a:pt x="169718" y="255767"/>
                    <a:pt x="179624" y="249290"/>
                    <a:pt x="189657" y="251576"/>
                  </a:cubicBezTo>
                  <a:lnTo>
                    <a:pt x="202484" y="254370"/>
                  </a:lnTo>
                  <a:cubicBezTo>
                    <a:pt x="203754" y="254624"/>
                    <a:pt x="205024" y="253862"/>
                    <a:pt x="205405" y="252465"/>
                  </a:cubicBezTo>
                  <a:lnTo>
                    <a:pt x="210104" y="230875"/>
                  </a:lnTo>
                  <a:cubicBezTo>
                    <a:pt x="194102" y="227319"/>
                    <a:pt x="178354" y="230621"/>
                    <a:pt x="165654" y="238749"/>
                  </a:cubicBezTo>
                  <a:cubicBezTo>
                    <a:pt x="163749" y="240019"/>
                    <a:pt x="161844" y="241416"/>
                    <a:pt x="160066" y="242813"/>
                  </a:cubicBezTo>
                  <a:lnTo>
                    <a:pt x="140254" y="238495"/>
                  </a:lnTo>
                  <a:cubicBezTo>
                    <a:pt x="112568" y="232399"/>
                    <a:pt x="95042" y="204967"/>
                    <a:pt x="101138" y="177154"/>
                  </a:cubicBezTo>
                  <a:lnTo>
                    <a:pt x="112695" y="124449"/>
                  </a:lnTo>
                  <a:lnTo>
                    <a:pt x="114092" y="117845"/>
                  </a:lnTo>
                  <a:cubicBezTo>
                    <a:pt x="115362" y="111876"/>
                    <a:pt x="113457" y="105653"/>
                    <a:pt x="109139" y="101335"/>
                  </a:cubicBezTo>
                  <a:lnTo>
                    <a:pt x="105329" y="97652"/>
                  </a:lnTo>
                  <a:cubicBezTo>
                    <a:pt x="98217" y="90921"/>
                    <a:pt x="95296" y="81015"/>
                    <a:pt x="97328" y="71490"/>
                  </a:cubicBezTo>
                  <a:lnTo>
                    <a:pt x="101011" y="54980"/>
                  </a:lnTo>
                  <a:cubicBezTo>
                    <a:pt x="104821" y="37454"/>
                    <a:pt x="122220" y="26405"/>
                    <a:pt x="139746" y="30215"/>
                  </a:cubicBezTo>
                  <a:lnTo>
                    <a:pt x="151557" y="32882"/>
                  </a:lnTo>
                  <a:cubicBezTo>
                    <a:pt x="172893" y="37581"/>
                    <a:pt x="189276" y="52313"/>
                    <a:pt x="201595" y="70347"/>
                  </a:cubicBezTo>
                  <a:cubicBezTo>
                    <a:pt x="206421" y="77459"/>
                    <a:pt x="216581" y="79110"/>
                    <a:pt x="223312" y="73014"/>
                  </a:cubicBezTo>
                  <a:cubicBezTo>
                    <a:pt x="229027" y="67807"/>
                    <a:pt x="229154" y="59044"/>
                    <a:pt x="224836" y="52694"/>
                  </a:cubicBezTo>
                  <a:cubicBezTo>
                    <a:pt x="205151" y="23992"/>
                    <a:pt x="174544" y="5323"/>
                    <a:pt x="139365" y="878"/>
                  </a:cubicBezTo>
                  <a:cubicBezTo>
                    <a:pt x="96185" y="-4456"/>
                    <a:pt x="53005" y="14848"/>
                    <a:pt x="27097" y="49773"/>
                  </a:cubicBezTo>
                  <a:cubicBezTo>
                    <a:pt x="8174" y="75300"/>
                    <a:pt x="554" y="105145"/>
                    <a:pt x="4237" y="136006"/>
                  </a:cubicBezTo>
                  <a:lnTo>
                    <a:pt x="7158" y="158612"/>
                  </a:lnTo>
                  <a:lnTo>
                    <a:pt x="935" y="186806"/>
                  </a:lnTo>
                  <a:cubicBezTo>
                    <a:pt x="-3764" y="208269"/>
                    <a:pt x="9698" y="229478"/>
                    <a:pt x="31288" y="234304"/>
                  </a:cubicBezTo>
                  <a:lnTo>
                    <a:pt x="66594" y="173852"/>
                  </a:lnTo>
                  <a:lnTo>
                    <a:pt x="66594" y="173852"/>
                  </a:lnTo>
                  <a:cubicBezTo>
                    <a:pt x="65070" y="169407"/>
                    <a:pt x="64689" y="164581"/>
                    <a:pt x="65705" y="159755"/>
                  </a:cubicBezTo>
                  <a:cubicBezTo>
                    <a:pt x="68626" y="146674"/>
                    <a:pt x="80818" y="138038"/>
                    <a:pt x="93772" y="139308"/>
                  </a:cubicBezTo>
                  <a:lnTo>
                    <a:pt x="74341" y="227192"/>
                  </a:lnTo>
                  <a:cubicBezTo>
                    <a:pt x="70150" y="246115"/>
                    <a:pt x="73706" y="265800"/>
                    <a:pt x="83993" y="282056"/>
                  </a:cubicBezTo>
                  <a:lnTo>
                    <a:pt x="105075" y="315330"/>
                  </a:lnTo>
                  <a:cubicBezTo>
                    <a:pt x="111552" y="325236"/>
                    <a:pt x="121585" y="332348"/>
                    <a:pt x="133142" y="334888"/>
                  </a:cubicBezTo>
                  <a:lnTo>
                    <a:pt x="163114" y="341492"/>
                  </a:lnTo>
                  <a:close/>
                </a:path>
              </a:pathLst>
            </a:custGeom>
            <a:solidFill>
              <a:srgbClr val="FFFFFF"/>
            </a:solidFill>
            <a:ln w="0" cap="flat">
              <a:noFill/>
              <a:prstDash val="solid"/>
              <a:miter/>
            </a:ln>
          </p:spPr>
          <p:txBody>
            <a:bodyPr rtlCol="0" anchor="ctr"/>
            <a:lstStyle/>
            <a:p>
              <a:endParaRPr lang="en-GB"/>
            </a:p>
          </p:txBody>
        </p:sp>
        <p:sp>
          <p:nvSpPr>
            <p:cNvPr id="332" name="Freeform: Shape 331">
              <a:extLst>
                <a:ext uri="{FF2B5EF4-FFF2-40B4-BE49-F238E27FC236}">
                  <a16:creationId xmlns:a16="http://schemas.microsoft.com/office/drawing/2014/main" id="{DBD02B27-32E5-4AB1-1ACB-BFE293E3B904}"/>
                </a:ext>
              </a:extLst>
            </p:cNvPr>
            <p:cNvSpPr/>
            <p:nvPr/>
          </p:nvSpPr>
          <p:spPr>
            <a:xfrm>
              <a:off x="5510808" y="2814207"/>
              <a:ext cx="233298" cy="148336"/>
            </a:xfrm>
            <a:custGeom>
              <a:avLst/>
              <a:gdLst>
                <a:gd name="connsiteX0" fmla="*/ 0 w 233298"/>
                <a:gd name="connsiteY0" fmla="*/ 0 h 148336"/>
                <a:gd name="connsiteX1" fmla="*/ 65659 w 233298"/>
                <a:gd name="connsiteY1" fmla="*/ 65659 h 148336"/>
                <a:gd name="connsiteX2" fmla="*/ 79375 w 233298"/>
                <a:gd name="connsiteY2" fmla="*/ 71374 h 148336"/>
                <a:gd name="connsiteX3" fmla="*/ 233299 w 233298"/>
                <a:gd name="connsiteY3" fmla="*/ 71374 h 148336"/>
                <a:gd name="connsiteX4" fmla="*/ 233299 w 233298"/>
                <a:gd name="connsiteY4" fmla="*/ 148336 h 148336"/>
                <a:gd name="connsiteX5" fmla="*/ 41401 w 233298"/>
                <a:gd name="connsiteY5" fmla="*/ 148336 h 148336"/>
                <a:gd name="connsiteX6" fmla="*/ 27686 w 233298"/>
                <a:gd name="connsiteY6" fmla="*/ 142621 h 148336"/>
                <a:gd name="connsiteX7" fmla="*/ 4952 w 233298"/>
                <a:gd name="connsiteY7" fmla="*/ 119888 h 14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298" h="148336">
                  <a:moveTo>
                    <a:pt x="0" y="0"/>
                  </a:moveTo>
                  <a:lnTo>
                    <a:pt x="65659" y="65659"/>
                  </a:lnTo>
                  <a:cubicBezTo>
                    <a:pt x="69342" y="69342"/>
                    <a:pt x="74295" y="71374"/>
                    <a:pt x="79375" y="71374"/>
                  </a:cubicBezTo>
                  <a:lnTo>
                    <a:pt x="233299" y="71374"/>
                  </a:lnTo>
                  <a:lnTo>
                    <a:pt x="233299" y="148336"/>
                  </a:lnTo>
                  <a:lnTo>
                    <a:pt x="41401" y="148336"/>
                  </a:lnTo>
                  <a:cubicBezTo>
                    <a:pt x="36195" y="148336"/>
                    <a:pt x="31242" y="146304"/>
                    <a:pt x="27686" y="142621"/>
                  </a:cubicBezTo>
                  <a:lnTo>
                    <a:pt x="4952" y="119888"/>
                  </a:lnTo>
                </a:path>
              </a:pathLst>
            </a:custGeom>
            <a:solidFill>
              <a:srgbClr val="FFFFFF"/>
            </a:solidFill>
            <a:ln w="0" cap="flat">
              <a:noFill/>
              <a:prstDash val="solid"/>
              <a:miter/>
            </a:ln>
          </p:spPr>
          <p:txBody>
            <a:bodyPr rtlCol="0" anchor="ctr"/>
            <a:lstStyle/>
            <a:p>
              <a:endParaRPr lang="en-GB"/>
            </a:p>
          </p:txBody>
        </p:sp>
        <p:sp>
          <p:nvSpPr>
            <p:cNvPr id="333" name="Freeform: Shape 332">
              <a:extLst>
                <a:ext uri="{FF2B5EF4-FFF2-40B4-BE49-F238E27FC236}">
                  <a16:creationId xmlns:a16="http://schemas.microsoft.com/office/drawing/2014/main" id="{52CFAA3A-8145-94C7-EBC9-5E2EA6FDE46A}"/>
                </a:ext>
              </a:extLst>
            </p:cNvPr>
            <p:cNvSpPr/>
            <p:nvPr/>
          </p:nvSpPr>
          <p:spPr>
            <a:xfrm>
              <a:off x="5743980" y="2899551"/>
              <a:ext cx="121792" cy="61976"/>
            </a:xfrm>
            <a:custGeom>
              <a:avLst/>
              <a:gdLst>
                <a:gd name="connsiteX0" fmla="*/ 0 w 121792"/>
                <a:gd name="connsiteY0" fmla="*/ 0 h 61976"/>
                <a:gd name="connsiteX1" fmla="*/ 59817 w 121792"/>
                <a:gd name="connsiteY1" fmla="*/ 0 h 61976"/>
                <a:gd name="connsiteX2" fmla="*/ 121793 w 121792"/>
                <a:gd name="connsiteY2" fmla="*/ 61976 h 61976"/>
                <a:gd name="connsiteX3" fmla="*/ 121793 w 121792"/>
                <a:gd name="connsiteY3" fmla="*/ 61976 h 61976"/>
                <a:gd name="connsiteX4" fmla="*/ 127 w 121792"/>
                <a:gd name="connsiteY4" fmla="*/ 61976 h 61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92" h="61976">
                  <a:moveTo>
                    <a:pt x="0" y="0"/>
                  </a:moveTo>
                  <a:lnTo>
                    <a:pt x="59817" y="0"/>
                  </a:lnTo>
                  <a:cubicBezTo>
                    <a:pt x="93980" y="0"/>
                    <a:pt x="121793" y="27686"/>
                    <a:pt x="121793" y="61976"/>
                  </a:cubicBezTo>
                  <a:lnTo>
                    <a:pt x="121793" y="61976"/>
                  </a:lnTo>
                  <a:cubicBezTo>
                    <a:pt x="121793" y="61976"/>
                    <a:pt x="127" y="61976"/>
                    <a:pt x="127" y="61976"/>
                  </a:cubicBezTo>
                </a:path>
              </a:pathLst>
            </a:custGeom>
            <a:solidFill>
              <a:srgbClr val="C59083"/>
            </a:solidFill>
            <a:ln w="0" cap="flat">
              <a:noFill/>
              <a:prstDash val="solid"/>
              <a:miter/>
            </a:ln>
          </p:spPr>
          <p:txBody>
            <a:bodyPr rtlCol="0" anchor="ctr"/>
            <a:lstStyle/>
            <a:p>
              <a:endParaRPr lang="en-GB"/>
            </a:p>
          </p:txBody>
        </p:sp>
        <p:sp>
          <p:nvSpPr>
            <p:cNvPr id="334" name="Freeform: Shape 333">
              <a:extLst>
                <a:ext uri="{FF2B5EF4-FFF2-40B4-BE49-F238E27FC236}">
                  <a16:creationId xmlns:a16="http://schemas.microsoft.com/office/drawing/2014/main" id="{441F76A3-3D20-F2D7-F1CD-2827D3F4E515}"/>
                </a:ext>
              </a:extLst>
            </p:cNvPr>
            <p:cNvSpPr/>
            <p:nvPr/>
          </p:nvSpPr>
          <p:spPr>
            <a:xfrm>
              <a:off x="5772809" y="2926730"/>
              <a:ext cx="125983" cy="39877"/>
            </a:xfrm>
            <a:custGeom>
              <a:avLst/>
              <a:gdLst>
                <a:gd name="connsiteX0" fmla="*/ 125984 w 125983"/>
                <a:gd name="connsiteY0" fmla="*/ 39878 h 39877"/>
                <a:gd name="connsiteX1" fmla="*/ 62992 w 125983"/>
                <a:gd name="connsiteY1" fmla="*/ 0 h 39877"/>
                <a:gd name="connsiteX2" fmla="*/ 0 w 125983"/>
                <a:gd name="connsiteY2" fmla="*/ 39878 h 39877"/>
                <a:gd name="connsiteX3" fmla="*/ 125984 w 125983"/>
                <a:gd name="connsiteY3" fmla="*/ 39878 h 39877"/>
              </a:gdLst>
              <a:ahLst/>
              <a:cxnLst>
                <a:cxn ang="0">
                  <a:pos x="connsiteX0" y="connsiteY0"/>
                </a:cxn>
                <a:cxn ang="0">
                  <a:pos x="connsiteX1" y="connsiteY1"/>
                </a:cxn>
                <a:cxn ang="0">
                  <a:pos x="connsiteX2" y="connsiteY2"/>
                </a:cxn>
                <a:cxn ang="0">
                  <a:pos x="connsiteX3" y="connsiteY3"/>
                </a:cxn>
              </a:cxnLst>
              <a:rect l="l" t="t" r="r" b="b"/>
              <a:pathLst>
                <a:path w="125983" h="39877">
                  <a:moveTo>
                    <a:pt x="125984" y="39878"/>
                  </a:moveTo>
                  <a:cubicBezTo>
                    <a:pt x="113919" y="16129"/>
                    <a:pt x="90170" y="0"/>
                    <a:pt x="62992" y="0"/>
                  </a:cubicBezTo>
                  <a:cubicBezTo>
                    <a:pt x="35813" y="0"/>
                    <a:pt x="12064" y="16129"/>
                    <a:pt x="0" y="39878"/>
                  </a:cubicBezTo>
                  <a:lnTo>
                    <a:pt x="125984" y="39878"/>
                  </a:lnTo>
                  <a:close/>
                </a:path>
              </a:pathLst>
            </a:custGeom>
            <a:solidFill>
              <a:srgbClr val="BE9317"/>
            </a:solidFill>
            <a:ln w="0" cap="flat">
              <a:noFill/>
              <a:prstDash val="solid"/>
              <a:miter/>
            </a:ln>
          </p:spPr>
          <p:txBody>
            <a:bodyPr rtlCol="0" anchor="ctr"/>
            <a:lstStyle/>
            <a:p>
              <a:endParaRPr lang="en-GB"/>
            </a:p>
          </p:txBody>
        </p:sp>
        <p:sp>
          <p:nvSpPr>
            <p:cNvPr id="335" name="Freeform: Shape 334">
              <a:extLst>
                <a:ext uri="{FF2B5EF4-FFF2-40B4-BE49-F238E27FC236}">
                  <a16:creationId xmlns:a16="http://schemas.microsoft.com/office/drawing/2014/main" id="{28D0EFEA-D359-010A-4573-59C945E12F8F}"/>
                </a:ext>
              </a:extLst>
            </p:cNvPr>
            <p:cNvSpPr/>
            <p:nvPr/>
          </p:nvSpPr>
          <p:spPr>
            <a:xfrm>
              <a:off x="5772809" y="2926730"/>
              <a:ext cx="125983" cy="39877"/>
            </a:xfrm>
            <a:custGeom>
              <a:avLst/>
              <a:gdLst>
                <a:gd name="connsiteX0" fmla="*/ 125984 w 125983"/>
                <a:gd name="connsiteY0" fmla="*/ 39878 h 39877"/>
                <a:gd name="connsiteX1" fmla="*/ 62992 w 125983"/>
                <a:gd name="connsiteY1" fmla="*/ 0 h 39877"/>
                <a:gd name="connsiteX2" fmla="*/ 0 w 125983"/>
                <a:gd name="connsiteY2" fmla="*/ 39878 h 39877"/>
                <a:gd name="connsiteX3" fmla="*/ 125984 w 125983"/>
                <a:gd name="connsiteY3" fmla="*/ 39878 h 39877"/>
              </a:gdLst>
              <a:ahLst/>
              <a:cxnLst>
                <a:cxn ang="0">
                  <a:pos x="connsiteX0" y="connsiteY0"/>
                </a:cxn>
                <a:cxn ang="0">
                  <a:pos x="connsiteX1" y="connsiteY1"/>
                </a:cxn>
                <a:cxn ang="0">
                  <a:pos x="connsiteX2" y="connsiteY2"/>
                </a:cxn>
                <a:cxn ang="0">
                  <a:pos x="connsiteX3" y="connsiteY3"/>
                </a:cxn>
              </a:cxnLst>
              <a:rect l="l" t="t" r="r" b="b"/>
              <a:pathLst>
                <a:path w="125983" h="39877">
                  <a:moveTo>
                    <a:pt x="125984" y="39878"/>
                  </a:moveTo>
                  <a:cubicBezTo>
                    <a:pt x="113919" y="16129"/>
                    <a:pt x="90170" y="0"/>
                    <a:pt x="62992" y="0"/>
                  </a:cubicBezTo>
                  <a:cubicBezTo>
                    <a:pt x="35813" y="0"/>
                    <a:pt x="12064" y="16129"/>
                    <a:pt x="0" y="39878"/>
                  </a:cubicBezTo>
                  <a:lnTo>
                    <a:pt x="125984" y="39878"/>
                  </a:lnTo>
                  <a:close/>
                </a:path>
              </a:pathLst>
            </a:custGeom>
            <a:noFill/>
            <a:ln w="19050" cap="flat">
              <a:solidFill>
                <a:srgbClr val="3D342A"/>
              </a:solidFill>
              <a:prstDash val="solid"/>
              <a:miter/>
            </a:ln>
          </p:spPr>
          <p:txBody>
            <a:bodyPr rtlCol="0" anchor="ctr"/>
            <a:lstStyle/>
            <a:p>
              <a:endParaRPr lang="en-GB"/>
            </a:p>
          </p:txBody>
        </p:sp>
        <p:sp>
          <p:nvSpPr>
            <p:cNvPr id="336" name="Freeform: Shape 335">
              <a:extLst>
                <a:ext uri="{FF2B5EF4-FFF2-40B4-BE49-F238E27FC236}">
                  <a16:creationId xmlns:a16="http://schemas.microsoft.com/office/drawing/2014/main" id="{E31AFB71-82FB-EB78-A8F4-8B87552FD448}"/>
                </a:ext>
              </a:extLst>
            </p:cNvPr>
            <p:cNvSpPr/>
            <p:nvPr/>
          </p:nvSpPr>
          <p:spPr>
            <a:xfrm>
              <a:off x="5510808" y="2814207"/>
              <a:ext cx="233298" cy="148336"/>
            </a:xfrm>
            <a:custGeom>
              <a:avLst/>
              <a:gdLst>
                <a:gd name="connsiteX0" fmla="*/ 0 w 233298"/>
                <a:gd name="connsiteY0" fmla="*/ 0 h 148336"/>
                <a:gd name="connsiteX1" fmla="*/ 65659 w 233298"/>
                <a:gd name="connsiteY1" fmla="*/ 65659 h 148336"/>
                <a:gd name="connsiteX2" fmla="*/ 79375 w 233298"/>
                <a:gd name="connsiteY2" fmla="*/ 71374 h 148336"/>
                <a:gd name="connsiteX3" fmla="*/ 233299 w 233298"/>
                <a:gd name="connsiteY3" fmla="*/ 71374 h 148336"/>
                <a:gd name="connsiteX4" fmla="*/ 233299 w 233298"/>
                <a:gd name="connsiteY4" fmla="*/ 148336 h 148336"/>
                <a:gd name="connsiteX5" fmla="*/ 41401 w 233298"/>
                <a:gd name="connsiteY5" fmla="*/ 148336 h 148336"/>
                <a:gd name="connsiteX6" fmla="*/ 27686 w 233298"/>
                <a:gd name="connsiteY6" fmla="*/ 142621 h 148336"/>
                <a:gd name="connsiteX7" fmla="*/ 4952 w 233298"/>
                <a:gd name="connsiteY7" fmla="*/ 119888 h 14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298" h="148336">
                  <a:moveTo>
                    <a:pt x="0" y="0"/>
                  </a:moveTo>
                  <a:lnTo>
                    <a:pt x="65659" y="65659"/>
                  </a:lnTo>
                  <a:cubicBezTo>
                    <a:pt x="69342" y="69342"/>
                    <a:pt x="74295" y="71374"/>
                    <a:pt x="79375" y="71374"/>
                  </a:cubicBezTo>
                  <a:lnTo>
                    <a:pt x="233299" y="71374"/>
                  </a:lnTo>
                  <a:lnTo>
                    <a:pt x="233299" y="148336"/>
                  </a:lnTo>
                  <a:lnTo>
                    <a:pt x="41401" y="148336"/>
                  </a:lnTo>
                  <a:cubicBezTo>
                    <a:pt x="36195" y="148336"/>
                    <a:pt x="31242" y="146304"/>
                    <a:pt x="27686" y="142621"/>
                  </a:cubicBezTo>
                  <a:lnTo>
                    <a:pt x="4952" y="119888"/>
                  </a:lnTo>
                </a:path>
              </a:pathLst>
            </a:custGeom>
            <a:noFill/>
            <a:ln w="19050" cap="flat">
              <a:solidFill>
                <a:srgbClr val="3D342A"/>
              </a:solidFill>
              <a:prstDash val="solid"/>
              <a:miter/>
            </a:ln>
          </p:spPr>
          <p:txBody>
            <a:bodyPr rtlCol="0" anchor="ctr"/>
            <a:lstStyle/>
            <a:p>
              <a:endParaRPr lang="en-GB"/>
            </a:p>
          </p:txBody>
        </p:sp>
        <p:sp>
          <p:nvSpPr>
            <p:cNvPr id="337" name="Freeform: Shape 336">
              <a:extLst>
                <a:ext uri="{FF2B5EF4-FFF2-40B4-BE49-F238E27FC236}">
                  <a16:creationId xmlns:a16="http://schemas.microsoft.com/office/drawing/2014/main" id="{3D615C32-3D5A-A01D-5FE3-F6C2C3FCBE38}"/>
                </a:ext>
              </a:extLst>
            </p:cNvPr>
            <p:cNvSpPr/>
            <p:nvPr/>
          </p:nvSpPr>
          <p:spPr>
            <a:xfrm>
              <a:off x="5743980" y="2899551"/>
              <a:ext cx="111125" cy="27304"/>
            </a:xfrm>
            <a:custGeom>
              <a:avLst/>
              <a:gdLst>
                <a:gd name="connsiteX0" fmla="*/ 0 w 111125"/>
                <a:gd name="connsiteY0" fmla="*/ 0 h 27304"/>
                <a:gd name="connsiteX1" fmla="*/ 59817 w 111125"/>
                <a:gd name="connsiteY1" fmla="*/ 0 h 27304"/>
                <a:gd name="connsiteX2" fmla="*/ 111125 w 111125"/>
                <a:gd name="connsiteY2" fmla="*/ 27305 h 27304"/>
              </a:gdLst>
              <a:ahLst/>
              <a:cxnLst>
                <a:cxn ang="0">
                  <a:pos x="connsiteX0" y="connsiteY0"/>
                </a:cxn>
                <a:cxn ang="0">
                  <a:pos x="connsiteX1" y="connsiteY1"/>
                </a:cxn>
                <a:cxn ang="0">
                  <a:pos x="connsiteX2" y="connsiteY2"/>
                </a:cxn>
              </a:cxnLst>
              <a:rect l="l" t="t" r="r" b="b"/>
              <a:pathLst>
                <a:path w="111125" h="27304">
                  <a:moveTo>
                    <a:pt x="0" y="0"/>
                  </a:moveTo>
                  <a:lnTo>
                    <a:pt x="59817" y="0"/>
                  </a:lnTo>
                  <a:cubicBezTo>
                    <a:pt x="81153" y="0"/>
                    <a:pt x="100076" y="10795"/>
                    <a:pt x="111125" y="27305"/>
                  </a:cubicBezTo>
                </a:path>
              </a:pathLst>
            </a:custGeom>
            <a:noFill/>
            <a:ln w="19050" cap="flat">
              <a:solidFill>
                <a:srgbClr val="3D342A"/>
              </a:solidFill>
              <a:prstDash val="solid"/>
              <a:miter/>
            </a:ln>
          </p:spPr>
          <p:txBody>
            <a:bodyPr rtlCol="0" anchor="ctr"/>
            <a:lstStyle/>
            <a:p>
              <a:endParaRPr lang="en-GB"/>
            </a:p>
          </p:txBody>
        </p:sp>
        <p:sp>
          <p:nvSpPr>
            <p:cNvPr id="338" name="Freeform: Shape 337">
              <a:extLst>
                <a:ext uri="{FF2B5EF4-FFF2-40B4-BE49-F238E27FC236}">
                  <a16:creationId xmlns:a16="http://schemas.microsoft.com/office/drawing/2014/main" id="{26EAF882-498E-ADFA-E32D-9E2EB037B4F3}"/>
                </a:ext>
              </a:extLst>
            </p:cNvPr>
            <p:cNvSpPr/>
            <p:nvPr/>
          </p:nvSpPr>
          <p:spPr>
            <a:xfrm>
              <a:off x="5243870" y="2603642"/>
              <a:ext cx="411590" cy="510285"/>
            </a:xfrm>
            <a:custGeom>
              <a:avLst/>
              <a:gdLst>
                <a:gd name="connsiteX0" fmla="*/ 256142 w 411590"/>
                <a:gd name="connsiteY0" fmla="*/ 362204 h 510285"/>
                <a:gd name="connsiteX1" fmla="*/ 256142 w 411590"/>
                <a:gd name="connsiteY1" fmla="*/ 139827 h 510285"/>
                <a:gd name="connsiteX2" fmla="*/ 236839 w 411590"/>
                <a:gd name="connsiteY2" fmla="*/ 75311 h 510285"/>
                <a:gd name="connsiteX3" fmla="*/ 243951 w 411590"/>
                <a:gd name="connsiteY3" fmla="*/ 63246 h 510285"/>
                <a:gd name="connsiteX4" fmla="*/ 128126 w 411590"/>
                <a:gd name="connsiteY4" fmla="*/ 0 h 510285"/>
                <a:gd name="connsiteX5" fmla="*/ 117586 w 411590"/>
                <a:gd name="connsiteY5" fmla="*/ 23876 h 510285"/>
                <a:gd name="connsiteX6" fmla="*/ 117713 w 411590"/>
                <a:gd name="connsiteY6" fmla="*/ 23876 h 510285"/>
                <a:gd name="connsiteX7" fmla="*/ 17255 w 411590"/>
                <a:gd name="connsiteY7" fmla="*/ 510286 h 510285"/>
                <a:gd name="connsiteX8" fmla="*/ 256142 w 411590"/>
                <a:gd name="connsiteY8" fmla="*/ 469773 h 510285"/>
                <a:gd name="connsiteX9" fmla="*/ 256142 w 411590"/>
                <a:gd name="connsiteY9" fmla="*/ 469519 h 510285"/>
                <a:gd name="connsiteX10" fmla="*/ 392794 w 411590"/>
                <a:gd name="connsiteY10" fmla="*/ 498602 h 510285"/>
                <a:gd name="connsiteX11" fmla="*/ 411590 w 411590"/>
                <a:gd name="connsiteY11" fmla="*/ 409956 h 510285"/>
                <a:gd name="connsiteX12" fmla="*/ 256142 w 411590"/>
                <a:gd name="connsiteY12" fmla="*/ 362204 h 51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1590" h="510285">
                  <a:moveTo>
                    <a:pt x="256142" y="362204"/>
                  </a:moveTo>
                  <a:lnTo>
                    <a:pt x="256142" y="139827"/>
                  </a:lnTo>
                  <a:cubicBezTo>
                    <a:pt x="256142" y="115951"/>
                    <a:pt x="249030" y="93853"/>
                    <a:pt x="236839" y="75311"/>
                  </a:cubicBezTo>
                  <a:lnTo>
                    <a:pt x="243951" y="63246"/>
                  </a:lnTo>
                  <a:lnTo>
                    <a:pt x="128126" y="0"/>
                  </a:lnTo>
                  <a:lnTo>
                    <a:pt x="117586" y="23876"/>
                  </a:lnTo>
                  <a:lnTo>
                    <a:pt x="117713" y="23876"/>
                  </a:lnTo>
                  <a:cubicBezTo>
                    <a:pt x="-59961" y="55880"/>
                    <a:pt x="15858" y="502539"/>
                    <a:pt x="17255" y="510286"/>
                  </a:cubicBezTo>
                  <a:lnTo>
                    <a:pt x="256142" y="469773"/>
                  </a:lnTo>
                  <a:lnTo>
                    <a:pt x="256142" y="469519"/>
                  </a:lnTo>
                  <a:lnTo>
                    <a:pt x="392794" y="498602"/>
                  </a:lnTo>
                  <a:lnTo>
                    <a:pt x="411590" y="409956"/>
                  </a:lnTo>
                  <a:lnTo>
                    <a:pt x="256142" y="362204"/>
                  </a:lnTo>
                  <a:close/>
                </a:path>
              </a:pathLst>
            </a:custGeom>
            <a:solidFill>
              <a:srgbClr val="FFFFFF"/>
            </a:solidFill>
            <a:ln w="0" cap="flat">
              <a:noFill/>
              <a:prstDash val="solid"/>
              <a:miter/>
            </a:ln>
          </p:spPr>
          <p:txBody>
            <a:bodyPr rtlCol="0" anchor="ctr"/>
            <a:lstStyle/>
            <a:p>
              <a:endParaRPr lang="en-GB"/>
            </a:p>
          </p:txBody>
        </p:sp>
        <p:sp>
          <p:nvSpPr>
            <p:cNvPr id="339" name="Freeform: Shape 338">
              <a:extLst>
                <a:ext uri="{FF2B5EF4-FFF2-40B4-BE49-F238E27FC236}">
                  <a16:creationId xmlns:a16="http://schemas.microsoft.com/office/drawing/2014/main" id="{CEE2E4A2-9449-B517-8EA7-C6D1F30D084E}"/>
                </a:ext>
              </a:extLst>
            </p:cNvPr>
            <p:cNvSpPr/>
            <p:nvPr/>
          </p:nvSpPr>
          <p:spPr>
            <a:xfrm>
              <a:off x="5261125" y="3073161"/>
              <a:ext cx="604646" cy="560196"/>
            </a:xfrm>
            <a:custGeom>
              <a:avLst/>
              <a:gdLst>
                <a:gd name="connsiteX0" fmla="*/ 557149 w 604646"/>
                <a:gd name="connsiteY0" fmla="*/ 126873 h 560196"/>
                <a:gd name="connsiteX1" fmla="*/ 491236 w 604646"/>
                <a:gd name="connsiteY1" fmla="*/ 53594 h 560196"/>
                <a:gd name="connsiteX2" fmla="*/ 491236 w 604646"/>
                <a:gd name="connsiteY2" fmla="*/ 53594 h 560196"/>
                <a:gd name="connsiteX3" fmla="*/ 238887 w 604646"/>
                <a:gd name="connsiteY3" fmla="*/ 0 h 560196"/>
                <a:gd name="connsiteX4" fmla="*/ 0 w 604646"/>
                <a:gd name="connsiteY4" fmla="*/ 40767 h 560196"/>
                <a:gd name="connsiteX5" fmla="*/ 9652 w 604646"/>
                <a:gd name="connsiteY5" fmla="*/ 90932 h 560196"/>
                <a:gd name="connsiteX6" fmla="*/ 83693 w 604646"/>
                <a:gd name="connsiteY6" fmla="*/ 152146 h 560196"/>
                <a:gd name="connsiteX7" fmla="*/ 420370 w 604646"/>
                <a:gd name="connsiteY7" fmla="*/ 152146 h 560196"/>
                <a:gd name="connsiteX8" fmla="*/ 434721 w 604646"/>
                <a:gd name="connsiteY8" fmla="*/ 165100 h 560196"/>
                <a:gd name="connsiteX9" fmla="*/ 478282 w 604646"/>
                <a:gd name="connsiteY9" fmla="*/ 560197 h 560196"/>
                <a:gd name="connsiteX10" fmla="*/ 604647 w 604646"/>
                <a:gd name="connsiteY10" fmla="*/ 560197 h 560196"/>
                <a:gd name="connsiteX11" fmla="*/ 557149 w 604646"/>
                <a:gd name="connsiteY11" fmla="*/ 127000 h 560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4646" h="560196">
                  <a:moveTo>
                    <a:pt x="557149" y="126873"/>
                  </a:moveTo>
                  <a:cubicBezTo>
                    <a:pt x="553339" y="90805"/>
                    <a:pt x="526796" y="61214"/>
                    <a:pt x="491236" y="53594"/>
                  </a:cubicBezTo>
                  <a:lnTo>
                    <a:pt x="491236" y="53594"/>
                  </a:lnTo>
                  <a:cubicBezTo>
                    <a:pt x="491236" y="53594"/>
                    <a:pt x="238887" y="0"/>
                    <a:pt x="238887" y="0"/>
                  </a:cubicBezTo>
                  <a:lnTo>
                    <a:pt x="0" y="40767"/>
                  </a:lnTo>
                  <a:lnTo>
                    <a:pt x="9652" y="90932"/>
                  </a:lnTo>
                  <a:cubicBezTo>
                    <a:pt x="16510" y="126492"/>
                    <a:pt x="47625" y="152146"/>
                    <a:pt x="83693" y="152146"/>
                  </a:cubicBezTo>
                  <a:lnTo>
                    <a:pt x="420370" y="152146"/>
                  </a:lnTo>
                  <a:cubicBezTo>
                    <a:pt x="427736" y="152146"/>
                    <a:pt x="433959" y="157734"/>
                    <a:pt x="434721" y="165100"/>
                  </a:cubicBezTo>
                  <a:lnTo>
                    <a:pt x="478282" y="560197"/>
                  </a:lnTo>
                  <a:lnTo>
                    <a:pt x="604647" y="560197"/>
                  </a:lnTo>
                  <a:lnTo>
                    <a:pt x="557149" y="127000"/>
                  </a:lnTo>
                  <a:close/>
                </a:path>
              </a:pathLst>
            </a:custGeom>
            <a:solidFill>
              <a:srgbClr val="FFD24E"/>
            </a:solidFill>
            <a:ln w="0" cap="flat">
              <a:noFill/>
              <a:prstDash val="solid"/>
              <a:miter/>
            </a:ln>
          </p:spPr>
          <p:txBody>
            <a:bodyPr rtlCol="0" anchor="ctr"/>
            <a:lstStyle/>
            <a:p>
              <a:endParaRPr lang="en-GB"/>
            </a:p>
          </p:txBody>
        </p:sp>
        <p:sp>
          <p:nvSpPr>
            <p:cNvPr id="340" name="Freeform: Shape 339">
              <a:extLst>
                <a:ext uri="{FF2B5EF4-FFF2-40B4-BE49-F238E27FC236}">
                  <a16:creationId xmlns:a16="http://schemas.microsoft.com/office/drawing/2014/main" id="{A33D4A13-645E-5F82-F427-40C29EEA1564}"/>
                </a:ext>
              </a:extLst>
            </p:cNvPr>
            <p:cNvSpPr/>
            <p:nvPr/>
          </p:nvSpPr>
          <p:spPr>
            <a:xfrm>
              <a:off x="5739534" y="3633104"/>
              <a:ext cx="243332" cy="92836"/>
            </a:xfrm>
            <a:custGeom>
              <a:avLst/>
              <a:gdLst>
                <a:gd name="connsiteX0" fmla="*/ 115698 w 243332"/>
                <a:gd name="connsiteY0" fmla="*/ 127 h 92836"/>
                <a:gd name="connsiteX1" fmla="*/ 115698 w 243332"/>
                <a:gd name="connsiteY1" fmla="*/ 127 h 92836"/>
                <a:gd name="connsiteX2" fmla="*/ 0 w 243332"/>
                <a:gd name="connsiteY2" fmla="*/ 127 h 92836"/>
                <a:gd name="connsiteX3" fmla="*/ 0 w 243332"/>
                <a:gd name="connsiteY3" fmla="*/ 92837 h 92836"/>
                <a:gd name="connsiteX4" fmla="*/ 243332 w 243332"/>
                <a:gd name="connsiteY4" fmla="*/ 92837 h 92836"/>
                <a:gd name="connsiteX5" fmla="*/ 202057 w 243332"/>
                <a:gd name="connsiteY5" fmla="*/ 41402 h 92836"/>
                <a:gd name="connsiteX6" fmla="*/ 130811 w 243332"/>
                <a:gd name="connsiteY6" fmla="*/ 18669 h 92836"/>
                <a:gd name="connsiteX7" fmla="*/ 115825 w 243332"/>
                <a:gd name="connsiteY7" fmla="*/ 0 h 92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332" h="92836">
                  <a:moveTo>
                    <a:pt x="115698" y="127"/>
                  </a:moveTo>
                  <a:lnTo>
                    <a:pt x="115698" y="127"/>
                  </a:lnTo>
                  <a:cubicBezTo>
                    <a:pt x="115698" y="127"/>
                    <a:pt x="0" y="127"/>
                    <a:pt x="0" y="127"/>
                  </a:cubicBezTo>
                  <a:lnTo>
                    <a:pt x="0" y="92837"/>
                  </a:lnTo>
                  <a:lnTo>
                    <a:pt x="243332" y="92837"/>
                  </a:lnTo>
                  <a:cubicBezTo>
                    <a:pt x="243332" y="68199"/>
                    <a:pt x="226187" y="46736"/>
                    <a:pt x="202057" y="41402"/>
                  </a:cubicBezTo>
                  <a:lnTo>
                    <a:pt x="130811" y="18669"/>
                  </a:lnTo>
                  <a:cubicBezTo>
                    <a:pt x="122048" y="16764"/>
                    <a:pt x="115825" y="9017"/>
                    <a:pt x="115825" y="0"/>
                  </a:cubicBezTo>
                  <a:close/>
                </a:path>
              </a:pathLst>
            </a:custGeom>
            <a:solidFill>
              <a:srgbClr val="7E6321"/>
            </a:solidFill>
            <a:ln w="0" cap="flat">
              <a:noFill/>
              <a:prstDash val="solid"/>
              <a:miter/>
            </a:ln>
          </p:spPr>
          <p:txBody>
            <a:bodyPr rtlCol="0" anchor="ctr"/>
            <a:lstStyle/>
            <a:p>
              <a:endParaRPr lang="en-GB"/>
            </a:p>
          </p:txBody>
        </p:sp>
        <p:sp>
          <p:nvSpPr>
            <p:cNvPr id="341" name="Freeform: Shape 340">
              <a:extLst>
                <a:ext uri="{FF2B5EF4-FFF2-40B4-BE49-F238E27FC236}">
                  <a16:creationId xmlns:a16="http://schemas.microsoft.com/office/drawing/2014/main" id="{A4552805-6F78-F450-06EB-9B935F3F83EC}"/>
                </a:ext>
              </a:extLst>
            </p:cNvPr>
            <p:cNvSpPr/>
            <p:nvPr/>
          </p:nvSpPr>
          <p:spPr>
            <a:xfrm>
              <a:off x="5139806" y="2828651"/>
              <a:ext cx="537626" cy="469172"/>
            </a:xfrm>
            <a:custGeom>
              <a:avLst/>
              <a:gdLst>
                <a:gd name="connsiteX0" fmla="*/ 501558 w 537626"/>
                <a:gd name="connsiteY0" fmla="*/ 469173 h 469172"/>
                <a:gd name="connsiteX1" fmla="*/ 205013 w 537626"/>
                <a:gd name="connsiteY1" fmla="*/ 469173 h 469172"/>
                <a:gd name="connsiteX2" fmla="*/ 59725 w 537626"/>
                <a:gd name="connsiteY2" fmla="*/ 349285 h 469172"/>
                <a:gd name="connsiteX3" fmla="*/ 670 w 537626"/>
                <a:gd name="connsiteY3" fmla="*/ 43088 h 469172"/>
                <a:gd name="connsiteX4" fmla="*/ 29372 w 537626"/>
                <a:gd name="connsiteY4" fmla="*/ 670 h 469172"/>
                <a:gd name="connsiteX5" fmla="*/ 71790 w 537626"/>
                <a:gd name="connsiteY5" fmla="*/ 29372 h 469172"/>
                <a:gd name="connsiteX6" fmla="*/ 130845 w 537626"/>
                <a:gd name="connsiteY6" fmla="*/ 335569 h 469172"/>
                <a:gd name="connsiteX7" fmla="*/ 204886 w 537626"/>
                <a:gd name="connsiteY7" fmla="*/ 396783 h 469172"/>
                <a:gd name="connsiteX8" fmla="*/ 501431 w 537626"/>
                <a:gd name="connsiteY8" fmla="*/ 396783 h 469172"/>
                <a:gd name="connsiteX9" fmla="*/ 537626 w 537626"/>
                <a:gd name="connsiteY9" fmla="*/ 432978 h 469172"/>
                <a:gd name="connsiteX10" fmla="*/ 501431 w 537626"/>
                <a:gd name="connsiteY10" fmla="*/ 469173 h 469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626" h="469172">
                  <a:moveTo>
                    <a:pt x="501558" y="469173"/>
                  </a:moveTo>
                  <a:lnTo>
                    <a:pt x="205013" y="469173"/>
                  </a:lnTo>
                  <a:cubicBezTo>
                    <a:pt x="134274" y="469173"/>
                    <a:pt x="73187" y="418754"/>
                    <a:pt x="59725" y="349285"/>
                  </a:cubicBezTo>
                  <a:lnTo>
                    <a:pt x="670" y="43088"/>
                  </a:lnTo>
                  <a:cubicBezTo>
                    <a:pt x="-3140" y="23403"/>
                    <a:pt x="9687" y="4480"/>
                    <a:pt x="29372" y="670"/>
                  </a:cubicBezTo>
                  <a:cubicBezTo>
                    <a:pt x="49057" y="-3140"/>
                    <a:pt x="67980" y="9687"/>
                    <a:pt x="71790" y="29372"/>
                  </a:cubicBezTo>
                  <a:lnTo>
                    <a:pt x="130845" y="335569"/>
                  </a:lnTo>
                  <a:cubicBezTo>
                    <a:pt x="137703" y="371002"/>
                    <a:pt x="168818" y="396783"/>
                    <a:pt x="204886" y="396783"/>
                  </a:cubicBezTo>
                  <a:lnTo>
                    <a:pt x="501431" y="396783"/>
                  </a:lnTo>
                  <a:cubicBezTo>
                    <a:pt x="521497" y="396783"/>
                    <a:pt x="537626" y="413039"/>
                    <a:pt x="537626" y="432978"/>
                  </a:cubicBezTo>
                  <a:cubicBezTo>
                    <a:pt x="537626" y="452917"/>
                    <a:pt x="521370" y="469173"/>
                    <a:pt x="501431" y="469173"/>
                  </a:cubicBezTo>
                  <a:close/>
                </a:path>
              </a:pathLst>
            </a:custGeom>
            <a:solidFill>
              <a:srgbClr val="FFF3CF"/>
            </a:solidFill>
            <a:ln w="0" cap="flat">
              <a:noFill/>
              <a:prstDash val="solid"/>
              <a:miter/>
            </a:ln>
          </p:spPr>
          <p:txBody>
            <a:bodyPr rtlCol="0" anchor="ctr"/>
            <a:lstStyle/>
            <a:p>
              <a:endParaRPr lang="en-GB"/>
            </a:p>
          </p:txBody>
        </p:sp>
        <p:sp>
          <p:nvSpPr>
            <p:cNvPr id="342" name="Freeform: Shape 341">
              <a:extLst>
                <a:ext uri="{FF2B5EF4-FFF2-40B4-BE49-F238E27FC236}">
                  <a16:creationId xmlns:a16="http://schemas.microsoft.com/office/drawing/2014/main" id="{A439F4A3-90A9-30F6-7F43-F99BD13D2743}"/>
                </a:ext>
              </a:extLst>
            </p:cNvPr>
            <p:cNvSpPr/>
            <p:nvPr/>
          </p:nvSpPr>
          <p:spPr>
            <a:xfrm>
              <a:off x="5636664" y="3029219"/>
              <a:ext cx="117040" cy="97662"/>
            </a:xfrm>
            <a:custGeom>
              <a:avLst/>
              <a:gdLst>
                <a:gd name="connsiteX0" fmla="*/ 15494 w 117040"/>
                <a:gd name="connsiteY0" fmla="*/ 0 h 97662"/>
                <a:gd name="connsiteX1" fmla="*/ 0 w 117040"/>
                <a:gd name="connsiteY1" fmla="*/ 73025 h 97662"/>
                <a:gd name="connsiteX2" fmla="*/ 115697 w 117040"/>
                <a:gd name="connsiteY2" fmla="*/ 97663 h 97662"/>
                <a:gd name="connsiteX3" fmla="*/ 115697 w 117040"/>
                <a:gd name="connsiteY3" fmla="*/ 97663 h 97662"/>
                <a:gd name="connsiteX4" fmla="*/ 81280 w 117040"/>
                <a:gd name="connsiteY4" fmla="*/ 29591 h 97662"/>
                <a:gd name="connsiteX5" fmla="*/ 15494 w 117040"/>
                <a:gd name="connsiteY5" fmla="*/ 0 h 9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040" h="97662">
                  <a:moveTo>
                    <a:pt x="15494" y="0"/>
                  </a:moveTo>
                  <a:lnTo>
                    <a:pt x="0" y="73025"/>
                  </a:lnTo>
                  <a:lnTo>
                    <a:pt x="115697" y="97663"/>
                  </a:lnTo>
                  <a:lnTo>
                    <a:pt x="115697" y="97663"/>
                  </a:lnTo>
                  <a:cubicBezTo>
                    <a:pt x="121666" y="69723"/>
                    <a:pt x="107315" y="41402"/>
                    <a:pt x="81280" y="29591"/>
                  </a:cubicBezTo>
                  <a:lnTo>
                    <a:pt x="15494" y="0"/>
                  </a:lnTo>
                  <a:close/>
                </a:path>
              </a:pathLst>
            </a:custGeom>
            <a:solidFill>
              <a:srgbClr val="C59083"/>
            </a:solidFill>
            <a:ln w="0" cap="flat">
              <a:noFill/>
              <a:prstDash val="solid"/>
              <a:miter/>
            </a:ln>
          </p:spPr>
          <p:txBody>
            <a:bodyPr rtlCol="0" anchor="ctr"/>
            <a:lstStyle/>
            <a:p>
              <a:endParaRPr lang="en-GB"/>
            </a:p>
          </p:txBody>
        </p:sp>
        <p:sp>
          <p:nvSpPr>
            <p:cNvPr id="343" name="Freeform: Shape 342">
              <a:extLst>
                <a:ext uri="{FF2B5EF4-FFF2-40B4-BE49-F238E27FC236}">
                  <a16:creationId xmlns:a16="http://schemas.microsoft.com/office/drawing/2014/main" id="{8978DFDB-DC3C-6C3B-3241-4B90E6E506BD}"/>
                </a:ext>
              </a:extLst>
            </p:cNvPr>
            <p:cNvSpPr/>
            <p:nvPr/>
          </p:nvSpPr>
          <p:spPr>
            <a:xfrm>
              <a:off x="5460896" y="2666888"/>
              <a:ext cx="56388" cy="303783"/>
            </a:xfrm>
            <a:custGeom>
              <a:avLst/>
              <a:gdLst>
                <a:gd name="connsiteX0" fmla="*/ 49150 w 56388"/>
                <a:gd name="connsiteY0" fmla="*/ 64643 h 303783"/>
                <a:gd name="connsiteX1" fmla="*/ 37592 w 56388"/>
                <a:gd name="connsiteY1" fmla="*/ 44450 h 303783"/>
                <a:gd name="connsiteX2" fmla="*/ 45213 w 56388"/>
                <a:gd name="connsiteY2" fmla="*/ 31496 h 303783"/>
                <a:gd name="connsiteX3" fmla="*/ 26798 w 56388"/>
                <a:gd name="connsiteY3" fmla="*/ 0 h 303783"/>
                <a:gd name="connsiteX4" fmla="*/ 8382 w 56388"/>
                <a:gd name="connsiteY4" fmla="*/ 31496 h 303783"/>
                <a:gd name="connsiteX5" fmla="*/ 16002 w 56388"/>
                <a:gd name="connsiteY5" fmla="*/ 44577 h 303783"/>
                <a:gd name="connsiteX6" fmla="*/ 15875 w 56388"/>
                <a:gd name="connsiteY6" fmla="*/ 44577 h 303783"/>
                <a:gd name="connsiteX7" fmla="*/ 4445 w 56388"/>
                <a:gd name="connsiteY7" fmla="*/ 64770 h 303783"/>
                <a:gd name="connsiteX8" fmla="*/ 0 w 56388"/>
                <a:gd name="connsiteY8" fmla="*/ 211074 h 303783"/>
                <a:gd name="connsiteX9" fmla="*/ 17780 w 56388"/>
                <a:gd name="connsiteY9" fmla="*/ 292989 h 303783"/>
                <a:gd name="connsiteX10" fmla="*/ 56388 w 56388"/>
                <a:gd name="connsiteY10" fmla="*/ 303784 h 303783"/>
                <a:gd name="connsiteX11" fmla="*/ 49150 w 56388"/>
                <a:gd name="connsiteY11" fmla="*/ 64643 h 30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 h="303783">
                  <a:moveTo>
                    <a:pt x="49150" y="64643"/>
                  </a:moveTo>
                  <a:lnTo>
                    <a:pt x="37592" y="44450"/>
                  </a:lnTo>
                  <a:lnTo>
                    <a:pt x="45213" y="31496"/>
                  </a:lnTo>
                  <a:lnTo>
                    <a:pt x="26798" y="0"/>
                  </a:lnTo>
                  <a:lnTo>
                    <a:pt x="8382" y="31496"/>
                  </a:lnTo>
                  <a:lnTo>
                    <a:pt x="16002" y="44577"/>
                  </a:lnTo>
                  <a:lnTo>
                    <a:pt x="15875" y="44577"/>
                  </a:lnTo>
                  <a:lnTo>
                    <a:pt x="4445" y="64770"/>
                  </a:lnTo>
                  <a:lnTo>
                    <a:pt x="0" y="211074"/>
                  </a:lnTo>
                  <a:lnTo>
                    <a:pt x="17780" y="292989"/>
                  </a:lnTo>
                  <a:lnTo>
                    <a:pt x="56388" y="303784"/>
                  </a:lnTo>
                  <a:lnTo>
                    <a:pt x="49150" y="64643"/>
                  </a:lnTo>
                  <a:close/>
                </a:path>
              </a:pathLst>
            </a:custGeom>
            <a:solidFill>
              <a:srgbClr val="FFC20E"/>
            </a:solidFill>
            <a:ln w="0" cap="flat">
              <a:noFill/>
              <a:prstDash val="solid"/>
              <a:miter/>
            </a:ln>
          </p:spPr>
          <p:txBody>
            <a:bodyPr rtlCol="0" anchor="ctr"/>
            <a:lstStyle/>
            <a:p>
              <a:endParaRPr lang="en-GB"/>
            </a:p>
          </p:txBody>
        </p:sp>
        <p:sp>
          <p:nvSpPr>
            <p:cNvPr id="344" name="Freeform: Shape 343">
              <a:extLst>
                <a:ext uri="{FF2B5EF4-FFF2-40B4-BE49-F238E27FC236}">
                  <a16:creationId xmlns:a16="http://schemas.microsoft.com/office/drawing/2014/main" id="{51C32D41-9C8F-0DA1-830C-C2CA3DE53AB5}"/>
                </a:ext>
              </a:extLst>
            </p:cNvPr>
            <p:cNvSpPr/>
            <p:nvPr/>
          </p:nvSpPr>
          <p:spPr>
            <a:xfrm>
              <a:off x="5139806" y="2323863"/>
              <a:ext cx="842806" cy="1402077"/>
            </a:xfrm>
            <a:custGeom>
              <a:avLst/>
              <a:gdLst>
                <a:gd name="connsiteX0" fmla="*/ 205013 w 842806"/>
                <a:gd name="connsiteY0" fmla="*/ 974087 h 1402077"/>
                <a:gd name="connsiteX1" fmla="*/ 76489 w 842806"/>
                <a:gd name="connsiteY1" fmla="*/ 1352675 h 1402077"/>
                <a:gd name="connsiteX2" fmla="*/ 111922 w 842806"/>
                <a:gd name="connsiteY2" fmla="*/ 1402078 h 1402077"/>
                <a:gd name="connsiteX3" fmla="*/ 319821 w 842806"/>
                <a:gd name="connsiteY3" fmla="*/ 1402078 h 1402077"/>
                <a:gd name="connsiteX4" fmla="*/ 500288 w 842806"/>
                <a:gd name="connsiteY4" fmla="*/ 1402078 h 1402077"/>
                <a:gd name="connsiteX5" fmla="*/ 535721 w 842806"/>
                <a:gd name="connsiteY5" fmla="*/ 1352675 h 1402077"/>
                <a:gd name="connsiteX6" fmla="*/ 407197 w 842806"/>
                <a:gd name="connsiteY6" fmla="*/ 974087 h 1402077"/>
                <a:gd name="connsiteX7" fmla="*/ 204886 w 842806"/>
                <a:gd name="connsiteY7" fmla="*/ 974087 h 1402077"/>
                <a:gd name="connsiteX8" fmla="*/ 501558 w 842806"/>
                <a:gd name="connsiteY8" fmla="*/ 973834 h 1402077"/>
                <a:gd name="connsiteX9" fmla="*/ 205013 w 842806"/>
                <a:gd name="connsiteY9" fmla="*/ 973834 h 1402077"/>
                <a:gd name="connsiteX10" fmla="*/ 59725 w 842806"/>
                <a:gd name="connsiteY10" fmla="*/ 853946 h 1402077"/>
                <a:gd name="connsiteX11" fmla="*/ 670 w 842806"/>
                <a:gd name="connsiteY11" fmla="*/ 547749 h 1402077"/>
                <a:gd name="connsiteX12" fmla="*/ 29372 w 842806"/>
                <a:gd name="connsiteY12" fmla="*/ 505331 h 1402077"/>
                <a:gd name="connsiteX13" fmla="*/ 71790 w 842806"/>
                <a:gd name="connsiteY13" fmla="*/ 534032 h 1402077"/>
                <a:gd name="connsiteX14" fmla="*/ 221523 w 842806"/>
                <a:gd name="connsiteY14" fmla="*/ 303655 h 1402077"/>
                <a:gd name="connsiteX15" fmla="*/ 121193 w 842806"/>
                <a:gd name="connsiteY15" fmla="*/ 789937 h 1402077"/>
                <a:gd name="connsiteX16" fmla="*/ 130845 w 842806"/>
                <a:gd name="connsiteY16" fmla="*/ 840103 h 1402077"/>
                <a:gd name="connsiteX17" fmla="*/ 204886 w 842806"/>
                <a:gd name="connsiteY17" fmla="*/ 901317 h 1402077"/>
                <a:gd name="connsiteX18" fmla="*/ 541563 w 842806"/>
                <a:gd name="connsiteY18" fmla="*/ 901317 h 1402077"/>
                <a:gd name="connsiteX19" fmla="*/ 555914 w 842806"/>
                <a:gd name="connsiteY19" fmla="*/ 914271 h 1402077"/>
                <a:gd name="connsiteX20" fmla="*/ 599475 w 842806"/>
                <a:gd name="connsiteY20" fmla="*/ 1309368 h 1402077"/>
                <a:gd name="connsiteX21" fmla="*/ 599475 w 842806"/>
                <a:gd name="connsiteY21" fmla="*/ 1309368 h 1402077"/>
                <a:gd name="connsiteX22" fmla="*/ 599475 w 842806"/>
                <a:gd name="connsiteY22" fmla="*/ 1402078 h 1402077"/>
                <a:gd name="connsiteX23" fmla="*/ 842807 w 842806"/>
                <a:gd name="connsiteY23" fmla="*/ 1402078 h 1402077"/>
                <a:gd name="connsiteX24" fmla="*/ 801532 w 842806"/>
                <a:gd name="connsiteY24" fmla="*/ 1350643 h 1402077"/>
                <a:gd name="connsiteX25" fmla="*/ 730285 w 842806"/>
                <a:gd name="connsiteY25" fmla="*/ 1327910 h 1402077"/>
                <a:gd name="connsiteX26" fmla="*/ 715299 w 842806"/>
                <a:gd name="connsiteY26" fmla="*/ 1309241 h 1402077"/>
                <a:gd name="connsiteX27" fmla="*/ 725840 w 842806"/>
                <a:gd name="connsiteY27" fmla="*/ 1309241 h 1402077"/>
                <a:gd name="connsiteX28" fmla="*/ 678342 w 842806"/>
                <a:gd name="connsiteY28" fmla="*/ 876043 h 1402077"/>
                <a:gd name="connsiteX29" fmla="*/ 612429 w 842806"/>
                <a:gd name="connsiteY29" fmla="*/ 802765 h 1402077"/>
                <a:gd name="connsiteX30" fmla="*/ 715299 w 842806"/>
                <a:gd name="connsiteY30" fmla="*/ 1309241 h 1402077"/>
                <a:gd name="connsiteX31" fmla="*/ 645449 w 842806"/>
                <a:gd name="connsiteY31" fmla="*/ 1309241 h 1402077"/>
                <a:gd name="connsiteX32" fmla="*/ 121193 w 842806"/>
                <a:gd name="connsiteY32" fmla="*/ 789937 h 1402077"/>
                <a:gd name="connsiteX33" fmla="*/ 234096 w 842806"/>
                <a:gd name="connsiteY33" fmla="*/ 770634 h 1402077"/>
                <a:gd name="connsiteX34" fmla="*/ 502955 w 842806"/>
                <a:gd name="connsiteY34" fmla="*/ 749171 h 1402077"/>
                <a:gd name="connsiteX35" fmla="*/ 515655 w 842806"/>
                <a:gd name="connsiteY35" fmla="*/ 689607 h 1402077"/>
                <a:gd name="connsiteX36" fmla="*/ 232064 w 842806"/>
                <a:gd name="connsiteY36" fmla="*/ 279651 h 1402077"/>
                <a:gd name="connsiteX37" fmla="*/ 221523 w 842806"/>
                <a:gd name="connsiteY37" fmla="*/ 303528 h 1402077"/>
                <a:gd name="connsiteX38" fmla="*/ 329473 w 842806"/>
                <a:gd name="connsiteY38" fmla="*/ 374393 h 1402077"/>
                <a:gd name="connsiteX39" fmla="*/ 347888 w 842806"/>
                <a:gd name="connsiteY39" fmla="*/ 342898 h 1402077"/>
                <a:gd name="connsiteX40" fmla="*/ 232064 w 842806"/>
                <a:gd name="connsiteY40" fmla="*/ 279651 h 1402077"/>
                <a:gd name="connsiteX41" fmla="*/ 377479 w 842806"/>
                <a:gd name="connsiteY41" fmla="*/ 646681 h 1402077"/>
                <a:gd name="connsiteX42" fmla="*/ 370240 w 842806"/>
                <a:gd name="connsiteY42" fmla="*/ 407541 h 1402077"/>
                <a:gd name="connsiteX43" fmla="*/ 358810 w 842806"/>
                <a:gd name="connsiteY43" fmla="*/ 387348 h 1402077"/>
                <a:gd name="connsiteX44" fmla="*/ 366430 w 842806"/>
                <a:gd name="connsiteY44" fmla="*/ 374393 h 1402077"/>
                <a:gd name="connsiteX45" fmla="*/ 353984 w 842806"/>
                <a:gd name="connsiteY45" fmla="*/ 346073 h 1402077"/>
                <a:gd name="connsiteX46" fmla="*/ 330997 w 842806"/>
                <a:gd name="connsiteY46" fmla="*/ 333500 h 1402077"/>
                <a:gd name="connsiteX47" fmla="*/ 196631 w 842806"/>
                <a:gd name="connsiteY47" fmla="*/ 489075 h 1402077"/>
                <a:gd name="connsiteX48" fmla="*/ 245272 w 842806"/>
                <a:gd name="connsiteY48" fmla="*/ 702435 h 1402077"/>
                <a:gd name="connsiteX49" fmla="*/ 273847 w 842806"/>
                <a:gd name="connsiteY49" fmla="*/ 730629 h 1402077"/>
                <a:gd name="connsiteX50" fmla="*/ 479841 w 842806"/>
                <a:gd name="connsiteY50" fmla="*/ 774443 h 1402077"/>
                <a:gd name="connsiteX51" fmla="*/ 497113 w 842806"/>
                <a:gd name="connsiteY51" fmla="*/ 778126 h 1402077"/>
                <a:gd name="connsiteX52" fmla="*/ 612810 w 842806"/>
                <a:gd name="connsiteY52" fmla="*/ 802765 h 1402077"/>
                <a:gd name="connsiteX53" fmla="*/ 578393 w 842806"/>
                <a:gd name="connsiteY53" fmla="*/ 734693 h 1402077"/>
                <a:gd name="connsiteX54" fmla="*/ 543976 w 842806"/>
                <a:gd name="connsiteY54" fmla="*/ 719199 h 1402077"/>
                <a:gd name="connsiteX55" fmla="*/ 512607 w 842806"/>
                <a:gd name="connsiteY55" fmla="*/ 705101 h 1402077"/>
                <a:gd name="connsiteX56" fmla="*/ 515909 w 842806"/>
                <a:gd name="connsiteY56" fmla="*/ 689607 h 1402077"/>
                <a:gd name="connsiteX57" fmla="*/ 339252 w 842806"/>
                <a:gd name="connsiteY57" fmla="*/ 635887 h 1402077"/>
                <a:gd name="connsiteX58" fmla="*/ 320837 w 842806"/>
                <a:gd name="connsiteY58" fmla="*/ 554861 h 1402077"/>
                <a:gd name="connsiteX59" fmla="*/ 325917 w 842806"/>
                <a:gd name="connsiteY59" fmla="*/ 407668 h 1402077"/>
                <a:gd name="connsiteX60" fmla="*/ 337474 w 842806"/>
                <a:gd name="connsiteY60" fmla="*/ 387475 h 1402077"/>
                <a:gd name="connsiteX61" fmla="*/ 329854 w 842806"/>
                <a:gd name="connsiteY61" fmla="*/ 374393 h 1402077"/>
                <a:gd name="connsiteX62" fmla="*/ 474888 w 842806"/>
                <a:gd name="connsiteY62" fmla="*/ 167892 h 1402077"/>
                <a:gd name="connsiteX63" fmla="*/ 347634 w 842806"/>
                <a:gd name="connsiteY63" fmla="*/ 139825 h 1402077"/>
                <a:gd name="connsiteX64" fmla="*/ 316519 w 842806"/>
                <a:gd name="connsiteY64" fmla="*/ 159763 h 1402077"/>
                <a:gd name="connsiteX65" fmla="*/ 336458 w 842806"/>
                <a:gd name="connsiteY65" fmla="*/ 190879 h 1402077"/>
                <a:gd name="connsiteX66" fmla="*/ 480095 w 842806"/>
                <a:gd name="connsiteY66" fmla="*/ 144650 h 1402077"/>
                <a:gd name="connsiteX67" fmla="*/ 468919 w 842806"/>
                <a:gd name="connsiteY67" fmla="*/ 195450 h 1402077"/>
                <a:gd name="connsiteX68" fmla="*/ 418500 w 842806"/>
                <a:gd name="connsiteY68" fmla="*/ 265555 h 1402077"/>
                <a:gd name="connsiteX69" fmla="*/ 440725 w 842806"/>
                <a:gd name="connsiteY69" fmla="*/ 251331 h 1402077"/>
                <a:gd name="connsiteX70" fmla="*/ 453552 w 842806"/>
                <a:gd name="connsiteY70" fmla="*/ 254125 h 1402077"/>
                <a:gd name="connsiteX71" fmla="*/ 456473 w 842806"/>
                <a:gd name="connsiteY71" fmla="*/ 252219 h 1402077"/>
                <a:gd name="connsiteX72" fmla="*/ 461172 w 842806"/>
                <a:gd name="connsiteY72" fmla="*/ 230630 h 1402077"/>
                <a:gd name="connsiteX73" fmla="*/ 490128 w 842806"/>
                <a:gd name="connsiteY73" fmla="*/ 222375 h 1402077"/>
                <a:gd name="connsiteX74" fmla="*/ 327441 w 842806"/>
                <a:gd name="connsiteY74" fmla="*/ 216787 h 1402077"/>
                <a:gd name="connsiteX75" fmla="*/ 325155 w 842806"/>
                <a:gd name="connsiteY75" fmla="*/ 227074 h 1402077"/>
                <a:gd name="connsiteX76" fmla="*/ 334807 w 842806"/>
                <a:gd name="connsiteY76" fmla="*/ 281937 h 1402077"/>
                <a:gd name="connsiteX77" fmla="*/ 355889 w 842806"/>
                <a:gd name="connsiteY77" fmla="*/ 315212 h 1402077"/>
                <a:gd name="connsiteX78" fmla="*/ 383956 w 842806"/>
                <a:gd name="connsiteY78" fmla="*/ 334769 h 1402077"/>
                <a:gd name="connsiteX79" fmla="*/ 413928 w 842806"/>
                <a:gd name="connsiteY79" fmla="*/ 341374 h 1402077"/>
                <a:gd name="connsiteX80" fmla="*/ 440598 w 842806"/>
                <a:gd name="connsiteY80" fmla="*/ 323593 h 1402077"/>
                <a:gd name="connsiteX81" fmla="*/ 441741 w 842806"/>
                <a:gd name="connsiteY81" fmla="*/ 318260 h 1402077"/>
                <a:gd name="connsiteX82" fmla="*/ 434248 w 842806"/>
                <a:gd name="connsiteY82" fmla="*/ 294637 h 1402077"/>
                <a:gd name="connsiteX83" fmla="*/ 429422 w 842806"/>
                <a:gd name="connsiteY83" fmla="*/ 290066 h 1402077"/>
                <a:gd name="connsiteX84" fmla="*/ 480603 w 842806"/>
                <a:gd name="connsiteY84" fmla="*/ 101217 h 1402077"/>
                <a:gd name="connsiteX85" fmla="*/ 473110 w 842806"/>
                <a:gd name="connsiteY85" fmla="*/ 75562 h 1402077"/>
                <a:gd name="connsiteX86" fmla="*/ 473491 w 842806"/>
                <a:gd name="connsiteY86" fmla="*/ 73150 h 1402077"/>
                <a:gd name="connsiteX87" fmla="*/ 475523 w 842806"/>
                <a:gd name="connsiteY87" fmla="*/ 52703 h 1402077"/>
                <a:gd name="connsiteX88" fmla="*/ 388782 w 842806"/>
                <a:gd name="connsiteY88" fmla="*/ 760 h 1402077"/>
                <a:gd name="connsiteX89" fmla="*/ 276895 w 842806"/>
                <a:gd name="connsiteY89" fmla="*/ 51051 h 1402077"/>
                <a:gd name="connsiteX90" fmla="*/ 254924 w 842806"/>
                <a:gd name="connsiteY90" fmla="*/ 136015 h 1402077"/>
                <a:gd name="connsiteX91" fmla="*/ 257845 w 842806"/>
                <a:gd name="connsiteY91" fmla="*/ 158620 h 1402077"/>
                <a:gd name="connsiteX92" fmla="*/ 251622 w 842806"/>
                <a:gd name="connsiteY92" fmla="*/ 186815 h 1402077"/>
                <a:gd name="connsiteX93" fmla="*/ 277530 w 842806"/>
                <a:gd name="connsiteY93" fmla="*/ 233043 h 1402077"/>
                <a:gd name="connsiteX94" fmla="*/ 279181 w 842806"/>
                <a:gd name="connsiteY94" fmla="*/ 237868 h 1402077"/>
                <a:gd name="connsiteX95" fmla="*/ 243875 w 842806"/>
                <a:gd name="connsiteY95" fmla="*/ 287018 h 140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842806" h="1402077">
                  <a:moveTo>
                    <a:pt x="205013" y="974087"/>
                  </a:moveTo>
                  <a:lnTo>
                    <a:pt x="76489" y="1352675"/>
                  </a:lnTo>
                  <a:cubicBezTo>
                    <a:pt x="68234" y="1376931"/>
                    <a:pt x="86268" y="1402078"/>
                    <a:pt x="111922" y="1402078"/>
                  </a:cubicBezTo>
                  <a:lnTo>
                    <a:pt x="319821" y="1402078"/>
                  </a:lnTo>
                  <a:cubicBezTo>
                    <a:pt x="319821" y="1402078"/>
                    <a:pt x="500288" y="1402078"/>
                    <a:pt x="500288" y="1402078"/>
                  </a:cubicBezTo>
                  <a:cubicBezTo>
                    <a:pt x="525942" y="1402078"/>
                    <a:pt x="543976" y="1376931"/>
                    <a:pt x="535721" y="1352675"/>
                  </a:cubicBezTo>
                  <a:lnTo>
                    <a:pt x="407197" y="974087"/>
                  </a:lnTo>
                  <a:lnTo>
                    <a:pt x="204886" y="974087"/>
                  </a:lnTo>
                  <a:close/>
                  <a:moveTo>
                    <a:pt x="501558" y="973834"/>
                  </a:moveTo>
                  <a:lnTo>
                    <a:pt x="205013" y="973834"/>
                  </a:lnTo>
                  <a:cubicBezTo>
                    <a:pt x="134274" y="973834"/>
                    <a:pt x="73187" y="923415"/>
                    <a:pt x="59725" y="853946"/>
                  </a:cubicBezTo>
                  <a:lnTo>
                    <a:pt x="670" y="547749"/>
                  </a:lnTo>
                  <a:cubicBezTo>
                    <a:pt x="-3140" y="528063"/>
                    <a:pt x="9687" y="509141"/>
                    <a:pt x="29372" y="505331"/>
                  </a:cubicBezTo>
                  <a:cubicBezTo>
                    <a:pt x="49057" y="501520"/>
                    <a:pt x="67980" y="514348"/>
                    <a:pt x="71790" y="534032"/>
                  </a:cubicBezTo>
                  <a:moveTo>
                    <a:pt x="221523" y="303655"/>
                  </a:moveTo>
                  <a:cubicBezTo>
                    <a:pt x="43723" y="335531"/>
                    <a:pt x="119669" y="782191"/>
                    <a:pt x="121193" y="789937"/>
                  </a:cubicBezTo>
                  <a:lnTo>
                    <a:pt x="130845" y="840103"/>
                  </a:lnTo>
                  <a:cubicBezTo>
                    <a:pt x="137703" y="875662"/>
                    <a:pt x="168818" y="901317"/>
                    <a:pt x="204886" y="901317"/>
                  </a:cubicBezTo>
                  <a:lnTo>
                    <a:pt x="541563" y="901317"/>
                  </a:lnTo>
                  <a:cubicBezTo>
                    <a:pt x="548929" y="901317"/>
                    <a:pt x="555152" y="906905"/>
                    <a:pt x="555914" y="914271"/>
                  </a:cubicBezTo>
                  <a:lnTo>
                    <a:pt x="599475" y="1309368"/>
                  </a:lnTo>
                  <a:lnTo>
                    <a:pt x="599475" y="1309368"/>
                  </a:lnTo>
                  <a:lnTo>
                    <a:pt x="599475" y="1402078"/>
                  </a:lnTo>
                  <a:lnTo>
                    <a:pt x="842807" y="1402078"/>
                  </a:lnTo>
                  <a:cubicBezTo>
                    <a:pt x="842807" y="1377440"/>
                    <a:pt x="825662" y="1355977"/>
                    <a:pt x="801532" y="1350643"/>
                  </a:cubicBezTo>
                  <a:lnTo>
                    <a:pt x="730285" y="1327910"/>
                  </a:lnTo>
                  <a:cubicBezTo>
                    <a:pt x="721522" y="1326005"/>
                    <a:pt x="715299" y="1318258"/>
                    <a:pt x="715299" y="1309241"/>
                  </a:cubicBezTo>
                  <a:lnTo>
                    <a:pt x="725840" y="1309241"/>
                  </a:lnTo>
                  <a:lnTo>
                    <a:pt x="678342" y="876043"/>
                  </a:lnTo>
                  <a:cubicBezTo>
                    <a:pt x="674532" y="839975"/>
                    <a:pt x="647989" y="810385"/>
                    <a:pt x="612429" y="802765"/>
                  </a:cubicBezTo>
                  <a:moveTo>
                    <a:pt x="715299" y="1309241"/>
                  </a:moveTo>
                  <a:lnTo>
                    <a:pt x="645449" y="1309241"/>
                  </a:lnTo>
                  <a:moveTo>
                    <a:pt x="121193" y="789937"/>
                  </a:moveTo>
                  <a:lnTo>
                    <a:pt x="234096" y="770634"/>
                  </a:lnTo>
                  <a:moveTo>
                    <a:pt x="502955" y="749171"/>
                  </a:moveTo>
                  <a:lnTo>
                    <a:pt x="515655" y="689607"/>
                  </a:lnTo>
                  <a:moveTo>
                    <a:pt x="232064" y="279651"/>
                  </a:moveTo>
                  <a:lnTo>
                    <a:pt x="221523" y="303528"/>
                  </a:lnTo>
                  <a:lnTo>
                    <a:pt x="329473" y="374393"/>
                  </a:lnTo>
                  <a:lnTo>
                    <a:pt x="347888" y="342898"/>
                  </a:lnTo>
                  <a:lnTo>
                    <a:pt x="232064" y="279651"/>
                  </a:lnTo>
                  <a:close/>
                  <a:moveTo>
                    <a:pt x="377479" y="646681"/>
                  </a:moveTo>
                  <a:lnTo>
                    <a:pt x="370240" y="407541"/>
                  </a:lnTo>
                  <a:lnTo>
                    <a:pt x="358810" y="387348"/>
                  </a:lnTo>
                  <a:lnTo>
                    <a:pt x="366430" y="374393"/>
                  </a:lnTo>
                  <a:lnTo>
                    <a:pt x="353984" y="346073"/>
                  </a:lnTo>
                  <a:lnTo>
                    <a:pt x="330997" y="333500"/>
                  </a:lnTo>
                  <a:moveTo>
                    <a:pt x="196631" y="489075"/>
                  </a:moveTo>
                  <a:lnTo>
                    <a:pt x="245272" y="702435"/>
                  </a:lnTo>
                  <a:cubicBezTo>
                    <a:pt x="248447" y="716531"/>
                    <a:pt x="259623" y="727581"/>
                    <a:pt x="273847" y="730629"/>
                  </a:cubicBezTo>
                  <a:lnTo>
                    <a:pt x="479841" y="774443"/>
                  </a:lnTo>
                  <a:lnTo>
                    <a:pt x="497113" y="778126"/>
                  </a:lnTo>
                  <a:lnTo>
                    <a:pt x="612810" y="802765"/>
                  </a:lnTo>
                  <a:cubicBezTo>
                    <a:pt x="618779" y="774825"/>
                    <a:pt x="604428" y="746504"/>
                    <a:pt x="578393" y="734693"/>
                  </a:cubicBezTo>
                  <a:lnTo>
                    <a:pt x="543976" y="719199"/>
                  </a:lnTo>
                  <a:lnTo>
                    <a:pt x="512607" y="705101"/>
                  </a:lnTo>
                  <a:lnTo>
                    <a:pt x="515909" y="689607"/>
                  </a:lnTo>
                  <a:lnTo>
                    <a:pt x="339252" y="635887"/>
                  </a:lnTo>
                  <a:lnTo>
                    <a:pt x="320837" y="554861"/>
                  </a:lnTo>
                  <a:lnTo>
                    <a:pt x="325917" y="407668"/>
                  </a:lnTo>
                  <a:lnTo>
                    <a:pt x="337474" y="387475"/>
                  </a:lnTo>
                  <a:lnTo>
                    <a:pt x="329854" y="374393"/>
                  </a:lnTo>
                  <a:moveTo>
                    <a:pt x="474888" y="167892"/>
                  </a:moveTo>
                  <a:lnTo>
                    <a:pt x="347634" y="139825"/>
                  </a:lnTo>
                  <a:cubicBezTo>
                    <a:pt x="333537" y="136776"/>
                    <a:pt x="319567" y="145667"/>
                    <a:pt x="316519" y="159763"/>
                  </a:cubicBezTo>
                  <a:cubicBezTo>
                    <a:pt x="313471" y="173861"/>
                    <a:pt x="322361" y="187831"/>
                    <a:pt x="336458" y="190879"/>
                  </a:cubicBezTo>
                  <a:moveTo>
                    <a:pt x="480095" y="144650"/>
                  </a:moveTo>
                  <a:lnTo>
                    <a:pt x="468919" y="195450"/>
                  </a:lnTo>
                  <a:moveTo>
                    <a:pt x="418500" y="265555"/>
                  </a:moveTo>
                  <a:cubicBezTo>
                    <a:pt x="420786" y="255522"/>
                    <a:pt x="430692" y="249044"/>
                    <a:pt x="440725" y="251331"/>
                  </a:cubicBezTo>
                  <a:lnTo>
                    <a:pt x="453552" y="254125"/>
                  </a:lnTo>
                  <a:cubicBezTo>
                    <a:pt x="454822" y="254379"/>
                    <a:pt x="456092" y="253617"/>
                    <a:pt x="456473" y="252219"/>
                  </a:cubicBezTo>
                  <a:lnTo>
                    <a:pt x="461172" y="230630"/>
                  </a:lnTo>
                  <a:lnTo>
                    <a:pt x="490128" y="222375"/>
                  </a:lnTo>
                  <a:moveTo>
                    <a:pt x="327441" y="216787"/>
                  </a:moveTo>
                  <a:lnTo>
                    <a:pt x="325155" y="227074"/>
                  </a:lnTo>
                  <a:cubicBezTo>
                    <a:pt x="320964" y="245997"/>
                    <a:pt x="324520" y="265681"/>
                    <a:pt x="334807" y="281937"/>
                  </a:cubicBezTo>
                  <a:lnTo>
                    <a:pt x="355889" y="315212"/>
                  </a:lnTo>
                  <a:cubicBezTo>
                    <a:pt x="362366" y="325118"/>
                    <a:pt x="372399" y="332230"/>
                    <a:pt x="383956" y="334769"/>
                  </a:cubicBezTo>
                  <a:lnTo>
                    <a:pt x="413928" y="341374"/>
                  </a:lnTo>
                  <a:cubicBezTo>
                    <a:pt x="426120" y="343787"/>
                    <a:pt x="437804" y="336167"/>
                    <a:pt x="440598" y="323593"/>
                  </a:cubicBezTo>
                  <a:lnTo>
                    <a:pt x="441741" y="318260"/>
                  </a:lnTo>
                  <a:cubicBezTo>
                    <a:pt x="443773" y="309243"/>
                    <a:pt x="440598" y="300353"/>
                    <a:pt x="434248" y="294637"/>
                  </a:cubicBezTo>
                  <a:lnTo>
                    <a:pt x="429422" y="290066"/>
                  </a:lnTo>
                  <a:moveTo>
                    <a:pt x="480603" y="101217"/>
                  </a:moveTo>
                  <a:cubicBezTo>
                    <a:pt x="478952" y="92454"/>
                    <a:pt x="476793" y="83563"/>
                    <a:pt x="473110" y="75562"/>
                  </a:cubicBezTo>
                  <a:cubicBezTo>
                    <a:pt x="472729" y="74674"/>
                    <a:pt x="472983" y="73785"/>
                    <a:pt x="473491" y="73150"/>
                  </a:cubicBezTo>
                  <a:cubicBezTo>
                    <a:pt x="478444" y="67816"/>
                    <a:pt x="479587" y="58672"/>
                    <a:pt x="475523" y="52703"/>
                  </a:cubicBezTo>
                  <a:cubicBezTo>
                    <a:pt x="455584" y="23619"/>
                    <a:pt x="424469" y="4824"/>
                    <a:pt x="388782" y="760"/>
                  </a:cubicBezTo>
                  <a:cubicBezTo>
                    <a:pt x="344840" y="-4194"/>
                    <a:pt x="302803" y="15364"/>
                    <a:pt x="276895" y="51051"/>
                  </a:cubicBezTo>
                  <a:cubicBezTo>
                    <a:pt x="258607" y="76325"/>
                    <a:pt x="251368" y="105662"/>
                    <a:pt x="254924" y="136015"/>
                  </a:cubicBezTo>
                  <a:lnTo>
                    <a:pt x="257845" y="158620"/>
                  </a:lnTo>
                  <a:lnTo>
                    <a:pt x="251622" y="186815"/>
                  </a:lnTo>
                  <a:cubicBezTo>
                    <a:pt x="247177" y="206754"/>
                    <a:pt x="258607" y="226566"/>
                    <a:pt x="277530" y="233043"/>
                  </a:cubicBezTo>
                  <a:cubicBezTo>
                    <a:pt x="279562" y="233805"/>
                    <a:pt x="280451" y="236091"/>
                    <a:pt x="279181" y="237868"/>
                  </a:cubicBezTo>
                  <a:lnTo>
                    <a:pt x="243875" y="287018"/>
                  </a:lnTo>
                </a:path>
              </a:pathLst>
            </a:custGeom>
            <a:noFill/>
            <a:ln w="19050" cap="flat">
              <a:solidFill>
                <a:srgbClr val="3D342A"/>
              </a:solidFill>
              <a:prstDash val="solid"/>
              <a:miter/>
            </a:ln>
          </p:spPr>
          <p:txBody>
            <a:bodyPr rtlCol="0" anchor="ctr"/>
            <a:lstStyle/>
            <a:p>
              <a:endParaRPr lang="en-GB"/>
            </a:p>
          </p:txBody>
        </p:sp>
      </p:grpSp>
      <p:grpSp>
        <p:nvGrpSpPr>
          <p:cNvPr id="27" name="Group 26">
            <a:extLst>
              <a:ext uri="{FF2B5EF4-FFF2-40B4-BE49-F238E27FC236}">
                <a16:creationId xmlns:a16="http://schemas.microsoft.com/office/drawing/2014/main" id="{3FD340B2-76D4-4B90-91A5-B486C3573783}"/>
              </a:ext>
            </a:extLst>
          </p:cNvPr>
          <p:cNvGrpSpPr/>
          <p:nvPr userDrawn="1"/>
        </p:nvGrpSpPr>
        <p:grpSpPr>
          <a:xfrm>
            <a:off x="10416000" y="4280017"/>
            <a:ext cx="939565" cy="1211145"/>
            <a:chOff x="10416000" y="4280017"/>
            <a:chExt cx="939565" cy="1211145"/>
          </a:xfrm>
        </p:grpSpPr>
        <p:sp>
          <p:nvSpPr>
            <p:cNvPr id="292" name="Freeform 98">
              <a:extLst>
                <a:ext uri="{FF2B5EF4-FFF2-40B4-BE49-F238E27FC236}">
                  <a16:creationId xmlns:a16="http://schemas.microsoft.com/office/drawing/2014/main" id="{370D6CFA-FA81-4715-AA19-F7DFF710A9DC}"/>
                </a:ext>
              </a:extLst>
            </p:cNvPr>
            <p:cNvSpPr>
              <a:spLocks/>
            </p:cNvSpPr>
            <p:nvPr/>
          </p:nvSpPr>
          <p:spPr bwMode="auto">
            <a:xfrm>
              <a:off x="10469979" y="4715220"/>
              <a:ext cx="828235" cy="775942"/>
            </a:xfrm>
            <a:custGeom>
              <a:avLst/>
              <a:gdLst>
                <a:gd name="T0" fmla="*/ 491 w 491"/>
                <a:gd name="T1" fmla="*/ 0 h 460"/>
                <a:gd name="T2" fmla="*/ 0 w 491"/>
                <a:gd name="T3" fmla="*/ 0 h 460"/>
                <a:gd name="T4" fmla="*/ 0 w 491"/>
                <a:gd name="T5" fmla="*/ 44 h 460"/>
                <a:gd name="T6" fmla="*/ 20 w 491"/>
                <a:gd name="T7" fmla="*/ 44 h 460"/>
                <a:gd name="T8" fmla="*/ 20 w 491"/>
                <a:gd name="T9" fmla="*/ 460 h 460"/>
                <a:gd name="T10" fmla="*/ 62 w 491"/>
                <a:gd name="T11" fmla="*/ 460 h 460"/>
                <a:gd name="T12" fmla="*/ 62 w 491"/>
                <a:gd name="T13" fmla="*/ 44 h 460"/>
                <a:gd name="T14" fmla="*/ 429 w 491"/>
                <a:gd name="T15" fmla="*/ 44 h 460"/>
                <a:gd name="T16" fmla="*/ 429 w 491"/>
                <a:gd name="T17" fmla="*/ 460 h 460"/>
                <a:gd name="T18" fmla="*/ 473 w 491"/>
                <a:gd name="T19" fmla="*/ 460 h 460"/>
                <a:gd name="T20" fmla="*/ 473 w 491"/>
                <a:gd name="T21" fmla="*/ 44 h 460"/>
                <a:gd name="T22" fmla="*/ 491 w 491"/>
                <a:gd name="T23" fmla="*/ 44 h 460"/>
                <a:gd name="T24" fmla="*/ 491 w 491"/>
                <a:gd name="T25"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1" h="460">
                  <a:moveTo>
                    <a:pt x="491" y="0"/>
                  </a:moveTo>
                  <a:lnTo>
                    <a:pt x="0" y="0"/>
                  </a:lnTo>
                  <a:lnTo>
                    <a:pt x="0" y="44"/>
                  </a:lnTo>
                  <a:lnTo>
                    <a:pt x="20" y="44"/>
                  </a:lnTo>
                  <a:lnTo>
                    <a:pt x="20" y="460"/>
                  </a:lnTo>
                  <a:lnTo>
                    <a:pt x="62" y="460"/>
                  </a:lnTo>
                  <a:lnTo>
                    <a:pt x="62" y="44"/>
                  </a:lnTo>
                  <a:lnTo>
                    <a:pt x="429" y="44"/>
                  </a:lnTo>
                  <a:lnTo>
                    <a:pt x="429" y="460"/>
                  </a:lnTo>
                  <a:lnTo>
                    <a:pt x="473" y="460"/>
                  </a:lnTo>
                  <a:lnTo>
                    <a:pt x="473" y="44"/>
                  </a:lnTo>
                  <a:lnTo>
                    <a:pt x="491" y="44"/>
                  </a:lnTo>
                  <a:lnTo>
                    <a:pt x="491" y="0"/>
                  </a:lnTo>
                  <a:close/>
                </a:path>
              </a:pathLst>
            </a:custGeom>
            <a:solidFill>
              <a:srgbClr val="D5F8F9"/>
            </a:solidFill>
            <a:ln>
              <a:noFill/>
            </a:ln>
          </p:spPr>
          <p:txBody>
            <a:bodyPr vert="horz" wrap="square" lIns="91440" tIns="45720" rIns="91440" bIns="45720" numCol="1" anchor="t" anchorCtr="0" compatLnSpc="1">
              <a:prstTxWarp prst="textNoShape">
                <a:avLst/>
              </a:prstTxWarp>
            </a:bodyPr>
            <a:lstStyle/>
            <a:p>
              <a:endParaRPr lang="en-GB"/>
            </a:p>
          </p:txBody>
        </p:sp>
        <p:sp>
          <p:nvSpPr>
            <p:cNvPr id="293" name="Freeform 99">
              <a:extLst>
                <a:ext uri="{FF2B5EF4-FFF2-40B4-BE49-F238E27FC236}">
                  <a16:creationId xmlns:a16="http://schemas.microsoft.com/office/drawing/2014/main" id="{F9699B88-8031-4075-B175-A8EAC9DE0375}"/>
                </a:ext>
              </a:extLst>
            </p:cNvPr>
            <p:cNvSpPr>
              <a:spLocks/>
            </p:cNvSpPr>
            <p:nvPr/>
          </p:nvSpPr>
          <p:spPr bwMode="auto">
            <a:xfrm>
              <a:off x="10469979" y="4721967"/>
              <a:ext cx="723651" cy="769195"/>
            </a:xfrm>
            <a:custGeom>
              <a:avLst/>
              <a:gdLst>
                <a:gd name="T0" fmla="*/ 36 w 429"/>
                <a:gd name="T1" fmla="*/ 0 h 456"/>
                <a:gd name="T2" fmla="*/ 0 w 429"/>
                <a:gd name="T3" fmla="*/ 0 h 456"/>
                <a:gd name="T4" fmla="*/ 0 w 429"/>
                <a:gd name="T5" fmla="*/ 40 h 456"/>
                <a:gd name="T6" fmla="*/ 20 w 429"/>
                <a:gd name="T7" fmla="*/ 40 h 456"/>
                <a:gd name="T8" fmla="*/ 20 w 429"/>
                <a:gd name="T9" fmla="*/ 456 h 456"/>
                <a:gd name="T10" fmla="*/ 62 w 429"/>
                <a:gd name="T11" fmla="*/ 456 h 456"/>
                <a:gd name="T12" fmla="*/ 62 w 429"/>
                <a:gd name="T13" fmla="*/ 40 h 456"/>
                <a:gd name="T14" fmla="*/ 429 w 429"/>
                <a:gd name="T15" fmla="*/ 40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9" h="456">
                  <a:moveTo>
                    <a:pt x="36" y="0"/>
                  </a:moveTo>
                  <a:lnTo>
                    <a:pt x="0" y="0"/>
                  </a:lnTo>
                  <a:lnTo>
                    <a:pt x="0" y="40"/>
                  </a:lnTo>
                  <a:lnTo>
                    <a:pt x="20" y="40"/>
                  </a:lnTo>
                  <a:lnTo>
                    <a:pt x="20" y="456"/>
                  </a:lnTo>
                  <a:lnTo>
                    <a:pt x="62" y="456"/>
                  </a:lnTo>
                  <a:lnTo>
                    <a:pt x="62" y="40"/>
                  </a:lnTo>
                  <a:lnTo>
                    <a:pt x="429" y="40"/>
                  </a:ln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4" name="Freeform 100">
              <a:extLst>
                <a:ext uri="{FF2B5EF4-FFF2-40B4-BE49-F238E27FC236}">
                  <a16:creationId xmlns:a16="http://schemas.microsoft.com/office/drawing/2014/main" id="{051BD8E0-AC20-4B49-AF00-30C08DE2F795}"/>
                </a:ext>
              </a:extLst>
            </p:cNvPr>
            <p:cNvSpPr>
              <a:spLocks/>
            </p:cNvSpPr>
            <p:nvPr/>
          </p:nvSpPr>
          <p:spPr bwMode="auto">
            <a:xfrm>
              <a:off x="10638662" y="4721967"/>
              <a:ext cx="659551" cy="769195"/>
            </a:xfrm>
            <a:custGeom>
              <a:avLst/>
              <a:gdLst>
                <a:gd name="T0" fmla="*/ 329 w 391"/>
                <a:gd name="T1" fmla="*/ 220 h 456"/>
                <a:gd name="T2" fmla="*/ 329 w 391"/>
                <a:gd name="T3" fmla="*/ 456 h 456"/>
                <a:gd name="T4" fmla="*/ 373 w 391"/>
                <a:gd name="T5" fmla="*/ 456 h 456"/>
                <a:gd name="T6" fmla="*/ 373 w 391"/>
                <a:gd name="T7" fmla="*/ 40 h 456"/>
                <a:gd name="T8" fmla="*/ 391 w 391"/>
                <a:gd name="T9" fmla="*/ 40 h 456"/>
                <a:gd name="T10" fmla="*/ 391 w 391"/>
                <a:gd name="T11" fmla="*/ 0 h 456"/>
                <a:gd name="T12" fmla="*/ 0 w 391"/>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391" h="456">
                  <a:moveTo>
                    <a:pt x="329" y="220"/>
                  </a:moveTo>
                  <a:lnTo>
                    <a:pt x="329" y="456"/>
                  </a:lnTo>
                  <a:lnTo>
                    <a:pt x="373" y="456"/>
                  </a:lnTo>
                  <a:lnTo>
                    <a:pt x="373" y="40"/>
                  </a:lnTo>
                  <a:lnTo>
                    <a:pt x="391" y="40"/>
                  </a:lnTo>
                  <a:lnTo>
                    <a:pt x="391" y="0"/>
                  </a:lnTo>
                  <a:lnTo>
                    <a:pt x="0" y="0"/>
                  </a:ln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5" name="Rectangle 101">
              <a:extLst>
                <a:ext uri="{FF2B5EF4-FFF2-40B4-BE49-F238E27FC236}">
                  <a16:creationId xmlns:a16="http://schemas.microsoft.com/office/drawing/2014/main" id="{11B6111B-23E2-4237-9660-964A88E99290}"/>
                </a:ext>
              </a:extLst>
            </p:cNvPr>
            <p:cNvSpPr>
              <a:spLocks noChangeArrowheads="1"/>
            </p:cNvSpPr>
            <p:nvPr/>
          </p:nvSpPr>
          <p:spPr bwMode="auto">
            <a:xfrm>
              <a:off x="10416000" y="4678109"/>
              <a:ext cx="939565" cy="57352"/>
            </a:xfrm>
            <a:prstGeom prst="rect">
              <a:avLst/>
            </a:prstGeom>
            <a:solidFill>
              <a:srgbClr val="9DEEF1"/>
            </a:solidFill>
            <a:ln>
              <a:noFill/>
            </a:ln>
          </p:spPr>
          <p:txBody>
            <a:bodyPr vert="horz" wrap="square" lIns="91440" tIns="45720" rIns="91440" bIns="45720" numCol="1" anchor="t" anchorCtr="0" compatLnSpc="1">
              <a:prstTxWarp prst="textNoShape">
                <a:avLst/>
              </a:prstTxWarp>
            </a:bodyPr>
            <a:lstStyle/>
            <a:p>
              <a:endParaRPr lang="en-GB"/>
            </a:p>
          </p:txBody>
        </p:sp>
        <p:sp>
          <p:nvSpPr>
            <p:cNvPr id="296" name="Freeform 102">
              <a:extLst>
                <a:ext uri="{FF2B5EF4-FFF2-40B4-BE49-F238E27FC236}">
                  <a16:creationId xmlns:a16="http://schemas.microsoft.com/office/drawing/2014/main" id="{A41C7891-EB94-4FF6-8BC4-E2B01C6E3376}"/>
                </a:ext>
              </a:extLst>
            </p:cNvPr>
            <p:cNvSpPr>
              <a:spLocks/>
            </p:cNvSpPr>
            <p:nvPr/>
          </p:nvSpPr>
          <p:spPr bwMode="auto">
            <a:xfrm>
              <a:off x="10416000" y="4678109"/>
              <a:ext cx="784377" cy="57352"/>
            </a:xfrm>
            <a:custGeom>
              <a:avLst/>
              <a:gdLst>
                <a:gd name="T0" fmla="*/ 345 w 465"/>
                <a:gd name="T1" fmla="*/ 34 h 34"/>
                <a:gd name="T2" fmla="*/ 0 w 465"/>
                <a:gd name="T3" fmla="*/ 34 h 34"/>
                <a:gd name="T4" fmla="*/ 0 w 465"/>
                <a:gd name="T5" fmla="*/ 0 h 34"/>
                <a:gd name="T6" fmla="*/ 465 w 465"/>
                <a:gd name="T7" fmla="*/ 0 h 34"/>
              </a:gdLst>
              <a:ahLst/>
              <a:cxnLst>
                <a:cxn ang="0">
                  <a:pos x="T0" y="T1"/>
                </a:cxn>
                <a:cxn ang="0">
                  <a:pos x="T2" y="T3"/>
                </a:cxn>
                <a:cxn ang="0">
                  <a:pos x="T4" y="T5"/>
                </a:cxn>
                <a:cxn ang="0">
                  <a:pos x="T6" y="T7"/>
                </a:cxn>
              </a:cxnLst>
              <a:rect l="0" t="0" r="r" b="b"/>
              <a:pathLst>
                <a:path w="465" h="34">
                  <a:moveTo>
                    <a:pt x="345" y="34"/>
                  </a:moveTo>
                  <a:lnTo>
                    <a:pt x="0" y="34"/>
                  </a:lnTo>
                  <a:lnTo>
                    <a:pt x="0" y="0"/>
                  </a:lnTo>
                  <a:lnTo>
                    <a:pt x="465" y="0"/>
                  </a:ln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7" name="Freeform 103">
              <a:extLst>
                <a:ext uri="{FF2B5EF4-FFF2-40B4-BE49-F238E27FC236}">
                  <a16:creationId xmlns:a16="http://schemas.microsoft.com/office/drawing/2014/main" id="{B3EDDB59-10EE-45DD-BAF0-86A1896B5FE6}"/>
                </a:ext>
              </a:extLst>
            </p:cNvPr>
            <p:cNvSpPr>
              <a:spLocks/>
            </p:cNvSpPr>
            <p:nvPr/>
          </p:nvSpPr>
          <p:spPr bwMode="auto">
            <a:xfrm>
              <a:off x="11200377" y="4678109"/>
              <a:ext cx="155188" cy="57352"/>
            </a:xfrm>
            <a:custGeom>
              <a:avLst/>
              <a:gdLst>
                <a:gd name="T0" fmla="*/ 0 w 92"/>
                <a:gd name="T1" fmla="*/ 0 h 34"/>
                <a:gd name="T2" fmla="*/ 92 w 92"/>
                <a:gd name="T3" fmla="*/ 0 h 34"/>
                <a:gd name="T4" fmla="*/ 92 w 92"/>
                <a:gd name="T5" fmla="*/ 34 h 34"/>
              </a:gdLst>
              <a:ahLst/>
              <a:cxnLst>
                <a:cxn ang="0">
                  <a:pos x="T0" y="T1"/>
                </a:cxn>
                <a:cxn ang="0">
                  <a:pos x="T2" y="T3"/>
                </a:cxn>
                <a:cxn ang="0">
                  <a:pos x="T4" y="T5"/>
                </a:cxn>
              </a:cxnLst>
              <a:rect l="0" t="0" r="r" b="b"/>
              <a:pathLst>
                <a:path w="92" h="34">
                  <a:moveTo>
                    <a:pt x="0" y="0"/>
                  </a:moveTo>
                  <a:lnTo>
                    <a:pt x="92" y="0"/>
                  </a:lnTo>
                  <a:lnTo>
                    <a:pt x="92" y="34"/>
                  </a:ln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8" name="Freeform 104">
              <a:extLst>
                <a:ext uri="{FF2B5EF4-FFF2-40B4-BE49-F238E27FC236}">
                  <a16:creationId xmlns:a16="http://schemas.microsoft.com/office/drawing/2014/main" id="{62EAD50D-EF9C-4B11-BC4A-9128B07A1741}"/>
                </a:ext>
              </a:extLst>
            </p:cNvPr>
            <p:cNvSpPr>
              <a:spLocks/>
            </p:cNvSpPr>
            <p:nvPr/>
          </p:nvSpPr>
          <p:spPr bwMode="auto">
            <a:xfrm>
              <a:off x="10776982" y="4644373"/>
              <a:ext cx="379538" cy="30363"/>
            </a:xfrm>
            <a:custGeom>
              <a:avLst/>
              <a:gdLst>
                <a:gd name="T0" fmla="*/ 0 w 113"/>
                <a:gd name="T1" fmla="*/ 0 h 9"/>
                <a:gd name="T2" fmla="*/ 4 w 113"/>
                <a:gd name="T3" fmla="*/ 9 h 9"/>
                <a:gd name="T4" fmla="*/ 109 w 113"/>
                <a:gd name="T5" fmla="*/ 9 h 9"/>
                <a:gd name="T6" fmla="*/ 113 w 113"/>
                <a:gd name="T7" fmla="*/ 0 h 9"/>
                <a:gd name="T8" fmla="*/ 0 w 113"/>
                <a:gd name="T9" fmla="*/ 0 h 9"/>
              </a:gdLst>
              <a:ahLst/>
              <a:cxnLst>
                <a:cxn ang="0">
                  <a:pos x="T0" y="T1"/>
                </a:cxn>
                <a:cxn ang="0">
                  <a:pos x="T2" y="T3"/>
                </a:cxn>
                <a:cxn ang="0">
                  <a:pos x="T4" y="T5"/>
                </a:cxn>
                <a:cxn ang="0">
                  <a:pos x="T6" y="T7"/>
                </a:cxn>
                <a:cxn ang="0">
                  <a:pos x="T8" y="T9"/>
                </a:cxn>
              </a:cxnLst>
              <a:rect l="0" t="0" r="r" b="b"/>
              <a:pathLst>
                <a:path w="113" h="9">
                  <a:moveTo>
                    <a:pt x="0" y="0"/>
                  </a:moveTo>
                  <a:cubicBezTo>
                    <a:pt x="0" y="5"/>
                    <a:pt x="2" y="9"/>
                    <a:pt x="4" y="9"/>
                  </a:cubicBezTo>
                  <a:cubicBezTo>
                    <a:pt x="109" y="9"/>
                    <a:pt x="109" y="9"/>
                    <a:pt x="109" y="9"/>
                  </a:cubicBezTo>
                  <a:cubicBezTo>
                    <a:pt x="112" y="9"/>
                    <a:pt x="113" y="5"/>
                    <a:pt x="113" y="0"/>
                  </a:cubicBezTo>
                  <a:lnTo>
                    <a:pt x="0" y="0"/>
                  </a:lnTo>
                  <a:close/>
                </a:path>
              </a:pathLst>
            </a:custGeom>
            <a:solidFill>
              <a:srgbClr val="1E3535"/>
            </a:solidFill>
            <a:ln>
              <a:noFill/>
            </a:ln>
          </p:spPr>
          <p:txBody>
            <a:bodyPr vert="horz" wrap="square" lIns="91440" tIns="45720" rIns="91440" bIns="45720" numCol="1" anchor="t" anchorCtr="0" compatLnSpc="1">
              <a:prstTxWarp prst="textNoShape">
                <a:avLst/>
              </a:prstTxWarp>
            </a:bodyPr>
            <a:lstStyle/>
            <a:p>
              <a:endParaRPr lang="en-GB"/>
            </a:p>
          </p:txBody>
        </p:sp>
        <p:sp>
          <p:nvSpPr>
            <p:cNvPr id="299" name="Freeform 105">
              <a:extLst>
                <a:ext uri="{FF2B5EF4-FFF2-40B4-BE49-F238E27FC236}">
                  <a16:creationId xmlns:a16="http://schemas.microsoft.com/office/drawing/2014/main" id="{75F27FBC-8D14-4D1E-B52F-78513AF211AA}"/>
                </a:ext>
              </a:extLst>
            </p:cNvPr>
            <p:cNvSpPr>
              <a:spLocks/>
            </p:cNvSpPr>
            <p:nvPr/>
          </p:nvSpPr>
          <p:spPr bwMode="auto">
            <a:xfrm>
              <a:off x="11156519" y="4280017"/>
              <a:ext cx="118078" cy="364356"/>
            </a:xfrm>
            <a:custGeom>
              <a:avLst/>
              <a:gdLst>
                <a:gd name="T0" fmla="*/ 8 w 70"/>
                <a:gd name="T1" fmla="*/ 216 h 216"/>
                <a:gd name="T2" fmla="*/ 0 w 70"/>
                <a:gd name="T3" fmla="*/ 214 h 216"/>
                <a:gd name="T4" fmla="*/ 60 w 70"/>
                <a:gd name="T5" fmla="*/ 0 h 216"/>
                <a:gd name="T6" fmla="*/ 70 w 70"/>
                <a:gd name="T7" fmla="*/ 2 h 216"/>
                <a:gd name="T8" fmla="*/ 8 w 70"/>
                <a:gd name="T9" fmla="*/ 216 h 216"/>
              </a:gdLst>
              <a:ahLst/>
              <a:cxnLst>
                <a:cxn ang="0">
                  <a:pos x="T0" y="T1"/>
                </a:cxn>
                <a:cxn ang="0">
                  <a:pos x="T2" y="T3"/>
                </a:cxn>
                <a:cxn ang="0">
                  <a:pos x="T4" y="T5"/>
                </a:cxn>
                <a:cxn ang="0">
                  <a:pos x="T6" y="T7"/>
                </a:cxn>
                <a:cxn ang="0">
                  <a:pos x="T8" y="T9"/>
                </a:cxn>
              </a:cxnLst>
              <a:rect l="0" t="0" r="r" b="b"/>
              <a:pathLst>
                <a:path w="70" h="216">
                  <a:moveTo>
                    <a:pt x="8" y="216"/>
                  </a:moveTo>
                  <a:lnTo>
                    <a:pt x="0" y="214"/>
                  </a:lnTo>
                  <a:lnTo>
                    <a:pt x="60" y="0"/>
                  </a:lnTo>
                  <a:lnTo>
                    <a:pt x="70" y="2"/>
                  </a:lnTo>
                  <a:lnTo>
                    <a:pt x="8" y="216"/>
                  </a:lnTo>
                  <a:close/>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8" name="Group 7">
            <a:extLst>
              <a:ext uri="{FF2B5EF4-FFF2-40B4-BE49-F238E27FC236}">
                <a16:creationId xmlns:a16="http://schemas.microsoft.com/office/drawing/2014/main" id="{253075FE-379E-4CA5-9A67-41D6A67F56BE}"/>
              </a:ext>
            </a:extLst>
          </p:cNvPr>
          <p:cNvGrpSpPr/>
          <p:nvPr userDrawn="1"/>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6">
            <a:extLst>
              <a:ext uri="{FF2B5EF4-FFF2-40B4-BE49-F238E27FC236}">
                <a16:creationId xmlns:a16="http://schemas.microsoft.com/office/drawing/2014/main" id="{DBD44CD5-C815-4295-97B2-5698B951DAD9}"/>
              </a:ext>
            </a:extLst>
          </p:cNvPr>
          <p:cNvGrpSpPr/>
          <p:nvPr userDrawn="1"/>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61" name="Rectangle 360">
            <a:extLst>
              <a:ext uri="{FF2B5EF4-FFF2-40B4-BE49-F238E27FC236}">
                <a16:creationId xmlns:a16="http://schemas.microsoft.com/office/drawing/2014/main" id="{4C497E02-A60F-4DBA-A14D-689EFD75581E}"/>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363" name="Title 1">
            <a:extLst>
              <a:ext uri="{FF2B5EF4-FFF2-40B4-BE49-F238E27FC236}">
                <a16:creationId xmlns:a16="http://schemas.microsoft.com/office/drawing/2014/main" id="{C1ED5478-31B3-48BA-BCE3-360FFF2677C2}"/>
              </a:ext>
            </a:extLst>
          </p:cNvPr>
          <p:cNvSpPr>
            <a:spLocks noGrp="1"/>
          </p:cNvSpPr>
          <p:nvPr>
            <p:ph type="ctrTitle"/>
          </p:nvPr>
        </p:nvSpPr>
        <p:spPr>
          <a:xfrm>
            <a:off x="542926"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364" name="Subtitle 2">
            <a:extLst>
              <a:ext uri="{FF2B5EF4-FFF2-40B4-BE49-F238E27FC236}">
                <a16:creationId xmlns:a16="http://schemas.microsoft.com/office/drawing/2014/main" id="{9C1A79AF-12C2-495F-9411-2999DE0D0A78}"/>
              </a:ext>
            </a:extLst>
          </p:cNvPr>
          <p:cNvSpPr>
            <a:spLocks noGrp="1"/>
          </p:cNvSpPr>
          <p:nvPr>
            <p:ph type="subTitle" idx="1"/>
          </p:nvPr>
        </p:nvSpPr>
        <p:spPr>
          <a:xfrm>
            <a:off x="542926"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345" name="Animate Illustration Here">
            <a:extLst>
              <a:ext uri="{FF2B5EF4-FFF2-40B4-BE49-F238E27FC236}">
                <a16:creationId xmlns:a16="http://schemas.microsoft.com/office/drawing/2014/main" id="{56839773-169E-4C33-9DCD-B13A99CABB7B}"/>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357" name="Title Section Line">
            <a:extLst>
              <a:ext uri="{FF2B5EF4-FFF2-40B4-BE49-F238E27FC236}">
                <a16:creationId xmlns:a16="http://schemas.microsoft.com/office/drawing/2014/main" id="{12BFB5AE-43F4-F768-D6D5-0E6C200F0EFC}"/>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4" name="Website/Email">
            <a:extLst>
              <a:ext uri="{FF2B5EF4-FFF2-40B4-BE49-F238E27FC236}">
                <a16:creationId xmlns:a16="http://schemas.microsoft.com/office/drawing/2014/main" id="{B8425AA0-C238-C555-6117-6F279140EDDB}"/>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6" name="Info Section Line">
            <a:extLst>
              <a:ext uri="{FF2B5EF4-FFF2-40B4-BE49-F238E27FC236}">
                <a16:creationId xmlns:a16="http://schemas.microsoft.com/office/drawing/2014/main" id="{408207AE-2909-8BA7-328D-49EA1B3CA560}"/>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71895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345"/>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3" presetClass="entr" presetSubtype="16" fill="hold" nodeType="withEffect">
                                      <p:stCondLst>
                                        <p:cond delay="600"/>
                                      </p:stCondLst>
                                      <p:childTnLst>
                                        <p:set>
                                          <p:cBhvr>
                                            <p:cTn id="22" dur="1" fill="hold">
                                              <p:stCondLst>
                                                <p:cond delay="0"/>
                                              </p:stCondLst>
                                            </p:cTn>
                                            <p:tgtEl>
                                              <p:spTgt spid="19"/>
                                            </p:tgtEl>
                                            <p:attrNameLst>
                                              <p:attrName>style.visibility</p:attrName>
                                            </p:attrNameLst>
                                          </p:cBhvr>
                                          <p:to>
                                            <p:strVal val="visible"/>
                                          </p:to>
                                        </p:set>
                                        <p:anim calcmode="lin" valueType="num">
                                          <p:cBhvr>
                                            <p:cTn id="23" dur="200" fill="hold"/>
                                            <p:tgtEl>
                                              <p:spTgt spid="19"/>
                                            </p:tgtEl>
                                            <p:attrNameLst>
                                              <p:attrName>ppt_w</p:attrName>
                                            </p:attrNameLst>
                                          </p:cBhvr>
                                          <p:tavLst>
                                            <p:tav tm="0">
                                              <p:val>
                                                <p:fltVal val="0"/>
                                              </p:val>
                                            </p:tav>
                                            <p:tav tm="100000">
                                              <p:val>
                                                <p:strVal val="#ppt_w"/>
                                              </p:val>
                                            </p:tav>
                                          </p:tavLst>
                                        </p:anim>
                                        <p:anim calcmode="lin" valueType="num">
                                          <p:cBhvr>
                                            <p:cTn id="24" dur="200" fill="hold"/>
                                            <p:tgtEl>
                                              <p:spTgt spid="19"/>
                                            </p:tgtEl>
                                            <p:attrNameLst>
                                              <p:attrName>ppt_h</p:attrName>
                                            </p:attrNameLst>
                                          </p:cBhvr>
                                          <p:tavLst>
                                            <p:tav tm="0">
                                              <p:val>
                                                <p:fltVal val="0"/>
                                              </p:val>
                                            </p:tav>
                                            <p:tav tm="100000">
                                              <p:val>
                                                <p:strVal val="#ppt_h"/>
                                              </p:val>
                                            </p:tav>
                                          </p:tavLst>
                                        </p:anim>
                                      </p:childTnLst>
                                    </p:cTn>
                                  </p:par>
                                  <p:par>
                                    <p:cTn id="25" presetID="6" presetClass="emph" presetSubtype="0" fill="hold" nodeType="withEffect" p14:presetBounceEnd="99000">
                                      <p:stCondLst>
                                        <p:cond delay="600"/>
                                      </p:stCondLst>
                                      <p:childTnLst>
                                        <p:animScale p14:bounceEnd="99000">
                                          <p:cBhvr>
                                            <p:cTn id="26" dur="1000" fill="hold"/>
                                            <p:tgtEl>
                                              <p:spTgt spid="19"/>
                                            </p:tgtEl>
                                          </p:cBhvr>
                                          <p:by x="110000" y="110000"/>
                                        </p:animScale>
                                      </p:childTnLst>
                                    </p:cTn>
                                  </p:par>
                                  <p:par>
                                    <p:cTn id="27" presetID="64" presetClass="path" presetSubtype="0" decel="100000" fill="hold" nodeType="withEffect">
                                      <p:stCondLst>
                                        <p:cond delay="600"/>
                                      </p:stCondLst>
                                      <p:childTnLst>
                                        <p:animMotion origin="layout" path="M -8.33333E-7 0.43657 L -8.33333E-7 4.81481E-6 " pathEditMode="relative" rAng="0" ptsTypes="AA">
                                          <p:cBhvr>
                                            <p:cTn id="28" dur="250" fill="hold"/>
                                            <p:tgtEl>
                                              <p:spTgt spid="19"/>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19"/>
                                            </p:tgtEl>
                                          </p:cBhvr>
                                          <p:by x="91000" y="91000"/>
                                        </p:animScale>
                                      </p:childTnLst>
                                    </p:cTn>
                                  </p:par>
                                  <p:par>
                                    <p:cTn id="31" presetID="23" presetClass="entr" presetSubtype="16" fill="hold" nodeType="withEffect">
                                      <p:stCondLst>
                                        <p:cond delay="600"/>
                                      </p:stCondLst>
                                      <p:childTnLst>
                                        <p:set>
                                          <p:cBhvr>
                                            <p:cTn id="32" dur="1" fill="hold">
                                              <p:stCondLst>
                                                <p:cond delay="0"/>
                                              </p:stCondLst>
                                            </p:cTn>
                                            <p:tgtEl>
                                              <p:spTgt spid="356"/>
                                            </p:tgtEl>
                                            <p:attrNameLst>
                                              <p:attrName>style.visibility</p:attrName>
                                            </p:attrNameLst>
                                          </p:cBhvr>
                                          <p:to>
                                            <p:strVal val="visible"/>
                                          </p:to>
                                        </p:set>
                                        <p:anim calcmode="lin" valueType="num">
                                          <p:cBhvr>
                                            <p:cTn id="33" dur="200" fill="hold"/>
                                            <p:tgtEl>
                                              <p:spTgt spid="356"/>
                                            </p:tgtEl>
                                            <p:attrNameLst>
                                              <p:attrName>ppt_w</p:attrName>
                                            </p:attrNameLst>
                                          </p:cBhvr>
                                          <p:tavLst>
                                            <p:tav tm="0">
                                              <p:val>
                                                <p:fltVal val="0"/>
                                              </p:val>
                                            </p:tav>
                                            <p:tav tm="100000">
                                              <p:val>
                                                <p:strVal val="#ppt_w"/>
                                              </p:val>
                                            </p:tav>
                                          </p:tavLst>
                                        </p:anim>
                                        <p:anim calcmode="lin" valueType="num">
                                          <p:cBhvr>
                                            <p:cTn id="34" dur="200" fill="hold"/>
                                            <p:tgtEl>
                                              <p:spTgt spid="356"/>
                                            </p:tgtEl>
                                            <p:attrNameLst>
                                              <p:attrName>ppt_h</p:attrName>
                                            </p:attrNameLst>
                                          </p:cBhvr>
                                          <p:tavLst>
                                            <p:tav tm="0">
                                              <p:val>
                                                <p:fltVal val="0"/>
                                              </p:val>
                                            </p:tav>
                                            <p:tav tm="100000">
                                              <p:val>
                                                <p:strVal val="#ppt_h"/>
                                              </p:val>
                                            </p:tav>
                                          </p:tavLst>
                                        </p:anim>
                                      </p:childTnLst>
                                    </p:cTn>
                                  </p:par>
                                  <p:par>
                                    <p:cTn id="35" presetID="6" presetClass="emph" presetSubtype="0" fill="hold" nodeType="withEffect" p14:presetBounceEnd="99000">
                                      <p:stCondLst>
                                        <p:cond delay="600"/>
                                      </p:stCondLst>
                                      <p:childTnLst>
                                        <p:animScale p14:bounceEnd="99000">
                                          <p:cBhvr>
                                            <p:cTn id="36" dur="1000" fill="hold"/>
                                            <p:tgtEl>
                                              <p:spTgt spid="356"/>
                                            </p:tgtEl>
                                          </p:cBhvr>
                                          <p:by x="110000" y="110000"/>
                                        </p:animScale>
                                      </p:childTnLst>
                                    </p:cTn>
                                  </p:par>
                                  <p:par>
                                    <p:cTn id="37" presetID="64" presetClass="path" presetSubtype="0" decel="100000" fill="hold" nodeType="withEffect">
                                      <p:stCondLst>
                                        <p:cond delay="600"/>
                                      </p:stCondLst>
                                      <p:childTnLst>
                                        <p:animMotion origin="layout" path="M -2.29167E-6 0.43658 L -2.29167E-6 -3.7037E-6 " pathEditMode="relative" rAng="0" ptsTypes="AA">
                                          <p:cBhvr>
                                            <p:cTn id="38" dur="250" fill="hold"/>
                                            <p:tgtEl>
                                              <p:spTgt spid="356"/>
                                            </p:tgtEl>
                                            <p:attrNameLst>
                                              <p:attrName>ppt_x</p:attrName>
                                              <p:attrName>ppt_y</p:attrName>
                                            </p:attrNameLst>
                                          </p:cBhvr>
                                          <p:rCtr x="0" y="-21829"/>
                                        </p:animMotion>
                                      </p:childTnLst>
                                    </p:cTn>
                                  </p:par>
                                  <p:par>
                                    <p:cTn id="39" presetID="6" presetClass="emph" presetSubtype="0" accel="50000" decel="50000" fill="hold" nodeType="withEffect">
                                      <p:stCondLst>
                                        <p:cond delay="600"/>
                                      </p:stCondLst>
                                      <p:childTnLst>
                                        <p:animScale>
                                          <p:cBhvr>
                                            <p:cTn id="40" dur="250" fill="hold"/>
                                            <p:tgtEl>
                                              <p:spTgt spid="356"/>
                                            </p:tgtEl>
                                          </p:cBhvr>
                                          <p:by x="91000" y="91000"/>
                                        </p:animScale>
                                      </p:childTnLst>
                                    </p:cTn>
                                  </p:par>
                                  <p:par>
                                    <p:cTn id="41" presetID="23" presetClass="entr" presetSubtype="16" fill="hold" nodeType="withEffect">
                                      <p:stCondLst>
                                        <p:cond delay="850"/>
                                      </p:stCondLst>
                                      <p:childTnLst>
                                        <p:set>
                                          <p:cBhvr>
                                            <p:cTn id="42" dur="1" fill="hold">
                                              <p:stCondLst>
                                                <p:cond delay="0"/>
                                              </p:stCondLst>
                                            </p:cTn>
                                            <p:tgtEl>
                                              <p:spTgt spid="5"/>
                                            </p:tgtEl>
                                            <p:attrNameLst>
                                              <p:attrName>style.visibility</p:attrName>
                                            </p:attrNameLst>
                                          </p:cBhvr>
                                          <p:to>
                                            <p:strVal val="visible"/>
                                          </p:to>
                                        </p:set>
                                        <p:anim calcmode="lin" valueType="num">
                                          <p:cBhvr>
                                            <p:cTn id="43" dur="200" fill="hold"/>
                                            <p:tgtEl>
                                              <p:spTgt spid="5"/>
                                            </p:tgtEl>
                                            <p:attrNameLst>
                                              <p:attrName>ppt_w</p:attrName>
                                            </p:attrNameLst>
                                          </p:cBhvr>
                                          <p:tavLst>
                                            <p:tav tm="0">
                                              <p:val>
                                                <p:fltVal val="0"/>
                                              </p:val>
                                            </p:tav>
                                            <p:tav tm="100000">
                                              <p:val>
                                                <p:strVal val="#ppt_w"/>
                                              </p:val>
                                            </p:tav>
                                          </p:tavLst>
                                        </p:anim>
                                        <p:anim calcmode="lin" valueType="num">
                                          <p:cBhvr>
                                            <p:cTn id="44" dur="200" fill="hold"/>
                                            <p:tgtEl>
                                              <p:spTgt spid="5"/>
                                            </p:tgtEl>
                                            <p:attrNameLst>
                                              <p:attrName>ppt_h</p:attrName>
                                            </p:attrNameLst>
                                          </p:cBhvr>
                                          <p:tavLst>
                                            <p:tav tm="0">
                                              <p:val>
                                                <p:fltVal val="0"/>
                                              </p:val>
                                            </p:tav>
                                            <p:tav tm="100000">
                                              <p:val>
                                                <p:strVal val="#ppt_h"/>
                                              </p:val>
                                            </p:tav>
                                          </p:tavLst>
                                        </p:anim>
                                      </p:childTnLst>
                                    </p:cTn>
                                  </p:par>
                                  <p:par>
                                    <p:cTn id="45" presetID="6" presetClass="emph" presetSubtype="0" fill="hold" nodeType="withEffect" p14:presetBounceEnd="99000">
                                      <p:stCondLst>
                                        <p:cond delay="850"/>
                                      </p:stCondLst>
                                      <p:childTnLst>
                                        <p:animScale p14:bounceEnd="99000">
                                          <p:cBhvr>
                                            <p:cTn id="46" dur="1000" fill="hold"/>
                                            <p:tgtEl>
                                              <p:spTgt spid="5"/>
                                            </p:tgtEl>
                                          </p:cBhvr>
                                          <p:by x="110000" y="110000"/>
                                        </p:animScale>
                                      </p:childTnLst>
                                    </p:cTn>
                                  </p:par>
                                  <p:par>
                                    <p:cTn id="47" presetID="64" presetClass="path" presetSubtype="0" decel="100000" fill="hold" nodeType="withEffect">
                                      <p:stCondLst>
                                        <p:cond delay="850"/>
                                      </p:stCondLst>
                                      <p:childTnLst>
                                        <p:animMotion origin="layout" path="M -8.33333E-7 0.43657 L -8.33333E-7 4.81481E-6 " pathEditMode="relative" rAng="0" ptsTypes="AA">
                                          <p:cBhvr>
                                            <p:cTn id="48" dur="250" fill="hold"/>
                                            <p:tgtEl>
                                              <p:spTgt spid="5"/>
                                            </p:tgtEl>
                                            <p:attrNameLst>
                                              <p:attrName>ppt_x</p:attrName>
                                              <p:attrName>ppt_y</p:attrName>
                                            </p:attrNameLst>
                                          </p:cBhvr>
                                          <p:rCtr x="0" y="-21829"/>
                                        </p:animMotion>
                                      </p:childTnLst>
                                    </p:cTn>
                                  </p:par>
                                  <p:par>
                                    <p:cTn id="49" presetID="6" presetClass="emph" presetSubtype="0" accel="50000" decel="50000" fill="hold" nodeType="withEffect">
                                      <p:stCondLst>
                                        <p:cond delay="850"/>
                                      </p:stCondLst>
                                      <p:childTnLst>
                                        <p:animScale>
                                          <p:cBhvr>
                                            <p:cTn id="50" dur="250" fill="hold"/>
                                            <p:tgtEl>
                                              <p:spTgt spid="5"/>
                                            </p:tgtEl>
                                          </p:cBhvr>
                                          <p:by x="91000" y="91000"/>
                                        </p:animScale>
                                      </p:childTnLst>
                                    </p:cTn>
                                  </p:par>
                                  <p:par>
                                    <p:cTn id="51" presetID="23" presetClass="entr" presetSubtype="16" fill="hold" nodeType="withEffect">
                                      <p:stCondLst>
                                        <p:cond delay="850"/>
                                      </p:stCondLst>
                                      <p:childTnLst>
                                        <p:set>
                                          <p:cBhvr>
                                            <p:cTn id="52" dur="1" fill="hold">
                                              <p:stCondLst>
                                                <p:cond delay="0"/>
                                              </p:stCondLst>
                                            </p:cTn>
                                            <p:tgtEl>
                                              <p:spTgt spid="27"/>
                                            </p:tgtEl>
                                            <p:attrNameLst>
                                              <p:attrName>style.visibility</p:attrName>
                                            </p:attrNameLst>
                                          </p:cBhvr>
                                          <p:to>
                                            <p:strVal val="visible"/>
                                          </p:to>
                                        </p:set>
                                        <p:anim calcmode="lin" valueType="num">
                                          <p:cBhvr>
                                            <p:cTn id="53" dur="200" fill="hold"/>
                                            <p:tgtEl>
                                              <p:spTgt spid="27"/>
                                            </p:tgtEl>
                                            <p:attrNameLst>
                                              <p:attrName>ppt_w</p:attrName>
                                            </p:attrNameLst>
                                          </p:cBhvr>
                                          <p:tavLst>
                                            <p:tav tm="0">
                                              <p:val>
                                                <p:fltVal val="0"/>
                                              </p:val>
                                            </p:tav>
                                            <p:tav tm="100000">
                                              <p:val>
                                                <p:strVal val="#ppt_w"/>
                                              </p:val>
                                            </p:tav>
                                          </p:tavLst>
                                        </p:anim>
                                        <p:anim calcmode="lin" valueType="num">
                                          <p:cBhvr>
                                            <p:cTn id="54" dur="200" fill="hold"/>
                                            <p:tgtEl>
                                              <p:spTgt spid="27"/>
                                            </p:tgtEl>
                                            <p:attrNameLst>
                                              <p:attrName>ppt_h</p:attrName>
                                            </p:attrNameLst>
                                          </p:cBhvr>
                                          <p:tavLst>
                                            <p:tav tm="0">
                                              <p:val>
                                                <p:fltVal val="0"/>
                                              </p:val>
                                            </p:tav>
                                            <p:tav tm="100000">
                                              <p:val>
                                                <p:strVal val="#ppt_h"/>
                                              </p:val>
                                            </p:tav>
                                          </p:tavLst>
                                        </p:anim>
                                      </p:childTnLst>
                                    </p:cTn>
                                  </p:par>
                                  <p:par>
                                    <p:cTn id="55" presetID="6" presetClass="emph" presetSubtype="0" fill="hold" nodeType="withEffect" p14:presetBounceEnd="99000">
                                      <p:stCondLst>
                                        <p:cond delay="850"/>
                                      </p:stCondLst>
                                      <p:childTnLst>
                                        <p:animScale p14:bounceEnd="99000">
                                          <p:cBhvr>
                                            <p:cTn id="56" dur="1000" fill="hold"/>
                                            <p:tgtEl>
                                              <p:spTgt spid="27"/>
                                            </p:tgtEl>
                                          </p:cBhvr>
                                          <p:by x="110000" y="110000"/>
                                        </p:animScale>
                                      </p:childTnLst>
                                    </p:cTn>
                                  </p:par>
                                  <p:par>
                                    <p:cTn id="57" presetID="64" presetClass="path" presetSubtype="0" decel="100000" fill="hold" nodeType="withEffect">
                                      <p:stCondLst>
                                        <p:cond delay="850"/>
                                      </p:stCondLst>
                                      <p:childTnLst>
                                        <p:animMotion origin="layout" path="M -8.33333E-7 0.43657 L -8.33333E-7 4.81481E-6 " pathEditMode="relative" rAng="0" ptsTypes="AA">
                                          <p:cBhvr>
                                            <p:cTn id="58" dur="250" fill="hold"/>
                                            <p:tgtEl>
                                              <p:spTgt spid="27"/>
                                            </p:tgtEl>
                                            <p:attrNameLst>
                                              <p:attrName>ppt_x</p:attrName>
                                              <p:attrName>ppt_y</p:attrName>
                                            </p:attrNameLst>
                                          </p:cBhvr>
                                          <p:rCtr x="0" y="-21829"/>
                                        </p:animMotion>
                                      </p:childTnLst>
                                    </p:cTn>
                                  </p:par>
                                  <p:par>
                                    <p:cTn id="59" presetID="6" presetClass="emph" presetSubtype="0" accel="50000" decel="50000" fill="hold" nodeType="withEffect">
                                      <p:stCondLst>
                                        <p:cond delay="850"/>
                                      </p:stCondLst>
                                      <p:childTnLst>
                                        <p:animScale>
                                          <p:cBhvr>
                                            <p:cTn id="60" dur="250" fill="hold"/>
                                            <p:tgtEl>
                                              <p:spTgt spid="27"/>
                                            </p:tgtEl>
                                          </p:cBhvr>
                                          <p:by x="91000" y="91000"/>
                                        </p:animScale>
                                      </p:childTnLst>
                                    </p:cTn>
                                  </p:par>
                                  <p:par>
                                    <p:cTn id="61" presetID="23" presetClass="entr" presetSubtype="16" fill="hold" grpId="0" nodeType="withEffect">
                                      <p:stCondLst>
                                        <p:cond delay="950"/>
                                      </p:stCondLst>
                                      <p:childTnLst>
                                        <p:set>
                                          <p:cBhvr>
                                            <p:cTn id="62" dur="1" fill="hold">
                                              <p:stCondLst>
                                                <p:cond delay="0"/>
                                              </p:stCondLst>
                                            </p:cTn>
                                            <p:tgtEl>
                                              <p:spTgt spid="199"/>
                                            </p:tgtEl>
                                            <p:attrNameLst>
                                              <p:attrName>style.visibility</p:attrName>
                                            </p:attrNameLst>
                                          </p:cBhvr>
                                          <p:to>
                                            <p:strVal val="visible"/>
                                          </p:to>
                                        </p:set>
                                        <p:anim calcmode="lin" valueType="num">
                                          <p:cBhvr>
                                            <p:cTn id="63" dur="250" fill="hold"/>
                                            <p:tgtEl>
                                              <p:spTgt spid="199"/>
                                            </p:tgtEl>
                                            <p:attrNameLst>
                                              <p:attrName>ppt_w</p:attrName>
                                            </p:attrNameLst>
                                          </p:cBhvr>
                                          <p:tavLst>
                                            <p:tav tm="0">
                                              <p:val>
                                                <p:fltVal val="0"/>
                                              </p:val>
                                            </p:tav>
                                            <p:tav tm="100000">
                                              <p:val>
                                                <p:strVal val="#ppt_w"/>
                                              </p:val>
                                            </p:tav>
                                          </p:tavLst>
                                        </p:anim>
                                        <p:anim calcmode="lin" valueType="num">
                                          <p:cBhvr>
                                            <p:cTn id="64" dur="250" fill="hold"/>
                                            <p:tgtEl>
                                              <p:spTgt spid="199"/>
                                            </p:tgtEl>
                                            <p:attrNameLst>
                                              <p:attrName>ppt_h</p:attrName>
                                            </p:attrNameLst>
                                          </p:cBhvr>
                                          <p:tavLst>
                                            <p:tav tm="0">
                                              <p:val>
                                                <p:fltVal val="0"/>
                                              </p:val>
                                            </p:tav>
                                            <p:tav tm="100000">
                                              <p:val>
                                                <p:strVal val="#ppt_h"/>
                                              </p:val>
                                            </p:tav>
                                          </p:tavLst>
                                        </p:anim>
                                      </p:childTnLst>
                                    </p:cTn>
                                  </p:par>
                                  <p:par>
                                    <p:cTn id="65" presetID="6" presetClass="emph" presetSubtype="0" fill="hold" grpId="1" nodeType="withEffect" p14:presetBounceEnd="99000">
                                      <p:stCondLst>
                                        <p:cond delay="950"/>
                                      </p:stCondLst>
                                      <p:childTnLst>
                                        <p:animScale p14:bounceEnd="99000">
                                          <p:cBhvr>
                                            <p:cTn id="66" dur="1000" fill="hold"/>
                                            <p:tgtEl>
                                              <p:spTgt spid="199"/>
                                            </p:tgtEl>
                                          </p:cBhvr>
                                          <p:by x="110000" y="110000"/>
                                        </p:animScale>
                                      </p:childTnLst>
                                    </p:cTn>
                                  </p:par>
                                  <p:par>
                                    <p:cTn id="67" presetID="6" presetClass="emph" presetSubtype="0" fill="hold" grpId="2" nodeType="withEffect">
                                      <p:stCondLst>
                                        <p:cond delay="950"/>
                                      </p:stCondLst>
                                      <p:childTnLst>
                                        <p:animScale>
                                          <p:cBhvr>
                                            <p:cTn id="68" dur="250" fill="hold"/>
                                            <p:tgtEl>
                                              <p:spTgt spid="199"/>
                                            </p:tgtEl>
                                          </p:cBhvr>
                                          <p:by x="91000" y="91000"/>
                                        </p:animScale>
                                      </p:childTnLst>
                                    </p:cTn>
                                  </p:par>
                                  <p:par>
                                    <p:cTn id="69" presetID="23" presetClass="entr" presetSubtype="16" fill="hold" grpId="0" nodeType="withEffect">
                                      <p:stCondLst>
                                        <p:cond delay="950"/>
                                      </p:stCondLst>
                                      <p:childTnLst>
                                        <p:set>
                                          <p:cBhvr>
                                            <p:cTn id="70" dur="1" fill="hold">
                                              <p:stCondLst>
                                                <p:cond delay="0"/>
                                              </p:stCondLst>
                                            </p:cTn>
                                            <p:tgtEl>
                                              <p:spTgt spid="200"/>
                                            </p:tgtEl>
                                            <p:attrNameLst>
                                              <p:attrName>style.visibility</p:attrName>
                                            </p:attrNameLst>
                                          </p:cBhvr>
                                          <p:to>
                                            <p:strVal val="visible"/>
                                          </p:to>
                                        </p:set>
                                        <p:anim calcmode="lin" valueType="num">
                                          <p:cBhvr>
                                            <p:cTn id="71" dur="250" fill="hold"/>
                                            <p:tgtEl>
                                              <p:spTgt spid="200"/>
                                            </p:tgtEl>
                                            <p:attrNameLst>
                                              <p:attrName>ppt_w</p:attrName>
                                            </p:attrNameLst>
                                          </p:cBhvr>
                                          <p:tavLst>
                                            <p:tav tm="0">
                                              <p:val>
                                                <p:fltVal val="0"/>
                                              </p:val>
                                            </p:tav>
                                            <p:tav tm="100000">
                                              <p:val>
                                                <p:strVal val="#ppt_w"/>
                                              </p:val>
                                            </p:tav>
                                          </p:tavLst>
                                        </p:anim>
                                        <p:anim calcmode="lin" valueType="num">
                                          <p:cBhvr>
                                            <p:cTn id="72" dur="250" fill="hold"/>
                                            <p:tgtEl>
                                              <p:spTgt spid="200"/>
                                            </p:tgtEl>
                                            <p:attrNameLst>
                                              <p:attrName>ppt_h</p:attrName>
                                            </p:attrNameLst>
                                          </p:cBhvr>
                                          <p:tavLst>
                                            <p:tav tm="0">
                                              <p:val>
                                                <p:fltVal val="0"/>
                                              </p:val>
                                            </p:tav>
                                            <p:tav tm="100000">
                                              <p:val>
                                                <p:strVal val="#ppt_h"/>
                                              </p:val>
                                            </p:tav>
                                          </p:tavLst>
                                        </p:anim>
                                      </p:childTnLst>
                                    </p:cTn>
                                  </p:par>
                                  <p:par>
                                    <p:cTn id="73" presetID="6" presetClass="emph" presetSubtype="0" fill="hold" grpId="1" nodeType="withEffect" p14:presetBounceEnd="99000">
                                      <p:stCondLst>
                                        <p:cond delay="950"/>
                                      </p:stCondLst>
                                      <p:childTnLst>
                                        <p:animScale p14:bounceEnd="99000">
                                          <p:cBhvr>
                                            <p:cTn id="74" dur="1000" fill="hold"/>
                                            <p:tgtEl>
                                              <p:spTgt spid="200"/>
                                            </p:tgtEl>
                                          </p:cBhvr>
                                          <p:by x="110000" y="110000"/>
                                        </p:animScale>
                                      </p:childTnLst>
                                    </p:cTn>
                                  </p:par>
                                  <p:par>
                                    <p:cTn id="75" presetID="6" presetClass="emph" presetSubtype="0" fill="hold" grpId="2" nodeType="withEffect">
                                      <p:stCondLst>
                                        <p:cond delay="950"/>
                                      </p:stCondLst>
                                      <p:childTnLst>
                                        <p:animScale>
                                          <p:cBhvr>
                                            <p:cTn id="76" dur="250" fill="hold"/>
                                            <p:tgtEl>
                                              <p:spTgt spid="200"/>
                                            </p:tgtEl>
                                          </p:cBhvr>
                                          <p:by x="91000" y="91000"/>
                                        </p:animScale>
                                      </p:childTnLst>
                                    </p:cTn>
                                  </p:par>
                                  <p:par>
                                    <p:cTn id="77" presetID="23" presetClass="entr" presetSubtype="16" fill="hold" grpId="0" nodeType="withEffect">
                                      <p:stCondLst>
                                        <p:cond delay="1050"/>
                                      </p:stCondLst>
                                      <p:childTnLst>
                                        <p:set>
                                          <p:cBhvr>
                                            <p:cTn id="78" dur="1" fill="hold">
                                              <p:stCondLst>
                                                <p:cond delay="0"/>
                                              </p:stCondLst>
                                            </p:cTn>
                                            <p:tgtEl>
                                              <p:spTgt spid="201"/>
                                            </p:tgtEl>
                                            <p:attrNameLst>
                                              <p:attrName>style.visibility</p:attrName>
                                            </p:attrNameLst>
                                          </p:cBhvr>
                                          <p:to>
                                            <p:strVal val="visible"/>
                                          </p:to>
                                        </p:set>
                                        <p:anim calcmode="lin" valueType="num">
                                          <p:cBhvr>
                                            <p:cTn id="79" dur="250" fill="hold"/>
                                            <p:tgtEl>
                                              <p:spTgt spid="201"/>
                                            </p:tgtEl>
                                            <p:attrNameLst>
                                              <p:attrName>ppt_w</p:attrName>
                                            </p:attrNameLst>
                                          </p:cBhvr>
                                          <p:tavLst>
                                            <p:tav tm="0">
                                              <p:val>
                                                <p:fltVal val="0"/>
                                              </p:val>
                                            </p:tav>
                                            <p:tav tm="100000">
                                              <p:val>
                                                <p:strVal val="#ppt_w"/>
                                              </p:val>
                                            </p:tav>
                                          </p:tavLst>
                                        </p:anim>
                                        <p:anim calcmode="lin" valueType="num">
                                          <p:cBhvr>
                                            <p:cTn id="80" dur="250" fill="hold"/>
                                            <p:tgtEl>
                                              <p:spTgt spid="201"/>
                                            </p:tgtEl>
                                            <p:attrNameLst>
                                              <p:attrName>ppt_h</p:attrName>
                                            </p:attrNameLst>
                                          </p:cBhvr>
                                          <p:tavLst>
                                            <p:tav tm="0">
                                              <p:val>
                                                <p:fltVal val="0"/>
                                              </p:val>
                                            </p:tav>
                                            <p:tav tm="100000">
                                              <p:val>
                                                <p:strVal val="#ppt_h"/>
                                              </p:val>
                                            </p:tav>
                                          </p:tavLst>
                                        </p:anim>
                                      </p:childTnLst>
                                    </p:cTn>
                                  </p:par>
                                  <p:par>
                                    <p:cTn id="81" presetID="6" presetClass="emph" presetSubtype="0" fill="hold" grpId="1" nodeType="withEffect" p14:presetBounceEnd="99000">
                                      <p:stCondLst>
                                        <p:cond delay="1050"/>
                                      </p:stCondLst>
                                      <p:childTnLst>
                                        <p:animScale p14:bounceEnd="99000">
                                          <p:cBhvr>
                                            <p:cTn id="82" dur="1000" fill="hold"/>
                                            <p:tgtEl>
                                              <p:spTgt spid="201"/>
                                            </p:tgtEl>
                                          </p:cBhvr>
                                          <p:by x="110000" y="110000"/>
                                        </p:animScale>
                                      </p:childTnLst>
                                    </p:cTn>
                                  </p:par>
                                  <p:par>
                                    <p:cTn id="83" presetID="6" presetClass="emph" presetSubtype="0" fill="hold" grpId="2" nodeType="withEffect">
                                      <p:stCondLst>
                                        <p:cond delay="1050"/>
                                      </p:stCondLst>
                                      <p:childTnLst>
                                        <p:animScale>
                                          <p:cBhvr>
                                            <p:cTn id="84" dur="250" fill="hold"/>
                                            <p:tgtEl>
                                              <p:spTgt spid="201"/>
                                            </p:tgtEl>
                                          </p:cBhvr>
                                          <p:by x="91000" y="91000"/>
                                        </p:animScale>
                                      </p:childTnLst>
                                    </p:cTn>
                                  </p:par>
                                  <p:par>
                                    <p:cTn id="85" presetID="18" presetClass="entr" presetSubtype="3" fill="hold" nodeType="withEffect">
                                      <p:stCondLst>
                                        <p:cond delay="1250"/>
                                      </p:stCondLst>
                                      <p:childTnLst>
                                        <p:set>
                                          <p:cBhvr>
                                            <p:cTn id="86" dur="1" fill="hold">
                                              <p:stCondLst>
                                                <p:cond delay="0"/>
                                              </p:stCondLst>
                                            </p:cTn>
                                            <p:tgtEl>
                                              <p:spTgt spid="32"/>
                                            </p:tgtEl>
                                            <p:attrNameLst>
                                              <p:attrName>style.visibility</p:attrName>
                                            </p:attrNameLst>
                                          </p:cBhvr>
                                          <p:to>
                                            <p:strVal val="visible"/>
                                          </p:to>
                                        </p:set>
                                        <p:animEffect transition="in" filter="strips(upRight)">
                                          <p:cBhvr>
                                            <p:cTn id="87" dur="250"/>
                                            <p:tgtEl>
                                              <p:spTgt spid="32"/>
                                            </p:tgtEl>
                                          </p:cBhvr>
                                        </p:animEffect>
                                      </p:childTnLst>
                                    </p:cTn>
                                  </p:par>
                                  <p:par>
                                    <p:cTn id="88" presetID="23" presetClass="entr" presetSubtype="16" fill="hold" nodeType="withEffect">
                                      <p:stCondLst>
                                        <p:cond delay="1300"/>
                                      </p:stCondLst>
                                      <p:childTnLst>
                                        <p:set>
                                          <p:cBhvr>
                                            <p:cTn id="89" dur="1" fill="hold">
                                              <p:stCondLst>
                                                <p:cond delay="0"/>
                                              </p:stCondLst>
                                            </p:cTn>
                                            <p:tgtEl>
                                              <p:spTgt spid="33"/>
                                            </p:tgtEl>
                                            <p:attrNameLst>
                                              <p:attrName>style.visibility</p:attrName>
                                            </p:attrNameLst>
                                          </p:cBhvr>
                                          <p:to>
                                            <p:strVal val="visible"/>
                                          </p:to>
                                        </p:set>
                                        <p:anim calcmode="lin" valueType="num">
                                          <p:cBhvr>
                                            <p:cTn id="90" dur="250" fill="hold"/>
                                            <p:tgtEl>
                                              <p:spTgt spid="33"/>
                                            </p:tgtEl>
                                            <p:attrNameLst>
                                              <p:attrName>ppt_w</p:attrName>
                                            </p:attrNameLst>
                                          </p:cBhvr>
                                          <p:tavLst>
                                            <p:tav tm="0">
                                              <p:val>
                                                <p:fltVal val="0"/>
                                              </p:val>
                                            </p:tav>
                                            <p:tav tm="100000">
                                              <p:val>
                                                <p:strVal val="#ppt_w"/>
                                              </p:val>
                                            </p:tav>
                                          </p:tavLst>
                                        </p:anim>
                                        <p:anim calcmode="lin" valueType="num">
                                          <p:cBhvr>
                                            <p:cTn id="91" dur="250" fill="hold"/>
                                            <p:tgtEl>
                                              <p:spTgt spid="33"/>
                                            </p:tgtEl>
                                            <p:attrNameLst>
                                              <p:attrName>ppt_h</p:attrName>
                                            </p:attrNameLst>
                                          </p:cBhvr>
                                          <p:tavLst>
                                            <p:tav tm="0">
                                              <p:val>
                                                <p:fltVal val="0"/>
                                              </p:val>
                                            </p:tav>
                                            <p:tav tm="100000">
                                              <p:val>
                                                <p:strVal val="#ppt_h"/>
                                              </p:val>
                                            </p:tav>
                                          </p:tavLst>
                                        </p:anim>
                                      </p:childTnLst>
                                    </p:cTn>
                                  </p:par>
                                  <p:par>
                                    <p:cTn id="92" presetID="6" presetClass="emph" presetSubtype="0" fill="hold" nodeType="withEffect" p14:presetBounceEnd="99000">
                                      <p:stCondLst>
                                        <p:cond delay="1300"/>
                                      </p:stCondLst>
                                      <p:childTnLst>
                                        <p:animScale p14:bounceEnd="99000">
                                          <p:cBhvr>
                                            <p:cTn id="93" dur="1000" fill="hold"/>
                                            <p:tgtEl>
                                              <p:spTgt spid="33"/>
                                            </p:tgtEl>
                                          </p:cBhvr>
                                          <p:by x="110000" y="110000"/>
                                        </p:animScale>
                                      </p:childTnLst>
                                    </p:cTn>
                                  </p:par>
                                  <p:par>
                                    <p:cTn id="94" presetID="6" presetClass="emph" presetSubtype="0" fill="hold" nodeType="withEffect">
                                      <p:stCondLst>
                                        <p:cond delay="1300"/>
                                      </p:stCondLst>
                                      <p:childTnLst>
                                        <p:animScale>
                                          <p:cBhvr>
                                            <p:cTn id="95" dur="250" fill="hold"/>
                                            <p:tgtEl>
                                              <p:spTgt spid="33"/>
                                            </p:tgtEl>
                                          </p:cBhvr>
                                          <p:by x="91000" y="91000"/>
                                        </p:animScale>
                                      </p:childTnLst>
                                    </p:cTn>
                                  </p:par>
                                  <p:par>
                                    <p:cTn id="96" presetID="23" presetClass="entr" presetSubtype="16" fill="hold" nodeType="withEffect">
                                      <p:stCondLst>
                                        <p:cond delay="1350"/>
                                      </p:stCondLst>
                                      <p:childTnLst>
                                        <p:set>
                                          <p:cBhvr>
                                            <p:cTn id="97" dur="1" fill="hold">
                                              <p:stCondLst>
                                                <p:cond delay="0"/>
                                              </p:stCondLst>
                                            </p:cTn>
                                            <p:tgtEl>
                                              <p:spTgt spid="31"/>
                                            </p:tgtEl>
                                            <p:attrNameLst>
                                              <p:attrName>style.visibility</p:attrName>
                                            </p:attrNameLst>
                                          </p:cBhvr>
                                          <p:to>
                                            <p:strVal val="visible"/>
                                          </p:to>
                                        </p:set>
                                        <p:anim calcmode="lin" valueType="num">
                                          <p:cBhvr>
                                            <p:cTn id="98" dur="250" fill="hold"/>
                                            <p:tgtEl>
                                              <p:spTgt spid="31"/>
                                            </p:tgtEl>
                                            <p:attrNameLst>
                                              <p:attrName>ppt_w</p:attrName>
                                            </p:attrNameLst>
                                          </p:cBhvr>
                                          <p:tavLst>
                                            <p:tav tm="0">
                                              <p:val>
                                                <p:fltVal val="0"/>
                                              </p:val>
                                            </p:tav>
                                            <p:tav tm="100000">
                                              <p:val>
                                                <p:strVal val="#ppt_w"/>
                                              </p:val>
                                            </p:tav>
                                          </p:tavLst>
                                        </p:anim>
                                        <p:anim calcmode="lin" valueType="num">
                                          <p:cBhvr>
                                            <p:cTn id="99" dur="250" fill="hold"/>
                                            <p:tgtEl>
                                              <p:spTgt spid="31"/>
                                            </p:tgtEl>
                                            <p:attrNameLst>
                                              <p:attrName>ppt_h</p:attrName>
                                            </p:attrNameLst>
                                          </p:cBhvr>
                                          <p:tavLst>
                                            <p:tav tm="0">
                                              <p:val>
                                                <p:fltVal val="0"/>
                                              </p:val>
                                            </p:tav>
                                            <p:tav tm="100000">
                                              <p:val>
                                                <p:strVal val="#ppt_h"/>
                                              </p:val>
                                            </p:tav>
                                          </p:tavLst>
                                        </p:anim>
                                      </p:childTnLst>
                                    </p:cTn>
                                  </p:par>
                                  <p:par>
                                    <p:cTn id="100" presetID="6" presetClass="emph" presetSubtype="0" fill="hold" nodeType="withEffect" p14:presetBounceEnd="99000">
                                      <p:stCondLst>
                                        <p:cond delay="1350"/>
                                      </p:stCondLst>
                                      <p:childTnLst>
                                        <p:animScale p14:bounceEnd="99000">
                                          <p:cBhvr>
                                            <p:cTn id="101" dur="1000" fill="hold"/>
                                            <p:tgtEl>
                                              <p:spTgt spid="31"/>
                                            </p:tgtEl>
                                          </p:cBhvr>
                                          <p:by x="110000" y="110000"/>
                                        </p:animScale>
                                      </p:childTnLst>
                                    </p:cTn>
                                  </p:par>
                                  <p:par>
                                    <p:cTn id="102" presetID="6" presetClass="emph" presetSubtype="0" fill="hold" nodeType="withEffect">
                                      <p:stCondLst>
                                        <p:cond delay="1350"/>
                                      </p:stCondLst>
                                      <p:childTnLst>
                                        <p:animScale>
                                          <p:cBhvr>
                                            <p:cTn id="103" dur="250" fill="hold"/>
                                            <p:tgtEl>
                                              <p:spTgt spid="31"/>
                                            </p:tgtEl>
                                          </p:cBhvr>
                                          <p:by x="91000" y="91000"/>
                                        </p:animScale>
                                      </p:childTnLst>
                                    </p:cTn>
                                  </p:par>
                                  <p:par>
                                    <p:cTn id="104" presetID="18" presetClass="entr" presetSubtype="6" fill="hold" nodeType="withEffect">
                                      <p:stCondLst>
                                        <p:cond delay="1350"/>
                                      </p:stCondLst>
                                      <p:childTnLst>
                                        <p:set>
                                          <p:cBhvr>
                                            <p:cTn id="105" dur="1" fill="hold">
                                              <p:stCondLst>
                                                <p:cond delay="0"/>
                                              </p:stCondLst>
                                            </p:cTn>
                                            <p:tgtEl>
                                              <p:spTgt spid="34"/>
                                            </p:tgtEl>
                                            <p:attrNameLst>
                                              <p:attrName>style.visibility</p:attrName>
                                            </p:attrNameLst>
                                          </p:cBhvr>
                                          <p:to>
                                            <p:strVal val="visible"/>
                                          </p:to>
                                        </p:set>
                                        <p:animEffect transition="in" filter="strips(downRight)">
                                          <p:cBhvr>
                                            <p:cTn id="106" dur="250"/>
                                            <p:tgtEl>
                                              <p:spTgt spid="34"/>
                                            </p:tgtEl>
                                          </p:cBhvr>
                                        </p:animEffect>
                                      </p:childTnLst>
                                    </p:cTn>
                                  </p:par>
                                  <p:par>
                                    <p:cTn id="107" presetID="23" presetClass="entr" presetSubtype="16" fill="hold" nodeType="withEffect">
                                      <p:stCondLst>
                                        <p:cond delay="1400"/>
                                      </p:stCondLst>
                                      <p:childTnLst>
                                        <p:set>
                                          <p:cBhvr>
                                            <p:cTn id="108" dur="1" fill="hold">
                                              <p:stCondLst>
                                                <p:cond delay="0"/>
                                              </p:stCondLst>
                                            </p:cTn>
                                            <p:tgtEl>
                                              <p:spTgt spid="28"/>
                                            </p:tgtEl>
                                            <p:attrNameLst>
                                              <p:attrName>style.visibility</p:attrName>
                                            </p:attrNameLst>
                                          </p:cBhvr>
                                          <p:to>
                                            <p:strVal val="visible"/>
                                          </p:to>
                                        </p:set>
                                        <p:anim calcmode="lin" valueType="num">
                                          <p:cBhvr>
                                            <p:cTn id="109" dur="250" fill="hold"/>
                                            <p:tgtEl>
                                              <p:spTgt spid="28"/>
                                            </p:tgtEl>
                                            <p:attrNameLst>
                                              <p:attrName>ppt_w</p:attrName>
                                            </p:attrNameLst>
                                          </p:cBhvr>
                                          <p:tavLst>
                                            <p:tav tm="0">
                                              <p:val>
                                                <p:fltVal val="0"/>
                                              </p:val>
                                            </p:tav>
                                            <p:tav tm="100000">
                                              <p:val>
                                                <p:strVal val="#ppt_w"/>
                                              </p:val>
                                            </p:tav>
                                          </p:tavLst>
                                        </p:anim>
                                        <p:anim calcmode="lin" valueType="num">
                                          <p:cBhvr>
                                            <p:cTn id="110" dur="250" fill="hold"/>
                                            <p:tgtEl>
                                              <p:spTgt spid="28"/>
                                            </p:tgtEl>
                                            <p:attrNameLst>
                                              <p:attrName>ppt_h</p:attrName>
                                            </p:attrNameLst>
                                          </p:cBhvr>
                                          <p:tavLst>
                                            <p:tav tm="0">
                                              <p:val>
                                                <p:fltVal val="0"/>
                                              </p:val>
                                            </p:tav>
                                            <p:tav tm="100000">
                                              <p:val>
                                                <p:strVal val="#ppt_h"/>
                                              </p:val>
                                            </p:tav>
                                          </p:tavLst>
                                        </p:anim>
                                      </p:childTnLst>
                                    </p:cTn>
                                  </p:par>
                                  <p:par>
                                    <p:cTn id="111" presetID="6" presetClass="emph" presetSubtype="0" fill="hold" nodeType="withEffect" p14:presetBounceEnd="99000">
                                      <p:stCondLst>
                                        <p:cond delay="1400"/>
                                      </p:stCondLst>
                                      <p:childTnLst>
                                        <p:animScale p14:bounceEnd="99000">
                                          <p:cBhvr>
                                            <p:cTn id="112" dur="1000" fill="hold"/>
                                            <p:tgtEl>
                                              <p:spTgt spid="28"/>
                                            </p:tgtEl>
                                          </p:cBhvr>
                                          <p:by x="110000" y="110000"/>
                                        </p:animScale>
                                      </p:childTnLst>
                                    </p:cTn>
                                  </p:par>
                                  <p:par>
                                    <p:cTn id="113" presetID="6" presetClass="emph" presetSubtype="0" fill="hold" nodeType="withEffect">
                                      <p:stCondLst>
                                        <p:cond delay="1400"/>
                                      </p:stCondLst>
                                      <p:childTnLst>
                                        <p:animScale>
                                          <p:cBhvr>
                                            <p:cTn id="114" dur="250" fill="hold"/>
                                            <p:tgtEl>
                                              <p:spTgt spid="28"/>
                                            </p:tgtEl>
                                          </p:cBhvr>
                                          <p:by x="91000" y="91000"/>
                                        </p:animScale>
                                      </p:childTnLst>
                                    </p:cTn>
                                  </p:par>
                                  <p:par>
                                    <p:cTn id="115" presetID="23" presetClass="entr" presetSubtype="16" fill="hold" nodeType="withEffect">
                                      <p:stCondLst>
                                        <p:cond delay="1450"/>
                                      </p:stCondLst>
                                      <p:childTnLst>
                                        <p:set>
                                          <p:cBhvr>
                                            <p:cTn id="116" dur="1" fill="hold">
                                              <p:stCondLst>
                                                <p:cond delay="0"/>
                                              </p:stCondLst>
                                            </p:cTn>
                                            <p:tgtEl>
                                              <p:spTgt spid="30"/>
                                            </p:tgtEl>
                                            <p:attrNameLst>
                                              <p:attrName>style.visibility</p:attrName>
                                            </p:attrNameLst>
                                          </p:cBhvr>
                                          <p:to>
                                            <p:strVal val="visible"/>
                                          </p:to>
                                        </p:set>
                                        <p:anim calcmode="lin" valueType="num">
                                          <p:cBhvr>
                                            <p:cTn id="117" dur="250" fill="hold"/>
                                            <p:tgtEl>
                                              <p:spTgt spid="30"/>
                                            </p:tgtEl>
                                            <p:attrNameLst>
                                              <p:attrName>ppt_w</p:attrName>
                                            </p:attrNameLst>
                                          </p:cBhvr>
                                          <p:tavLst>
                                            <p:tav tm="0">
                                              <p:val>
                                                <p:fltVal val="0"/>
                                              </p:val>
                                            </p:tav>
                                            <p:tav tm="100000">
                                              <p:val>
                                                <p:strVal val="#ppt_w"/>
                                              </p:val>
                                            </p:tav>
                                          </p:tavLst>
                                        </p:anim>
                                        <p:anim calcmode="lin" valueType="num">
                                          <p:cBhvr>
                                            <p:cTn id="118" dur="250" fill="hold"/>
                                            <p:tgtEl>
                                              <p:spTgt spid="30"/>
                                            </p:tgtEl>
                                            <p:attrNameLst>
                                              <p:attrName>ppt_h</p:attrName>
                                            </p:attrNameLst>
                                          </p:cBhvr>
                                          <p:tavLst>
                                            <p:tav tm="0">
                                              <p:val>
                                                <p:fltVal val="0"/>
                                              </p:val>
                                            </p:tav>
                                            <p:tav tm="100000">
                                              <p:val>
                                                <p:strVal val="#ppt_h"/>
                                              </p:val>
                                            </p:tav>
                                          </p:tavLst>
                                        </p:anim>
                                      </p:childTnLst>
                                    </p:cTn>
                                  </p:par>
                                  <p:par>
                                    <p:cTn id="119" presetID="6" presetClass="emph" presetSubtype="0" fill="hold" nodeType="withEffect" p14:presetBounceEnd="99000">
                                      <p:stCondLst>
                                        <p:cond delay="1450"/>
                                      </p:stCondLst>
                                      <p:childTnLst>
                                        <p:animScale p14:bounceEnd="99000">
                                          <p:cBhvr>
                                            <p:cTn id="120" dur="1000" fill="hold"/>
                                            <p:tgtEl>
                                              <p:spTgt spid="30"/>
                                            </p:tgtEl>
                                          </p:cBhvr>
                                          <p:by x="110000" y="110000"/>
                                        </p:animScale>
                                      </p:childTnLst>
                                    </p:cTn>
                                  </p:par>
                                  <p:par>
                                    <p:cTn id="121" presetID="6" presetClass="emph" presetSubtype="0" fill="hold" nodeType="withEffect">
                                      <p:stCondLst>
                                        <p:cond delay="1450"/>
                                      </p:stCondLst>
                                      <p:childTnLst>
                                        <p:animScale>
                                          <p:cBhvr>
                                            <p:cTn id="122" dur="250" fill="hold"/>
                                            <p:tgtEl>
                                              <p:spTgt spid="30"/>
                                            </p:tgtEl>
                                          </p:cBhvr>
                                          <p:by x="91000" y="91000"/>
                                        </p:animScale>
                                      </p:childTnLst>
                                    </p:cTn>
                                  </p:par>
                                  <p:par>
                                    <p:cTn id="123" presetID="18" presetClass="entr" presetSubtype="3" fill="hold" nodeType="withEffect">
                                      <p:stCondLst>
                                        <p:cond delay="1500"/>
                                      </p:stCondLst>
                                      <p:childTnLst>
                                        <p:set>
                                          <p:cBhvr>
                                            <p:cTn id="124" dur="1" fill="hold">
                                              <p:stCondLst>
                                                <p:cond delay="0"/>
                                              </p:stCondLst>
                                            </p:cTn>
                                            <p:tgtEl>
                                              <p:spTgt spid="29"/>
                                            </p:tgtEl>
                                            <p:attrNameLst>
                                              <p:attrName>style.visibility</p:attrName>
                                            </p:attrNameLst>
                                          </p:cBhvr>
                                          <p:to>
                                            <p:strVal val="visible"/>
                                          </p:to>
                                        </p:set>
                                        <p:animEffect transition="in" filter="strips(upRight)">
                                          <p:cBhvr>
                                            <p:cTn id="125" dur="250"/>
                                            <p:tgtEl>
                                              <p:spTgt spid="29"/>
                                            </p:tgtEl>
                                          </p:cBhvr>
                                        </p:animEffect>
                                      </p:childTnLst>
                                    </p:cTn>
                                  </p:par>
                                  <p:par>
                                    <p:cTn id="126" presetID="10" presetClass="entr" presetSubtype="0" fill="hold" grpId="0" nodeType="withEffect">
                                      <p:stCondLst>
                                        <p:cond delay="250"/>
                                      </p:stCondLst>
                                      <p:childTnLst>
                                        <p:set>
                                          <p:cBhvr>
                                            <p:cTn id="127" dur="1" fill="hold">
                                              <p:stCondLst>
                                                <p:cond delay="0"/>
                                              </p:stCondLst>
                                            </p:cTn>
                                            <p:tgtEl>
                                              <p:spTgt spid="363"/>
                                            </p:tgtEl>
                                            <p:attrNameLst>
                                              <p:attrName>style.visibility</p:attrName>
                                            </p:attrNameLst>
                                          </p:cBhvr>
                                          <p:to>
                                            <p:strVal val="visible"/>
                                          </p:to>
                                        </p:set>
                                        <p:animEffect transition="in" filter="fade">
                                          <p:cBhvr>
                                            <p:cTn id="128" dur="500"/>
                                            <p:tgtEl>
                                              <p:spTgt spid="363"/>
                                            </p:tgtEl>
                                          </p:cBhvr>
                                        </p:animEffect>
                                      </p:childTnLst>
                                    </p:cTn>
                                  </p:par>
                                  <p:par>
                                    <p:cTn id="129" presetID="10" presetClass="entr" presetSubtype="0" fill="hold" grpId="0" nodeType="withEffect" nodePh="1">
                                      <p:stCondLst>
                                        <p:cond delay="350"/>
                                      </p:stCondLst>
                                      <p:endCondLst>
                                        <p:cond evt="begin" delay="0">
                                          <p:tn val="129"/>
                                        </p:cond>
                                      </p:endCondLst>
                                      <p:childTnLst>
                                        <p:set>
                                          <p:cBhvr>
                                            <p:cTn id="130" dur="1" fill="hold">
                                              <p:stCondLst>
                                                <p:cond delay="0"/>
                                              </p:stCondLst>
                                            </p:cTn>
                                            <p:tgtEl>
                                              <p:spTgt spid="364"/>
                                            </p:tgtEl>
                                            <p:attrNameLst>
                                              <p:attrName>style.visibility</p:attrName>
                                            </p:attrNameLst>
                                          </p:cBhvr>
                                          <p:to>
                                            <p:strVal val="visible"/>
                                          </p:to>
                                        </p:set>
                                        <p:animEffect transition="in" filter="fade">
                                          <p:cBhvr>
                                            <p:cTn id="131" dur="500"/>
                                            <p:tgtEl>
                                              <p:spTgt spid="364"/>
                                            </p:tgtEl>
                                          </p:cBhvr>
                                        </p:animEffect>
                                      </p:childTnLst>
                                    </p:cTn>
                                  </p:par>
                                  <p:par>
                                    <p:cTn id="132" presetID="17" presetClass="entr" presetSubtype="8" fill="hold" nodeType="withEffect">
                                      <p:stCondLst>
                                        <p:cond delay="300"/>
                                      </p:stCondLst>
                                      <p:childTnLst>
                                        <p:set>
                                          <p:cBhvr>
                                            <p:cTn id="133" dur="1" fill="hold">
                                              <p:stCondLst>
                                                <p:cond delay="0"/>
                                              </p:stCondLst>
                                            </p:cTn>
                                            <p:tgtEl>
                                              <p:spTgt spid="357"/>
                                            </p:tgtEl>
                                            <p:attrNameLst>
                                              <p:attrName>style.visibility</p:attrName>
                                            </p:attrNameLst>
                                          </p:cBhvr>
                                          <p:to>
                                            <p:strVal val="visible"/>
                                          </p:to>
                                        </p:set>
                                        <p:anim calcmode="lin" valueType="num">
                                          <p:cBhvr>
                                            <p:cTn id="134" dur="500" fill="hold"/>
                                            <p:tgtEl>
                                              <p:spTgt spid="357"/>
                                            </p:tgtEl>
                                            <p:attrNameLst>
                                              <p:attrName>ppt_x</p:attrName>
                                            </p:attrNameLst>
                                          </p:cBhvr>
                                          <p:tavLst>
                                            <p:tav tm="0">
                                              <p:val>
                                                <p:strVal val="#ppt_x-#ppt_w/2"/>
                                              </p:val>
                                            </p:tav>
                                            <p:tav tm="100000">
                                              <p:val>
                                                <p:strVal val="#ppt_x"/>
                                              </p:val>
                                            </p:tav>
                                          </p:tavLst>
                                        </p:anim>
                                        <p:anim calcmode="lin" valueType="num">
                                          <p:cBhvr>
                                            <p:cTn id="135" dur="500" fill="hold"/>
                                            <p:tgtEl>
                                              <p:spTgt spid="357"/>
                                            </p:tgtEl>
                                            <p:attrNameLst>
                                              <p:attrName>ppt_y</p:attrName>
                                            </p:attrNameLst>
                                          </p:cBhvr>
                                          <p:tavLst>
                                            <p:tav tm="0">
                                              <p:val>
                                                <p:strVal val="#ppt_y"/>
                                              </p:val>
                                            </p:tav>
                                            <p:tav tm="100000">
                                              <p:val>
                                                <p:strVal val="#ppt_y"/>
                                              </p:val>
                                            </p:tav>
                                          </p:tavLst>
                                        </p:anim>
                                        <p:anim calcmode="lin" valueType="num">
                                          <p:cBhvr>
                                            <p:cTn id="136" dur="500" fill="hold"/>
                                            <p:tgtEl>
                                              <p:spTgt spid="357"/>
                                            </p:tgtEl>
                                            <p:attrNameLst>
                                              <p:attrName>ppt_w</p:attrName>
                                            </p:attrNameLst>
                                          </p:cBhvr>
                                          <p:tavLst>
                                            <p:tav tm="0">
                                              <p:val>
                                                <p:fltVal val="0"/>
                                              </p:val>
                                            </p:tav>
                                            <p:tav tm="100000">
                                              <p:val>
                                                <p:strVal val="#ppt_w"/>
                                              </p:val>
                                            </p:tav>
                                          </p:tavLst>
                                        </p:anim>
                                        <p:anim calcmode="lin" valueType="num">
                                          <p:cBhvr>
                                            <p:cTn id="137" dur="500" fill="hold"/>
                                            <p:tgtEl>
                                              <p:spTgt spid="357"/>
                                            </p:tgtEl>
                                            <p:attrNameLst>
                                              <p:attrName>ppt_h</p:attrName>
                                            </p:attrNameLst>
                                          </p:cBhvr>
                                          <p:tavLst>
                                            <p:tav tm="0">
                                              <p:val>
                                                <p:strVal val="#ppt_h"/>
                                              </p:val>
                                            </p:tav>
                                            <p:tav tm="100000">
                                              <p:val>
                                                <p:strVal val="#ppt_h"/>
                                              </p:val>
                                            </p:tav>
                                          </p:tavLst>
                                        </p:anim>
                                      </p:childTnLst>
                                    </p:cTn>
                                  </p:par>
                                  <p:par>
                                    <p:cTn id="138" presetID="16" presetClass="entr" presetSubtype="42" fill="hold" nodeType="withEffect">
                                      <p:stCondLst>
                                        <p:cond delay="300"/>
                                      </p:stCondLst>
                                      <p:childTnLst>
                                        <p:set>
                                          <p:cBhvr>
                                            <p:cTn id="139" dur="1" fill="hold">
                                              <p:stCondLst>
                                                <p:cond delay="0"/>
                                              </p:stCondLst>
                                            </p:cTn>
                                            <p:tgtEl>
                                              <p:spTgt spid="6"/>
                                            </p:tgtEl>
                                            <p:attrNameLst>
                                              <p:attrName>style.visibility</p:attrName>
                                            </p:attrNameLst>
                                          </p:cBhvr>
                                          <p:to>
                                            <p:strVal val="visible"/>
                                          </p:to>
                                        </p:set>
                                        <p:animEffect transition="in" filter="barn(outHorizontal)">
                                          <p:cBhvr>
                                            <p:cTn id="140" dur="250"/>
                                            <p:tgtEl>
                                              <p:spTgt spid="6"/>
                                            </p:tgtEl>
                                          </p:cBhvr>
                                        </p:animEffect>
                                      </p:childTnLst>
                                    </p:cTn>
                                  </p:par>
                                  <p:par>
                                    <p:cTn id="141" presetID="10" presetClass="entr" presetSubtype="0" fill="hold" grpId="2" nodeType="withEffect">
                                      <p:stCondLst>
                                        <p:cond delay="300"/>
                                      </p:stCondLst>
                                      <p:childTnLst>
                                        <p:set>
                                          <p:cBhvr>
                                            <p:cTn id="142" dur="1" fill="hold">
                                              <p:stCondLst>
                                                <p:cond delay="0"/>
                                              </p:stCondLst>
                                            </p:cTn>
                                            <p:tgtEl>
                                              <p:spTgt spid="4"/>
                                            </p:tgtEl>
                                            <p:attrNameLst>
                                              <p:attrName>style.visibility</p:attrName>
                                            </p:attrNameLst>
                                          </p:cBhvr>
                                          <p:to>
                                            <p:strVal val="visible"/>
                                          </p:to>
                                        </p:set>
                                        <p:animEffect transition="in" filter="fade">
                                          <p:cBhvr>
                                            <p:cTn id="143" dur="500"/>
                                            <p:tgtEl>
                                              <p:spTgt spid="4"/>
                                            </p:tgtEl>
                                          </p:cBhvr>
                                        </p:animEffect>
                                      </p:childTnLst>
                                    </p:cTn>
                                  </p:par>
                                  <p:par>
                                    <p:cTn id="144" presetID="35" presetClass="path" presetSubtype="0" decel="100000" fill="hold" grpId="3" nodeType="withEffect">
                                      <p:stCondLst>
                                        <p:cond delay="300"/>
                                      </p:stCondLst>
                                      <p:childTnLst>
                                        <p:animMotion origin="layout" path="M -1.875E-6 -2.22222E-6 L 0.00938 -2.22222E-6 " pathEditMode="relative" rAng="0" ptsTypes="AA">
                                          <p:cBhvr>
                                            <p:cTn id="145" dur="500" spd="-100000" fill="hold"/>
                                            <p:tgtEl>
                                              <p:spTgt spid="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199" grpId="1" animBg="1"/>
          <p:bldP spid="199" grpId="2" animBg="1"/>
          <p:bldP spid="200" grpId="0" animBg="1"/>
          <p:bldP spid="200" grpId="1" animBg="1"/>
          <p:bldP spid="200" grpId="2" animBg="1"/>
          <p:bldP spid="201" grpId="0" animBg="1"/>
          <p:bldP spid="201" grpId="1" animBg="1"/>
          <p:bldP spid="201" grpId="2" animBg="1"/>
          <p:bldP spid="363" grpId="0"/>
          <p:bldP spid="364"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364"/>
                            </p:tgtEl>
                            <p:attrNameLst>
                              <p:attrName>style.visibility</p:attrName>
                            </p:attrNameLst>
                          </p:cBhvr>
                          <p:to>
                            <p:strVal val="visible"/>
                          </p:to>
                        </p:set>
                        <p:animEffect transition="in" filter="fade">
                          <p:cBhvr>
                            <p:cTn dur="500"/>
                            <p:tgtEl>
                              <p:spTgt spid="364"/>
                            </p:tgtEl>
                          </p:cBhvr>
                        </p:animEffect>
                      </p:childTnLst>
                    </p:cTn>
                  </p:par>
                </p:tnLst>
              </p:tmpl>
            </p:tmplLst>
          </p:bldP>
          <p:bldP spid="345" grpId="0"/>
          <p:bldP spid="4" grpId="0"/>
          <p:bldP spid="4" grpId="1"/>
          <p:bldP spid="4" grpId="2"/>
          <p:bldP spid="4"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345"/>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3.75E-6 -3.7037E-7 " pathEditMode="relative" rAng="0" ptsTypes="AA">
                                          <p:cBhvr>
                                            <p:cTn id="20" dur="500" fill="hold"/>
                                            <p:tgtEl>
                                              <p:spTgt spid="8"/>
                                            </p:tgtEl>
                                            <p:attrNameLst>
                                              <p:attrName>ppt_x</p:attrName>
                                              <p:attrName>ppt_y</p:attrName>
                                            </p:attrNameLst>
                                          </p:cBhvr>
                                          <p:rCtr x="5716" y="0"/>
                                        </p:animMotion>
                                      </p:childTnLst>
                                    </p:cTn>
                                  </p:par>
                                  <p:par>
                                    <p:cTn id="21" presetID="23" presetClass="entr" presetSubtype="16" fill="hold" nodeType="withEffect">
                                      <p:stCondLst>
                                        <p:cond delay="600"/>
                                      </p:stCondLst>
                                      <p:childTnLst>
                                        <p:set>
                                          <p:cBhvr>
                                            <p:cTn id="22" dur="1" fill="hold">
                                              <p:stCondLst>
                                                <p:cond delay="0"/>
                                              </p:stCondLst>
                                            </p:cTn>
                                            <p:tgtEl>
                                              <p:spTgt spid="19"/>
                                            </p:tgtEl>
                                            <p:attrNameLst>
                                              <p:attrName>style.visibility</p:attrName>
                                            </p:attrNameLst>
                                          </p:cBhvr>
                                          <p:to>
                                            <p:strVal val="visible"/>
                                          </p:to>
                                        </p:set>
                                        <p:anim calcmode="lin" valueType="num">
                                          <p:cBhvr>
                                            <p:cTn id="23" dur="200" fill="hold"/>
                                            <p:tgtEl>
                                              <p:spTgt spid="19"/>
                                            </p:tgtEl>
                                            <p:attrNameLst>
                                              <p:attrName>ppt_w</p:attrName>
                                            </p:attrNameLst>
                                          </p:cBhvr>
                                          <p:tavLst>
                                            <p:tav tm="0">
                                              <p:val>
                                                <p:fltVal val="0"/>
                                              </p:val>
                                            </p:tav>
                                            <p:tav tm="100000">
                                              <p:val>
                                                <p:strVal val="#ppt_w"/>
                                              </p:val>
                                            </p:tav>
                                          </p:tavLst>
                                        </p:anim>
                                        <p:anim calcmode="lin" valueType="num">
                                          <p:cBhvr>
                                            <p:cTn id="24" dur="200" fill="hold"/>
                                            <p:tgtEl>
                                              <p:spTgt spid="19"/>
                                            </p:tgtEl>
                                            <p:attrNameLst>
                                              <p:attrName>ppt_h</p:attrName>
                                            </p:attrNameLst>
                                          </p:cBhvr>
                                          <p:tavLst>
                                            <p:tav tm="0">
                                              <p:val>
                                                <p:fltVal val="0"/>
                                              </p:val>
                                            </p:tav>
                                            <p:tav tm="100000">
                                              <p:val>
                                                <p:strVal val="#ppt_h"/>
                                              </p:val>
                                            </p:tav>
                                          </p:tavLst>
                                        </p:anim>
                                      </p:childTnLst>
                                    </p:cTn>
                                  </p:par>
                                  <p:par>
                                    <p:cTn id="25" presetID="6" presetClass="emph" presetSubtype="0" fill="hold" nodeType="withEffect">
                                      <p:stCondLst>
                                        <p:cond delay="600"/>
                                      </p:stCondLst>
                                      <p:childTnLst>
                                        <p:animScale>
                                          <p:cBhvr>
                                            <p:cTn id="26" dur="1000" fill="hold"/>
                                            <p:tgtEl>
                                              <p:spTgt spid="19"/>
                                            </p:tgtEl>
                                          </p:cBhvr>
                                          <p:by x="110000" y="110000"/>
                                        </p:animScale>
                                      </p:childTnLst>
                                    </p:cTn>
                                  </p:par>
                                  <p:par>
                                    <p:cTn id="27" presetID="64" presetClass="path" presetSubtype="0" decel="100000" fill="hold" nodeType="withEffect">
                                      <p:stCondLst>
                                        <p:cond delay="600"/>
                                      </p:stCondLst>
                                      <p:childTnLst>
                                        <p:animMotion origin="layout" path="M -8.33333E-7 0.43657 L -8.33333E-7 4.81481E-6 " pathEditMode="relative" rAng="0" ptsTypes="AA">
                                          <p:cBhvr>
                                            <p:cTn id="28" dur="250" fill="hold"/>
                                            <p:tgtEl>
                                              <p:spTgt spid="19"/>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19"/>
                                            </p:tgtEl>
                                          </p:cBhvr>
                                          <p:by x="91000" y="91000"/>
                                        </p:animScale>
                                      </p:childTnLst>
                                    </p:cTn>
                                  </p:par>
                                  <p:par>
                                    <p:cTn id="31" presetID="23" presetClass="entr" presetSubtype="16" fill="hold" nodeType="withEffect">
                                      <p:stCondLst>
                                        <p:cond delay="600"/>
                                      </p:stCondLst>
                                      <p:childTnLst>
                                        <p:set>
                                          <p:cBhvr>
                                            <p:cTn id="32" dur="1" fill="hold">
                                              <p:stCondLst>
                                                <p:cond delay="0"/>
                                              </p:stCondLst>
                                            </p:cTn>
                                            <p:tgtEl>
                                              <p:spTgt spid="356"/>
                                            </p:tgtEl>
                                            <p:attrNameLst>
                                              <p:attrName>style.visibility</p:attrName>
                                            </p:attrNameLst>
                                          </p:cBhvr>
                                          <p:to>
                                            <p:strVal val="visible"/>
                                          </p:to>
                                        </p:set>
                                        <p:anim calcmode="lin" valueType="num">
                                          <p:cBhvr>
                                            <p:cTn id="33" dur="200" fill="hold"/>
                                            <p:tgtEl>
                                              <p:spTgt spid="356"/>
                                            </p:tgtEl>
                                            <p:attrNameLst>
                                              <p:attrName>ppt_w</p:attrName>
                                            </p:attrNameLst>
                                          </p:cBhvr>
                                          <p:tavLst>
                                            <p:tav tm="0">
                                              <p:val>
                                                <p:fltVal val="0"/>
                                              </p:val>
                                            </p:tav>
                                            <p:tav tm="100000">
                                              <p:val>
                                                <p:strVal val="#ppt_w"/>
                                              </p:val>
                                            </p:tav>
                                          </p:tavLst>
                                        </p:anim>
                                        <p:anim calcmode="lin" valueType="num">
                                          <p:cBhvr>
                                            <p:cTn id="34" dur="200" fill="hold"/>
                                            <p:tgtEl>
                                              <p:spTgt spid="356"/>
                                            </p:tgtEl>
                                            <p:attrNameLst>
                                              <p:attrName>ppt_h</p:attrName>
                                            </p:attrNameLst>
                                          </p:cBhvr>
                                          <p:tavLst>
                                            <p:tav tm="0">
                                              <p:val>
                                                <p:fltVal val="0"/>
                                              </p:val>
                                            </p:tav>
                                            <p:tav tm="100000">
                                              <p:val>
                                                <p:strVal val="#ppt_h"/>
                                              </p:val>
                                            </p:tav>
                                          </p:tavLst>
                                        </p:anim>
                                      </p:childTnLst>
                                    </p:cTn>
                                  </p:par>
                                  <p:par>
                                    <p:cTn id="35" presetID="6" presetClass="emph" presetSubtype="0" fill="hold" nodeType="withEffect">
                                      <p:stCondLst>
                                        <p:cond delay="600"/>
                                      </p:stCondLst>
                                      <p:childTnLst>
                                        <p:animScale>
                                          <p:cBhvr>
                                            <p:cTn id="36" dur="1000" fill="hold"/>
                                            <p:tgtEl>
                                              <p:spTgt spid="356"/>
                                            </p:tgtEl>
                                          </p:cBhvr>
                                          <p:by x="110000" y="110000"/>
                                        </p:animScale>
                                      </p:childTnLst>
                                    </p:cTn>
                                  </p:par>
                                  <p:par>
                                    <p:cTn id="37" presetID="64" presetClass="path" presetSubtype="0" decel="100000" fill="hold" nodeType="withEffect">
                                      <p:stCondLst>
                                        <p:cond delay="600"/>
                                      </p:stCondLst>
                                      <p:childTnLst>
                                        <p:animMotion origin="layout" path="M -2.29167E-6 0.43658 L -2.29167E-6 -3.7037E-6 " pathEditMode="relative" rAng="0" ptsTypes="AA">
                                          <p:cBhvr>
                                            <p:cTn id="38" dur="250" fill="hold"/>
                                            <p:tgtEl>
                                              <p:spTgt spid="356"/>
                                            </p:tgtEl>
                                            <p:attrNameLst>
                                              <p:attrName>ppt_x</p:attrName>
                                              <p:attrName>ppt_y</p:attrName>
                                            </p:attrNameLst>
                                          </p:cBhvr>
                                          <p:rCtr x="0" y="-21829"/>
                                        </p:animMotion>
                                      </p:childTnLst>
                                    </p:cTn>
                                  </p:par>
                                  <p:par>
                                    <p:cTn id="39" presetID="6" presetClass="emph" presetSubtype="0" accel="50000" decel="50000" fill="hold" nodeType="withEffect">
                                      <p:stCondLst>
                                        <p:cond delay="600"/>
                                      </p:stCondLst>
                                      <p:childTnLst>
                                        <p:animScale>
                                          <p:cBhvr>
                                            <p:cTn id="40" dur="250" fill="hold"/>
                                            <p:tgtEl>
                                              <p:spTgt spid="356"/>
                                            </p:tgtEl>
                                          </p:cBhvr>
                                          <p:by x="91000" y="91000"/>
                                        </p:animScale>
                                      </p:childTnLst>
                                    </p:cTn>
                                  </p:par>
                                  <p:par>
                                    <p:cTn id="41" presetID="23" presetClass="entr" presetSubtype="16" fill="hold" nodeType="withEffect">
                                      <p:stCondLst>
                                        <p:cond delay="850"/>
                                      </p:stCondLst>
                                      <p:childTnLst>
                                        <p:set>
                                          <p:cBhvr>
                                            <p:cTn id="42" dur="1" fill="hold">
                                              <p:stCondLst>
                                                <p:cond delay="0"/>
                                              </p:stCondLst>
                                            </p:cTn>
                                            <p:tgtEl>
                                              <p:spTgt spid="5"/>
                                            </p:tgtEl>
                                            <p:attrNameLst>
                                              <p:attrName>style.visibility</p:attrName>
                                            </p:attrNameLst>
                                          </p:cBhvr>
                                          <p:to>
                                            <p:strVal val="visible"/>
                                          </p:to>
                                        </p:set>
                                        <p:anim calcmode="lin" valueType="num">
                                          <p:cBhvr>
                                            <p:cTn id="43" dur="200" fill="hold"/>
                                            <p:tgtEl>
                                              <p:spTgt spid="5"/>
                                            </p:tgtEl>
                                            <p:attrNameLst>
                                              <p:attrName>ppt_w</p:attrName>
                                            </p:attrNameLst>
                                          </p:cBhvr>
                                          <p:tavLst>
                                            <p:tav tm="0">
                                              <p:val>
                                                <p:fltVal val="0"/>
                                              </p:val>
                                            </p:tav>
                                            <p:tav tm="100000">
                                              <p:val>
                                                <p:strVal val="#ppt_w"/>
                                              </p:val>
                                            </p:tav>
                                          </p:tavLst>
                                        </p:anim>
                                        <p:anim calcmode="lin" valueType="num">
                                          <p:cBhvr>
                                            <p:cTn id="44" dur="200" fill="hold"/>
                                            <p:tgtEl>
                                              <p:spTgt spid="5"/>
                                            </p:tgtEl>
                                            <p:attrNameLst>
                                              <p:attrName>ppt_h</p:attrName>
                                            </p:attrNameLst>
                                          </p:cBhvr>
                                          <p:tavLst>
                                            <p:tav tm="0">
                                              <p:val>
                                                <p:fltVal val="0"/>
                                              </p:val>
                                            </p:tav>
                                            <p:tav tm="100000">
                                              <p:val>
                                                <p:strVal val="#ppt_h"/>
                                              </p:val>
                                            </p:tav>
                                          </p:tavLst>
                                        </p:anim>
                                      </p:childTnLst>
                                    </p:cTn>
                                  </p:par>
                                  <p:par>
                                    <p:cTn id="45" presetID="6" presetClass="emph" presetSubtype="0" fill="hold" nodeType="withEffect">
                                      <p:stCondLst>
                                        <p:cond delay="850"/>
                                      </p:stCondLst>
                                      <p:childTnLst>
                                        <p:animScale>
                                          <p:cBhvr>
                                            <p:cTn id="46" dur="1000" fill="hold"/>
                                            <p:tgtEl>
                                              <p:spTgt spid="5"/>
                                            </p:tgtEl>
                                          </p:cBhvr>
                                          <p:by x="110000" y="110000"/>
                                        </p:animScale>
                                      </p:childTnLst>
                                    </p:cTn>
                                  </p:par>
                                  <p:par>
                                    <p:cTn id="47" presetID="64" presetClass="path" presetSubtype="0" decel="100000" fill="hold" nodeType="withEffect">
                                      <p:stCondLst>
                                        <p:cond delay="850"/>
                                      </p:stCondLst>
                                      <p:childTnLst>
                                        <p:animMotion origin="layout" path="M -8.33333E-7 0.43657 L -8.33333E-7 4.81481E-6 " pathEditMode="relative" rAng="0" ptsTypes="AA">
                                          <p:cBhvr>
                                            <p:cTn id="48" dur="250" fill="hold"/>
                                            <p:tgtEl>
                                              <p:spTgt spid="5"/>
                                            </p:tgtEl>
                                            <p:attrNameLst>
                                              <p:attrName>ppt_x</p:attrName>
                                              <p:attrName>ppt_y</p:attrName>
                                            </p:attrNameLst>
                                          </p:cBhvr>
                                          <p:rCtr x="0" y="-21829"/>
                                        </p:animMotion>
                                      </p:childTnLst>
                                    </p:cTn>
                                  </p:par>
                                  <p:par>
                                    <p:cTn id="49" presetID="6" presetClass="emph" presetSubtype="0" accel="50000" decel="50000" fill="hold" nodeType="withEffect">
                                      <p:stCondLst>
                                        <p:cond delay="850"/>
                                      </p:stCondLst>
                                      <p:childTnLst>
                                        <p:animScale>
                                          <p:cBhvr>
                                            <p:cTn id="50" dur="250" fill="hold"/>
                                            <p:tgtEl>
                                              <p:spTgt spid="5"/>
                                            </p:tgtEl>
                                          </p:cBhvr>
                                          <p:by x="91000" y="91000"/>
                                        </p:animScale>
                                      </p:childTnLst>
                                    </p:cTn>
                                  </p:par>
                                  <p:par>
                                    <p:cTn id="51" presetID="23" presetClass="entr" presetSubtype="16" fill="hold" nodeType="withEffect">
                                      <p:stCondLst>
                                        <p:cond delay="850"/>
                                      </p:stCondLst>
                                      <p:childTnLst>
                                        <p:set>
                                          <p:cBhvr>
                                            <p:cTn id="52" dur="1" fill="hold">
                                              <p:stCondLst>
                                                <p:cond delay="0"/>
                                              </p:stCondLst>
                                            </p:cTn>
                                            <p:tgtEl>
                                              <p:spTgt spid="27"/>
                                            </p:tgtEl>
                                            <p:attrNameLst>
                                              <p:attrName>style.visibility</p:attrName>
                                            </p:attrNameLst>
                                          </p:cBhvr>
                                          <p:to>
                                            <p:strVal val="visible"/>
                                          </p:to>
                                        </p:set>
                                        <p:anim calcmode="lin" valueType="num">
                                          <p:cBhvr>
                                            <p:cTn id="53" dur="200" fill="hold"/>
                                            <p:tgtEl>
                                              <p:spTgt spid="27"/>
                                            </p:tgtEl>
                                            <p:attrNameLst>
                                              <p:attrName>ppt_w</p:attrName>
                                            </p:attrNameLst>
                                          </p:cBhvr>
                                          <p:tavLst>
                                            <p:tav tm="0">
                                              <p:val>
                                                <p:fltVal val="0"/>
                                              </p:val>
                                            </p:tav>
                                            <p:tav tm="100000">
                                              <p:val>
                                                <p:strVal val="#ppt_w"/>
                                              </p:val>
                                            </p:tav>
                                          </p:tavLst>
                                        </p:anim>
                                        <p:anim calcmode="lin" valueType="num">
                                          <p:cBhvr>
                                            <p:cTn id="54" dur="200" fill="hold"/>
                                            <p:tgtEl>
                                              <p:spTgt spid="27"/>
                                            </p:tgtEl>
                                            <p:attrNameLst>
                                              <p:attrName>ppt_h</p:attrName>
                                            </p:attrNameLst>
                                          </p:cBhvr>
                                          <p:tavLst>
                                            <p:tav tm="0">
                                              <p:val>
                                                <p:fltVal val="0"/>
                                              </p:val>
                                            </p:tav>
                                            <p:tav tm="100000">
                                              <p:val>
                                                <p:strVal val="#ppt_h"/>
                                              </p:val>
                                            </p:tav>
                                          </p:tavLst>
                                        </p:anim>
                                      </p:childTnLst>
                                    </p:cTn>
                                  </p:par>
                                  <p:par>
                                    <p:cTn id="55" presetID="6" presetClass="emph" presetSubtype="0" fill="hold" nodeType="withEffect">
                                      <p:stCondLst>
                                        <p:cond delay="850"/>
                                      </p:stCondLst>
                                      <p:childTnLst>
                                        <p:animScale>
                                          <p:cBhvr>
                                            <p:cTn id="56" dur="1000" fill="hold"/>
                                            <p:tgtEl>
                                              <p:spTgt spid="27"/>
                                            </p:tgtEl>
                                          </p:cBhvr>
                                          <p:by x="110000" y="110000"/>
                                        </p:animScale>
                                      </p:childTnLst>
                                    </p:cTn>
                                  </p:par>
                                  <p:par>
                                    <p:cTn id="57" presetID="64" presetClass="path" presetSubtype="0" decel="100000" fill="hold" nodeType="withEffect">
                                      <p:stCondLst>
                                        <p:cond delay="850"/>
                                      </p:stCondLst>
                                      <p:childTnLst>
                                        <p:animMotion origin="layout" path="M -8.33333E-7 0.43657 L -8.33333E-7 4.81481E-6 " pathEditMode="relative" rAng="0" ptsTypes="AA">
                                          <p:cBhvr>
                                            <p:cTn id="58" dur="250" fill="hold"/>
                                            <p:tgtEl>
                                              <p:spTgt spid="27"/>
                                            </p:tgtEl>
                                            <p:attrNameLst>
                                              <p:attrName>ppt_x</p:attrName>
                                              <p:attrName>ppt_y</p:attrName>
                                            </p:attrNameLst>
                                          </p:cBhvr>
                                          <p:rCtr x="0" y="-21829"/>
                                        </p:animMotion>
                                      </p:childTnLst>
                                    </p:cTn>
                                  </p:par>
                                  <p:par>
                                    <p:cTn id="59" presetID="6" presetClass="emph" presetSubtype="0" accel="50000" decel="50000" fill="hold" nodeType="withEffect">
                                      <p:stCondLst>
                                        <p:cond delay="850"/>
                                      </p:stCondLst>
                                      <p:childTnLst>
                                        <p:animScale>
                                          <p:cBhvr>
                                            <p:cTn id="60" dur="250" fill="hold"/>
                                            <p:tgtEl>
                                              <p:spTgt spid="27"/>
                                            </p:tgtEl>
                                          </p:cBhvr>
                                          <p:by x="91000" y="91000"/>
                                        </p:animScale>
                                      </p:childTnLst>
                                    </p:cTn>
                                  </p:par>
                                  <p:par>
                                    <p:cTn id="61" presetID="23" presetClass="entr" presetSubtype="16" fill="hold" grpId="0" nodeType="withEffect">
                                      <p:stCondLst>
                                        <p:cond delay="950"/>
                                      </p:stCondLst>
                                      <p:childTnLst>
                                        <p:set>
                                          <p:cBhvr>
                                            <p:cTn id="62" dur="1" fill="hold">
                                              <p:stCondLst>
                                                <p:cond delay="0"/>
                                              </p:stCondLst>
                                            </p:cTn>
                                            <p:tgtEl>
                                              <p:spTgt spid="199"/>
                                            </p:tgtEl>
                                            <p:attrNameLst>
                                              <p:attrName>style.visibility</p:attrName>
                                            </p:attrNameLst>
                                          </p:cBhvr>
                                          <p:to>
                                            <p:strVal val="visible"/>
                                          </p:to>
                                        </p:set>
                                        <p:anim calcmode="lin" valueType="num">
                                          <p:cBhvr>
                                            <p:cTn id="63" dur="250" fill="hold"/>
                                            <p:tgtEl>
                                              <p:spTgt spid="199"/>
                                            </p:tgtEl>
                                            <p:attrNameLst>
                                              <p:attrName>ppt_w</p:attrName>
                                            </p:attrNameLst>
                                          </p:cBhvr>
                                          <p:tavLst>
                                            <p:tav tm="0">
                                              <p:val>
                                                <p:fltVal val="0"/>
                                              </p:val>
                                            </p:tav>
                                            <p:tav tm="100000">
                                              <p:val>
                                                <p:strVal val="#ppt_w"/>
                                              </p:val>
                                            </p:tav>
                                          </p:tavLst>
                                        </p:anim>
                                        <p:anim calcmode="lin" valueType="num">
                                          <p:cBhvr>
                                            <p:cTn id="64" dur="250" fill="hold"/>
                                            <p:tgtEl>
                                              <p:spTgt spid="199"/>
                                            </p:tgtEl>
                                            <p:attrNameLst>
                                              <p:attrName>ppt_h</p:attrName>
                                            </p:attrNameLst>
                                          </p:cBhvr>
                                          <p:tavLst>
                                            <p:tav tm="0">
                                              <p:val>
                                                <p:fltVal val="0"/>
                                              </p:val>
                                            </p:tav>
                                            <p:tav tm="100000">
                                              <p:val>
                                                <p:strVal val="#ppt_h"/>
                                              </p:val>
                                            </p:tav>
                                          </p:tavLst>
                                        </p:anim>
                                      </p:childTnLst>
                                    </p:cTn>
                                  </p:par>
                                  <p:par>
                                    <p:cTn id="65" presetID="6" presetClass="emph" presetSubtype="0" fill="hold" grpId="1" nodeType="withEffect">
                                      <p:stCondLst>
                                        <p:cond delay="950"/>
                                      </p:stCondLst>
                                      <p:childTnLst>
                                        <p:animScale>
                                          <p:cBhvr>
                                            <p:cTn id="66" dur="1000" fill="hold"/>
                                            <p:tgtEl>
                                              <p:spTgt spid="199"/>
                                            </p:tgtEl>
                                          </p:cBhvr>
                                          <p:by x="110000" y="110000"/>
                                        </p:animScale>
                                      </p:childTnLst>
                                    </p:cTn>
                                  </p:par>
                                  <p:par>
                                    <p:cTn id="67" presetID="6" presetClass="emph" presetSubtype="0" fill="hold" grpId="2" nodeType="withEffect">
                                      <p:stCondLst>
                                        <p:cond delay="950"/>
                                      </p:stCondLst>
                                      <p:childTnLst>
                                        <p:animScale>
                                          <p:cBhvr>
                                            <p:cTn id="68" dur="250" fill="hold"/>
                                            <p:tgtEl>
                                              <p:spTgt spid="199"/>
                                            </p:tgtEl>
                                          </p:cBhvr>
                                          <p:by x="91000" y="91000"/>
                                        </p:animScale>
                                      </p:childTnLst>
                                    </p:cTn>
                                  </p:par>
                                  <p:par>
                                    <p:cTn id="69" presetID="23" presetClass="entr" presetSubtype="16" fill="hold" grpId="0" nodeType="withEffect">
                                      <p:stCondLst>
                                        <p:cond delay="950"/>
                                      </p:stCondLst>
                                      <p:childTnLst>
                                        <p:set>
                                          <p:cBhvr>
                                            <p:cTn id="70" dur="1" fill="hold">
                                              <p:stCondLst>
                                                <p:cond delay="0"/>
                                              </p:stCondLst>
                                            </p:cTn>
                                            <p:tgtEl>
                                              <p:spTgt spid="200"/>
                                            </p:tgtEl>
                                            <p:attrNameLst>
                                              <p:attrName>style.visibility</p:attrName>
                                            </p:attrNameLst>
                                          </p:cBhvr>
                                          <p:to>
                                            <p:strVal val="visible"/>
                                          </p:to>
                                        </p:set>
                                        <p:anim calcmode="lin" valueType="num">
                                          <p:cBhvr>
                                            <p:cTn id="71" dur="250" fill="hold"/>
                                            <p:tgtEl>
                                              <p:spTgt spid="200"/>
                                            </p:tgtEl>
                                            <p:attrNameLst>
                                              <p:attrName>ppt_w</p:attrName>
                                            </p:attrNameLst>
                                          </p:cBhvr>
                                          <p:tavLst>
                                            <p:tav tm="0">
                                              <p:val>
                                                <p:fltVal val="0"/>
                                              </p:val>
                                            </p:tav>
                                            <p:tav tm="100000">
                                              <p:val>
                                                <p:strVal val="#ppt_w"/>
                                              </p:val>
                                            </p:tav>
                                          </p:tavLst>
                                        </p:anim>
                                        <p:anim calcmode="lin" valueType="num">
                                          <p:cBhvr>
                                            <p:cTn id="72" dur="250" fill="hold"/>
                                            <p:tgtEl>
                                              <p:spTgt spid="200"/>
                                            </p:tgtEl>
                                            <p:attrNameLst>
                                              <p:attrName>ppt_h</p:attrName>
                                            </p:attrNameLst>
                                          </p:cBhvr>
                                          <p:tavLst>
                                            <p:tav tm="0">
                                              <p:val>
                                                <p:fltVal val="0"/>
                                              </p:val>
                                            </p:tav>
                                            <p:tav tm="100000">
                                              <p:val>
                                                <p:strVal val="#ppt_h"/>
                                              </p:val>
                                            </p:tav>
                                          </p:tavLst>
                                        </p:anim>
                                      </p:childTnLst>
                                    </p:cTn>
                                  </p:par>
                                  <p:par>
                                    <p:cTn id="73" presetID="6" presetClass="emph" presetSubtype="0" fill="hold" grpId="1" nodeType="withEffect">
                                      <p:stCondLst>
                                        <p:cond delay="950"/>
                                      </p:stCondLst>
                                      <p:childTnLst>
                                        <p:animScale>
                                          <p:cBhvr>
                                            <p:cTn id="74" dur="1000" fill="hold"/>
                                            <p:tgtEl>
                                              <p:spTgt spid="200"/>
                                            </p:tgtEl>
                                          </p:cBhvr>
                                          <p:by x="110000" y="110000"/>
                                        </p:animScale>
                                      </p:childTnLst>
                                    </p:cTn>
                                  </p:par>
                                  <p:par>
                                    <p:cTn id="75" presetID="6" presetClass="emph" presetSubtype="0" fill="hold" grpId="2" nodeType="withEffect">
                                      <p:stCondLst>
                                        <p:cond delay="950"/>
                                      </p:stCondLst>
                                      <p:childTnLst>
                                        <p:animScale>
                                          <p:cBhvr>
                                            <p:cTn id="76" dur="250" fill="hold"/>
                                            <p:tgtEl>
                                              <p:spTgt spid="200"/>
                                            </p:tgtEl>
                                          </p:cBhvr>
                                          <p:by x="91000" y="91000"/>
                                        </p:animScale>
                                      </p:childTnLst>
                                    </p:cTn>
                                  </p:par>
                                  <p:par>
                                    <p:cTn id="77" presetID="23" presetClass="entr" presetSubtype="16" fill="hold" grpId="0" nodeType="withEffect">
                                      <p:stCondLst>
                                        <p:cond delay="1050"/>
                                      </p:stCondLst>
                                      <p:childTnLst>
                                        <p:set>
                                          <p:cBhvr>
                                            <p:cTn id="78" dur="1" fill="hold">
                                              <p:stCondLst>
                                                <p:cond delay="0"/>
                                              </p:stCondLst>
                                            </p:cTn>
                                            <p:tgtEl>
                                              <p:spTgt spid="201"/>
                                            </p:tgtEl>
                                            <p:attrNameLst>
                                              <p:attrName>style.visibility</p:attrName>
                                            </p:attrNameLst>
                                          </p:cBhvr>
                                          <p:to>
                                            <p:strVal val="visible"/>
                                          </p:to>
                                        </p:set>
                                        <p:anim calcmode="lin" valueType="num">
                                          <p:cBhvr>
                                            <p:cTn id="79" dur="250" fill="hold"/>
                                            <p:tgtEl>
                                              <p:spTgt spid="201"/>
                                            </p:tgtEl>
                                            <p:attrNameLst>
                                              <p:attrName>ppt_w</p:attrName>
                                            </p:attrNameLst>
                                          </p:cBhvr>
                                          <p:tavLst>
                                            <p:tav tm="0">
                                              <p:val>
                                                <p:fltVal val="0"/>
                                              </p:val>
                                            </p:tav>
                                            <p:tav tm="100000">
                                              <p:val>
                                                <p:strVal val="#ppt_w"/>
                                              </p:val>
                                            </p:tav>
                                          </p:tavLst>
                                        </p:anim>
                                        <p:anim calcmode="lin" valueType="num">
                                          <p:cBhvr>
                                            <p:cTn id="80" dur="250" fill="hold"/>
                                            <p:tgtEl>
                                              <p:spTgt spid="201"/>
                                            </p:tgtEl>
                                            <p:attrNameLst>
                                              <p:attrName>ppt_h</p:attrName>
                                            </p:attrNameLst>
                                          </p:cBhvr>
                                          <p:tavLst>
                                            <p:tav tm="0">
                                              <p:val>
                                                <p:fltVal val="0"/>
                                              </p:val>
                                            </p:tav>
                                            <p:tav tm="100000">
                                              <p:val>
                                                <p:strVal val="#ppt_h"/>
                                              </p:val>
                                            </p:tav>
                                          </p:tavLst>
                                        </p:anim>
                                      </p:childTnLst>
                                    </p:cTn>
                                  </p:par>
                                  <p:par>
                                    <p:cTn id="81" presetID="6" presetClass="emph" presetSubtype="0" fill="hold" grpId="1" nodeType="withEffect">
                                      <p:stCondLst>
                                        <p:cond delay="1050"/>
                                      </p:stCondLst>
                                      <p:childTnLst>
                                        <p:animScale>
                                          <p:cBhvr>
                                            <p:cTn id="82" dur="1000" fill="hold"/>
                                            <p:tgtEl>
                                              <p:spTgt spid="201"/>
                                            </p:tgtEl>
                                          </p:cBhvr>
                                          <p:by x="110000" y="110000"/>
                                        </p:animScale>
                                      </p:childTnLst>
                                    </p:cTn>
                                  </p:par>
                                  <p:par>
                                    <p:cTn id="83" presetID="6" presetClass="emph" presetSubtype="0" fill="hold" grpId="2" nodeType="withEffect">
                                      <p:stCondLst>
                                        <p:cond delay="1050"/>
                                      </p:stCondLst>
                                      <p:childTnLst>
                                        <p:animScale>
                                          <p:cBhvr>
                                            <p:cTn id="84" dur="250" fill="hold"/>
                                            <p:tgtEl>
                                              <p:spTgt spid="201"/>
                                            </p:tgtEl>
                                          </p:cBhvr>
                                          <p:by x="91000" y="91000"/>
                                        </p:animScale>
                                      </p:childTnLst>
                                    </p:cTn>
                                  </p:par>
                                  <p:par>
                                    <p:cTn id="85" presetID="18" presetClass="entr" presetSubtype="3" fill="hold" nodeType="withEffect">
                                      <p:stCondLst>
                                        <p:cond delay="1250"/>
                                      </p:stCondLst>
                                      <p:childTnLst>
                                        <p:set>
                                          <p:cBhvr>
                                            <p:cTn id="86" dur="1" fill="hold">
                                              <p:stCondLst>
                                                <p:cond delay="0"/>
                                              </p:stCondLst>
                                            </p:cTn>
                                            <p:tgtEl>
                                              <p:spTgt spid="32"/>
                                            </p:tgtEl>
                                            <p:attrNameLst>
                                              <p:attrName>style.visibility</p:attrName>
                                            </p:attrNameLst>
                                          </p:cBhvr>
                                          <p:to>
                                            <p:strVal val="visible"/>
                                          </p:to>
                                        </p:set>
                                        <p:animEffect transition="in" filter="strips(upRight)">
                                          <p:cBhvr>
                                            <p:cTn id="87" dur="250"/>
                                            <p:tgtEl>
                                              <p:spTgt spid="32"/>
                                            </p:tgtEl>
                                          </p:cBhvr>
                                        </p:animEffect>
                                      </p:childTnLst>
                                    </p:cTn>
                                  </p:par>
                                  <p:par>
                                    <p:cTn id="88" presetID="23" presetClass="entr" presetSubtype="16" fill="hold" nodeType="withEffect">
                                      <p:stCondLst>
                                        <p:cond delay="1300"/>
                                      </p:stCondLst>
                                      <p:childTnLst>
                                        <p:set>
                                          <p:cBhvr>
                                            <p:cTn id="89" dur="1" fill="hold">
                                              <p:stCondLst>
                                                <p:cond delay="0"/>
                                              </p:stCondLst>
                                            </p:cTn>
                                            <p:tgtEl>
                                              <p:spTgt spid="33"/>
                                            </p:tgtEl>
                                            <p:attrNameLst>
                                              <p:attrName>style.visibility</p:attrName>
                                            </p:attrNameLst>
                                          </p:cBhvr>
                                          <p:to>
                                            <p:strVal val="visible"/>
                                          </p:to>
                                        </p:set>
                                        <p:anim calcmode="lin" valueType="num">
                                          <p:cBhvr>
                                            <p:cTn id="90" dur="250" fill="hold"/>
                                            <p:tgtEl>
                                              <p:spTgt spid="33"/>
                                            </p:tgtEl>
                                            <p:attrNameLst>
                                              <p:attrName>ppt_w</p:attrName>
                                            </p:attrNameLst>
                                          </p:cBhvr>
                                          <p:tavLst>
                                            <p:tav tm="0">
                                              <p:val>
                                                <p:fltVal val="0"/>
                                              </p:val>
                                            </p:tav>
                                            <p:tav tm="100000">
                                              <p:val>
                                                <p:strVal val="#ppt_w"/>
                                              </p:val>
                                            </p:tav>
                                          </p:tavLst>
                                        </p:anim>
                                        <p:anim calcmode="lin" valueType="num">
                                          <p:cBhvr>
                                            <p:cTn id="91" dur="250" fill="hold"/>
                                            <p:tgtEl>
                                              <p:spTgt spid="33"/>
                                            </p:tgtEl>
                                            <p:attrNameLst>
                                              <p:attrName>ppt_h</p:attrName>
                                            </p:attrNameLst>
                                          </p:cBhvr>
                                          <p:tavLst>
                                            <p:tav tm="0">
                                              <p:val>
                                                <p:fltVal val="0"/>
                                              </p:val>
                                            </p:tav>
                                            <p:tav tm="100000">
                                              <p:val>
                                                <p:strVal val="#ppt_h"/>
                                              </p:val>
                                            </p:tav>
                                          </p:tavLst>
                                        </p:anim>
                                      </p:childTnLst>
                                    </p:cTn>
                                  </p:par>
                                  <p:par>
                                    <p:cTn id="92" presetID="6" presetClass="emph" presetSubtype="0" fill="hold" nodeType="withEffect">
                                      <p:stCondLst>
                                        <p:cond delay="1300"/>
                                      </p:stCondLst>
                                      <p:childTnLst>
                                        <p:animScale>
                                          <p:cBhvr>
                                            <p:cTn id="93" dur="1000" fill="hold"/>
                                            <p:tgtEl>
                                              <p:spTgt spid="33"/>
                                            </p:tgtEl>
                                          </p:cBhvr>
                                          <p:by x="110000" y="110000"/>
                                        </p:animScale>
                                      </p:childTnLst>
                                    </p:cTn>
                                  </p:par>
                                  <p:par>
                                    <p:cTn id="94" presetID="6" presetClass="emph" presetSubtype="0" fill="hold" nodeType="withEffect">
                                      <p:stCondLst>
                                        <p:cond delay="1300"/>
                                      </p:stCondLst>
                                      <p:childTnLst>
                                        <p:animScale>
                                          <p:cBhvr>
                                            <p:cTn id="95" dur="250" fill="hold"/>
                                            <p:tgtEl>
                                              <p:spTgt spid="33"/>
                                            </p:tgtEl>
                                          </p:cBhvr>
                                          <p:by x="91000" y="91000"/>
                                        </p:animScale>
                                      </p:childTnLst>
                                    </p:cTn>
                                  </p:par>
                                  <p:par>
                                    <p:cTn id="96" presetID="23" presetClass="entr" presetSubtype="16" fill="hold" nodeType="withEffect">
                                      <p:stCondLst>
                                        <p:cond delay="1350"/>
                                      </p:stCondLst>
                                      <p:childTnLst>
                                        <p:set>
                                          <p:cBhvr>
                                            <p:cTn id="97" dur="1" fill="hold">
                                              <p:stCondLst>
                                                <p:cond delay="0"/>
                                              </p:stCondLst>
                                            </p:cTn>
                                            <p:tgtEl>
                                              <p:spTgt spid="31"/>
                                            </p:tgtEl>
                                            <p:attrNameLst>
                                              <p:attrName>style.visibility</p:attrName>
                                            </p:attrNameLst>
                                          </p:cBhvr>
                                          <p:to>
                                            <p:strVal val="visible"/>
                                          </p:to>
                                        </p:set>
                                        <p:anim calcmode="lin" valueType="num">
                                          <p:cBhvr>
                                            <p:cTn id="98" dur="250" fill="hold"/>
                                            <p:tgtEl>
                                              <p:spTgt spid="31"/>
                                            </p:tgtEl>
                                            <p:attrNameLst>
                                              <p:attrName>ppt_w</p:attrName>
                                            </p:attrNameLst>
                                          </p:cBhvr>
                                          <p:tavLst>
                                            <p:tav tm="0">
                                              <p:val>
                                                <p:fltVal val="0"/>
                                              </p:val>
                                            </p:tav>
                                            <p:tav tm="100000">
                                              <p:val>
                                                <p:strVal val="#ppt_w"/>
                                              </p:val>
                                            </p:tav>
                                          </p:tavLst>
                                        </p:anim>
                                        <p:anim calcmode="lin" valueType="num">
                                          <p:cBhvr>
                                            <p:cTn id="99" dur="250" fill="hold"/>
                                            <p:tgtEl>
                                              <p:spTgt spid="31"/>
                                            </p:tgtEl>
                                            <p:attrNameLst>
                                              <p:attrName>ppt_h</p:attrName>
                                            </p:attrNameLst>
                                          </p:cBhvr>
                                          <p:tavLst>
                                            <p:tav tm="0">
                                              <p:val>
                                                <p:fltVal val="0"/>
                                              </p:val>
                                            </p:tav>
                                            <p:tav tm="100000">
                                              <p:val>
                                                <p:strVal val="#ppt_h"/>
                                              </p:val>
                                            </p:tav>
                                          </p:tavLst>
                                        </p:anim>
                                      </p:childTnLst>
                                    </p:cTn>
                                  </p:par>
                                  <p:par>
                                    <p:cTn id="100" presetID="6" presetClass="emph" presetSubtype="0" fill="hold" nodeType="withEffect">
                                      <p:stCondLst>
                                        <p:cond delay="1350"/>
                                      </p:stCondLst>
                                      <p:childTnLst>
                                        <p:animScale>
                                          <p:cBhvr>
                                            <p:cTn id="101" dur="1000" fill="hold"/>
                                            <p:tgtEl>
                                              <p:spTgt spid="31"/>
                                            </p:tgtEl>
                                          </p:cBhvr>
                                          <p:by x="110000" y="110000"/>
                                        </p:animScale>
                                      </p:childTnLst>
                                    </p:cTn>
                                  </p:par>
                                  <p:par>
                                    <p:cTn id="102" presetID="6" presetClass="emph" presetSubtype="0" fill="hold" nodeType="withEffect">
                                      <p:stCondLst>
                                        <p:cond delay="1350"/>
                                      </p:stCondLst>
                                      <p:childTnLst>
                                        <p:animScale>
                                          <p:cBhvr>
                                            <p:cTn id="103" dur="250" fill="hold"/>
                                            <p:tgtEl>
                                              <p:spTgt spid="31"/>
                                            </p:tgtEl>
                                          </p:cBhvr>
                                          <p:by x="91000" y="91000"/>
                                        </p:animScale>
                                      </p:childTnLst>
                                    </p:cTn>
                                  </p:par>
                                  <p:par>
                                    <p:cTn id="104" presetID="18" presetClass="entr" presetSubtype="6" fill="hold" nodeType="withEffect">
                                      <p:stCondLst>
                                        <p:cond delay="1350"/>
                                      </p:stCondLst>
                                      <p:childTnLst>
                                        <p:set>
                                          <p:cBhvr>
                                            <p:cTn id="105" dur="1" fill="hold">
                                              <p:stCondLst>
                                                <p:cond delay="0"/>
                                              </p:stCondLst>
                                            </p:cTn>
                                            <p:tgtEl>
                                              <p:spTgt spid="34"/>
                                            </p:tgtEl>
                                            <p:attrNameLst>
                                              <p:attrName>style.visibility</p:attrName>
                                            </p:attrNameLst>
                                          </p:cBhvr>
                                          <p:to>
                                            <p:strVal val="visible"/>
                                          </p:to>
                                        </p:set>
                                        <p:animEffect transition="in" filter="strips(downRight)">
                                          <p:cBhvr>
                                            <p:cTn id="106" dur="250"/>
                                            <p:tgtEl>
                                              <p:spTgt spid="34"/>
                                            </p:tgtEl>
                                          </p:cBhvr>
                                        </p:animEffect>
                                      </p:childTnLst>
                                    </p:cTn>
                                  </p:par>
                                  <p:par>
                                    <p:cTn id="107" presetID="23" presetClass="entr" presetSubtype="16" fill="hold" nodeType="withEffect">
                                      <p:stCondLst>
                                        <p:cond delay="1400"/>
                                      </p:stCondLst>
                                      <p:childTnLst>
                                        <p:set>
                                          <p:cBhvr>
                                            <p:cTn id="108" dur="1" fill="hold">
                                              <p:stCondLst>
                                                <p:cond delay="0"/>
                                              </p:stCondLst>
                                            </p:cTn>
                                            <p:tgtEl>
                                              <p:spTgt spid="28"/>
                                            </p:tgtEl>
                                            <p:attrNameLst>
                                              <p:attrName>style.visibility</p:attrName>
                                            </p:attrNameLst>
                                          </p:cBhvr>
                                          <p:to>
                                            <p:strVal val="visible"/>
                                          </p:to>
                                        </p:set>
                                        <p:anim calcmode="lin" valueType="num">
                                          <p:cBhvr>
                                            <p:cTn id="109" dur="250" fill="hold"/>
                                            <p:tgtEl>
                                              <p:spTgt spid="28"/>
                                            </p:tgtEl>
                                            <p:attrNameLst>
                                              <p:attrName>ppt_w</p:attrName>
                                            </p:attrNameLst>
                                          </p:cBhvr>
                                          <p:tavLst>
                                            <p:tav tm="0">
                                              <p:val>
                                                <p:fltVal val="0"/>
                                              </p:val>
                                            </p:tav>
                                            <p:tav tm="100000">
                                              <p:val>
                                                <p:strVal val="#ppt_w"/>
                                              </p:val>
                                            </p:tav>
                                          </p:tavLst>
                                        </p:anim>
                                        <p:anim calcmode="lin" valueType="num">
                                          <p:cBhvr>
                                            <p:cTn id="110" dur="250" fill="hold"/>
                                            <p:tgtEl>
                                              <p:spTgt spid="28"/>
                                            </p:tgtEl>
                                            <p:attrNameLst>
                                              <p:attrName>ppt_h</p:attrName>
                                            </p:attrNameLst>
                                          </p:cBhvr>
                                          <p:tavLst>
                                            <p:tav tm="0">
                                              <p:val>
                                                <p:fltVal val="0"/>
                                              </p:val>
                                            </p:tav>
                                            <p:tav tm="100000">
                                              <p:val>
                                                <p:strVal val="#ppt_h"/>
                                              </p:val>
                                            </p:tav>
                                          </p:tavLst>
                                        </p:anim>
                                      </p:childTnLst>
                                    </p:cTn>
                                  </p:par>
                                  <p:par>
                                    <p:cTn id="111" presetID="6" presetClass="emph" presetSubtype="0" fill="hold" nodeType="withEffect">
                                      <p:stCondLst>
                                        <p:cond delay="1400"/>
                                      </p:stCondLst>
                                      <p:childTnLst>
                                        <p:animScale>
                                          <p:cBhvr>
                                            <p:cTn id="112" dur="1000" fill="hold"/>
                                            <p:tgtEl>
                                              <p:spTgt spid="28"/>
                                            </p:tgtEl>
                                          </p:cBhvr>
                                          <p:by x="110000" y="110000"/>
                                        </p:animScale>
                                      </p:childTnLst>
                                    </p:cTn>
                                  </p:par>
                                  <p:par>
                                    <p:cTn id="113" presetID="6" presetClass="emph" presetSubtype="0" fill="hold" nodeType="withEffect">
                                      <p:stCondLst>
                                        <p:cond delay="1400"/>
                                      </p:stCondLst>
                                      <p:childTnLst>
                                        <p:animScale>
                                          <p:cBhvr>
                                            <p:cTn id="114" dur="250" fill="hold"/>
                                            <p:tgtEl>
                                              <p:spTgt spid="28"/>
                                            </p:tgtEl>
                                          </p:cBhvr>
                                          <p:by x="91000" y="91000"/>
                                        </p:animScale>
                                      </p:childTnLst>
                                    </p:cTn>
                                  </p:par>
                                  <p:par>
                                    <p:cTn id="115" presetID="23" presetClass="entr" presetSubtype="16" fill="hold" nodeType="withEffect">
                                      <p:stCondLst>
                                        <p:cond delay="1450"/>
                                      </p:stCondLst>
                                      <p:childTnLst>
                                        <p:set>
                                          <p:cBhvr>
                                            <p:cTn id="116" dur="1" fill="hold">
                                              <p:stCondLst>
                                                <p:cond delay="0"/>
                                              </p:stCondLst>
                                            </p:cTn>
                                            <p:tgtEl>
                                              <p:spTgt spid="30"/>
                                            </p:tgtEl>
                                            <p:attrNameLst>
                                              <p:attrName>style.visibility</p:attrName>
                                            </p:attrNameLst>
                                          </p:cBhvr>
                                          <p:to>
                                            <p:strVal val="visible"/>
                                          </p:to>
                                        </p:set>
                                        <p:anim calcmode="lin" valueType="num">
                                          <p:cBhvr>
                                            <p:cTn id="117" dur="250" fill="hold"/>
                                            <p:tgtEl>
                                              <p:spTgt spid="30"/>
                                            </p:tgtEl>
                                            <p:attrNameLst>
                                              <p:attrName>ppt_w</p:attrName>
                                            </p:attrNameLst>
                                          </p:cBhvr>
                                          <p:tavLst>
                                            <p:tav tm="0">
                                              <p:val>
                                                <p:fltVal val="0"/>
                                              </p:val>
                                            </p:tav>
                                            <p:tav tm="100000">
                                              <p:val>
                                                <p:strVal val="#ppt_w"/>
                                              </p:val>
                                            </p:tav>
                                          </p:tavLst>
                                        </p:anim>
                                        <p:anim calcmode="lin" valueType="num">
                                          <p:cBhvr>
                                            <p:cTn id="118" dur="250" fill="hold"/>
                                            <p:tgtEl>
                                              <p:spTgt spid="30"/>
                                            </p:tgtEl>
                                            <p:attrNameLst>
                                              <p:attrName>ppt_h</p:attrName>
                                            </p:attrNameLst>
                                          </p:cBhvr>
                                          <p:tavLst>
                                            <p:tav tm="0">
                                              <p:val>
                                                <p:fltVal val="0"/>
                                              </p:val>
                                            </p:tav>
                                            <p:tav tm="100000">
                                              <p:val>
                                                <p:strVal val="#ppt_h"/>
                                              </p:val>
                                            </p:tav>
                                          </p:tavLst>
                                        </p:anim>
                                      </p:childTnLst>
                                    </p:cTn>
                                  </p:par>
                                  <p:par>
                                    <p:cTn id="119" presetID="6" presetClass="emph" presetSubtype="0" fill="hold" nodeType="withEffect">
                                      <p:stCondLst>
                                        <p:cond delay="1450"/>
                                      </p:stCondLst>
                                      <p:childTnLst>
                                        <p:animScale>
                                          <p:cBhvr>
                                            <p:cTn id="120" dur="1000" fill="hold"/>
                                            <p:tgtEl>
                                              <p:spTgt spid="30"/>
                                            </p:tgtEl>
                                          </p:cBhvr>
                                          <p:by x="110000" y="110000"/>
                                        </p:animScale>
                                      </p:childTnLst>
                                    </p:cTn>
                                  </p:par>
                                  <p:par>
                                    <p:cTn id="121" presetID="6" presetClass="emph" presetSubtype="0" fill="hold" nodeType="withEffect">
                                      <p:stCondLst>
                                        <p:cond delay="1450"/>
                                      </p:stCondLst>
                                      <p:childTnLst>
                                        <p:animScale>
                                          <p:cBhvr>
                                            <p:cTn id="122" dur="250" fill="hold"/>
                                            <p:tgtEl>
                                              <p:spTgt spid="30"/>
                                            </p:tgtEl>
                                          </p:cBhvr>
                                          <p:by x="91000" y="91000"/>
                                        </p:animScale>
                                      </p:childTnLst>
                                    </p:cTn>
                                  </p:par>
                                  <p:par>
                                    <p:cTn id="123" presetID="18" presetClass="entr" presetSubtype="3" fill="hold" nodeType="withEffect">
                                      <p:stCondLst>
                                        <p:cond delay="1500"/>
                                      </p:stCondLst>
                                      <p:childTnLst>
                                        <p:set>
                                          <p:cBhvr>
                                            <p:cTn id="124" dur="1" fill="hold">
                                              <p:stCondLst>
                                                <p:cond delay="0"/>
                                              </p:stCondLst>
                                            </p:cTn>
                                            <p:tgtEl>
                                              <p:spTgt spid="29"/>
                                            </p:tgtEl>
                                            <p:attrNameLst>
                                              <p:attrName>style.visibility</p:attrName>
                                            </p:attrNameLst>
                                          </p:cBhvr>
                                          <p:to>
                                            <p:strVal val="visible"/>
                                          </p:to>
                                        </p:set>
                                        <p:animEffect transition="in" filter="strips(upRight)">
                                          <p:cBhvr>
                                            <p:cTn id="125" dur="250"/>
                                            <p:tgtEl>
                                              <p:spTgt spid="29"/>
                                            </p:tgtEl>
                                          </p:cBhvr>
                                        </p:animEffect>
                                      </p:childTnLst>
                                    </p:cTn>
                                  </p:par>
                                  <p:par>
                                    <p:cTn id="126" presetID="10" presetClass="entr" presetSubtype="0" fill="hold" grpId="0" nodeType="withEffect">
                                      <p:stCondLst>
                                        <p:cond delay="250"/>
                                      </p:stCondLst>
                                      <p:childTnLst>
                                        <p:set>
                                          <p:cBhvr>
                                            <p:cTn id="127" dur="1" fill="hold">
                                              <p:stCondLst>
                                                <p:cond delay="0"/>
                                              </p:stCondLst>
                                            </p:cTn>
                                            <p:tgtEl>
                                              <p:spTgt spid="363"/>
                                            </p:tgtEl>
                                            <p:attrNameLst>
                                              <p:attrName>style.visibility</p:attrName>
                                            </p:attrNameLst>
                                          </p:cBhvr>
                                          <p:to>
                                            <p:strVal val="visible"/>
                                          </p:to>
                                        </p:set>
                                        <p:animEffect transition="in" filter="fade">
                                          <p:cBhvr>
                                            <p:cTn id="128" dur="500"/>
                                            <p:tgtEl>
                                              <p:spTgt spid="363"/>
                                            </p:tgtEl>
                                          </p:cBhvr>
                                        </p:animEffect>
                                      </p:childTnLst>
                                    </p:cTn>
                                  </p:par>
                                  <p:par>
                                    <p:cTn id="129" presetID="10" presetClass="entr" presetSubtype="0" fill="hold" grpId="0" nodeType="withEffect" nodePh="1">
                                      <p:stCondLst>
                                        <p:cond delay="350"/>
                                      </p:stCondLst>
                                      <p:endCondLst>
                                        <p:cond evt="begin" delay="0">
                                          <p:tn val="129"/>
                                        </p:cond>
                                      </p:endCondLst>
                                      <p:childTnLst>
                                        <p:set>
                                          <p:cBhvr>
                                            <p:cTn id="130" dur="1" fill="hold">
                                              <p:stCondLst>
                                                <p:cond delay="0"/>
                                              </p:stCondLst>
                                            </p:cTn>
                                            <p:tgtEl>
                                              <p:spTgt spid="364"/>
                                            </p:tgtEl>
                                            <p:attrNameLst>
                                              <p:attrName>style.visibility</p:attrName>
                                            </p:attrNameLst>
                                          </p:cBhvr>
                                          <p:to>
                                            <p:strVal val="visible"/>
                                          </p:to>
                                        </p:set>
                                        <p:animEffect transition="in" filter="fade">
                                          <p:cBhvr>
                                            <p:cTn id="131" dur="500"/>
                                            <p:tgtEl>
                                              <p:spTgt spid="364"/>
                                            </p:tgtEl>
                                          </p:cBhvr>
                                        </p:animEffect>
                                      </p:childTnLst>
                                    </p:cTn>
                                  </p:par>
                                  <p:par>
                                    <p:cTn id="132" presetID="17" presetClass="entr" presetSubtype="8" fill="hold" nodeType="withEffect">
                                      <p:stCondLst>
                                        <p:cond delay="300"/>
                                      </p:stCondLst>
                                      <p:childTnLst>
                                        <p:set>
                                          <p:cBhvr>
                                            <p:cTn id="133" dur="1" fill="hold">
                                              <p:stCondLst>
                                                <p:cond delay="0"/>
                                              </p:stCondLst>
                                            </p:cTn>
                                            <p:tgtEl>
                                              <p:spTgt spid="357"/>
                                            </p:tgtEl>
                                            <p:attrNameLst>
                                              <p:attrName>style.visibility</p:attrName>
                                            </p:attrNameLst>
                                          </p:cBhvr>
                                          <p:to>
                                            <p:strVal val="visible"/>
                                          </p:to>
                                        </p:set>
                                        <p:anim calcmode="lin" valueType="num">
                                          <p:cBhvr>
                                            <p:cTn id="134" dur="500" fill="hold"/>
                                            <p:tgtEl>
                                              <p:spTgt spid="357"/>
                                            </p:tgtEl>
                                            <p:attrNameLst>
                                              <p:attrName>ppt_x</p:attrName>
                                            </p:attrNameLst>
                                          </p:cBhvr>
                                          <p:tavLst>
                                            <p:tav tm="0">
                                              <p:val>
                                                <p:strVal val="#ppt_x-#ppt_w/2"/>
                                              </p:val>
                                            </p:tav>
                                            <p:tav tm="100000">
                                              <p:val>
                                                <p:strVal val="#ppt_x"/>
                                              </p:val>
                                            </p:tav>
                                          </p:tavLst>
                                        </p:anim>
                                        <p:anim calcmode="lin" valueType="num">
                                          <p:cBhvr>
                                            <p:cTn id="135" dur="500" fill="hold"/>
                                            <p:tgtEl>
                                              <p:spTgt spid="357"/>
                                            </p:tgtEl>
                                            <p:attrNameLst>
                                              <p:attrName>ppt_y</p:attrName>
                                            </p:attrNameLst>
                                          </p:cBhvr>
                                          <p:tavLst>
                                            <p:tav tm="0">
                                              <p:val>
                                                <p:strVal val="#ppt_y"/>
                                              </p:val>
                                            </p:tav>
                                            <p:tav tm="100000">
                                              <p:val>
                                                <p:strVal val="#ppt_y"/>
                                              </p:val>
                                            </p:tav>
                                          </p:tavLst>
                                        </p:anim>
                                        <p:anim calcmode="lin" valueType="num">
                                          <p:cBhvr>
                                            <p:cTn id="136" dur="500" fill="hold"/>
                                            <p:tgtEl>
                                              <p:spTgt spid="357"/>
                                            </p:tgtEl>
                                            <p:attrNameLst>
                                              <p:attrName>ppt_w</p:attrName>
                                            </p:attrNameLst>
                                          </p:cBhvr>
                                          <p:tavLst>
                                            <p:tav tm="0">
                                              <p:val>
                                                <p:fltVal val="0"/>
                                              </p:val>
                                            </p:tav>
                                            <p:tav tm="100000">
                                              <p:val>
                                                <p:strVal val="#ppt_w"/>
                                              </p:val>
                                            </p:tav>
                                          </p:tavLst>
                                        </p:anim>
                                        <p:anim calcmode="lin" valueType="num">
                                          <p:cBhvr>
                                            <p:cTn id="137" dur="500" fill="hold"/>
                                            <p:tgtEl>
                                              <p:spTgt spid="357"/>
                                            </p:tgtEl>
                                            <p:attrNameLst>
                                              <p:attrName>ppt_h</p:attrName>
                                            </p:attrNameLst>
                                          </p:cBhvr>
                                          <p:tavLst>
                                            <p:tav tm="0">
                                              <p:val>
                                                <p:strVal val="#ppt_h"/>
                                              </p:val>
                                            </p:tav>
                                            <p:tav tm="100000">
                                              <p:val>
                                                <p:strVal val="#ppt_h"/>
                                              </p:val>
                                            </p:tav>
                                          </p:tavLst>
                                        </p:anim>
                                      </p:childTnLst>
                                    </p:cTn>
                                  </p:par>
                                  <p:par>
                                    <p:cTn id="138" presetID="16" presetClass="entr" presetSubtype="42" fill="hold" nodeType="withEffect">
                                      <p:stCondLst>
                                        <p:cond delay="300"/>
                                      </p:stCondLst>
                                      <p:childTnLst>
                                        <p:set>
                                          <p:cBhvr>
                                            <p:cTn id="139" dur="1" fill="hold">
                                              <p:stCondLst>
                                                <p:cond delay="0"/>
                                              </p:stCondLst>
                                            </p:cTn>
                                            <p:tgtEl>
                                              <p:spTgt spid="6"/>
                                            </p:tgtEl>
                                            <p:attrNameLst>
                                              <p:attrName>style.visibility</p:attrName>
                                            </p:attrNameLst>
                                          </p:cBhvr>
                                          <p:to>
                                            <p:strVal val="visible"/>
                                          </p:to>
                                        </p:set>
                                        <p:animEffect transition="in" filter="barn(outHorizontal)">
                                          <p:cBhvr>
                                            <p:cTn id="140" dur="250"/>
                                            <p:tgtEl>
                                              <p:spTgt spid="6"/>
                                            </p:tgtEl>
                                          </p:cBhvr>
                                        </p:animEffect>
                                      </p:childTnLst>
                                    </p:cTn>
                                  </p:par>
                                  <p:par>
                                    <p:cTn id="141" presetID="10" presetClass="entr" presetSubtype="0" fill="hold" grpId="2" nodeType="withEffect">
                                      <p:stCondLst>
                                        <p:cond delay="300"/>
                                      </p:stCondLst>
                                      <p:childTnLst>
                                        <p:set>
                                          <p:cBhvr>
                                            <p:cTn id="142" dur="1" fill="hold">
                                              <p:stCondLst>
                                                <p:cond delay="0"/>
                                              </p:stCondLst>
                                            </p:cTn>
                                            <p:tgtEl>
                                              <p:spTgt spid="4"/>
                                            </p:tgtEl>
                                            <p:attrNameLst>
                                              <p:attrName>style.visibility</p:attrName>
                                            </p:attrNameLst>
                                          </p:cBhvr>
                                          <p:to>
                                            <p:strVal val="visible"/>
                                          </p:to>
                                        </p:set>
                                        <p:animEffect transition="in" filter="fade">
                                          <p:cBhvr>
                                            <p:cTn id="143" dur="500"/>
                                            <p:tgtEl>
                                              <p:spTgt spid="4"/>
                                            </p:tgtEl>
                                          </p:cBhvr>
                                        </p:animEffect>
                                      </p:childTnLst>
                                    </p:cTn>
                                  </p:par>
                                  <p:par>
                                    <p:cTn id="144" presetID="35" presetClass="path" presetSubtype="0" decel="100000" fill="hold" grpId="3" nodeType="withEffect">
                                      <p:stCondLst>
                                        <p:cond delay="300"/>
                                      </p:stCondLst>
                                      <p:childTnLst>
                                        <p:animMotion origin="layout" path="M -1.875E-6 -2.22222E-6 L 0.00938 -2.22222E-6 " pathEditMode="relative" rAng="0" ptsTypes="AA">
                                          <p:cBhvr>
                                            <p:cTn id="145" dur="500" spd="-100000" fill="hold"/>
                                            <p:tgtEl>
                                              <p:spTgt spid="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199" grpId="1" animBg="1"/>
          <p:bldP spid="199" grpId="2" animBg="1"/>
          <p:bldP spid="200" grpId="0" animBg="1"/>
          <p:bldP spid="200" grpId="1" animBg="1"/>
          <p:bldP spid="200" grpId="2" animBg="1"/>
          <p:bldP spid="201" grpId="0" animBg="1"/>
          <p:bldP spid="201" grpId="1" animBg="1"/>
          <p:bldP spid="201" grpId="2" animBg="1"/>
          <p:bldP spid="363" grpId="0"/>
          <p:bldP spid="364"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364"/>
                            </p:tgtEl>
                            <p:attrNameLst>
                              <p:attrName>style.visibility</p:attrName>
                            </p:attrNameLst>
                          </p:cBhvr>
                          <p:to>
                            <p:strVal val="visible"/>
                          </p:to>
                        </p:set>
                        <p:animEffect transition="in" filter="fade">
                          <p:cBhvr>
                            <p:cTn dur="500"/>
                            <p:tgtEl>
                              <p:spTgt spid="364"/>
                            </p:tgtEl>
                          </p:cBhvr>
                        </p:animEffect>
                      </p:childTnLst>
                    </p:cTn>
                  </p:par>
                </p:tnLst>
              </p:tmpl>
            </p:tmplLst>
          </p:bldP>
          <p:bldP spid="345" grpId="0"/>
          <p:bldP spid="4" grpId="0"/>
          <p:bldP spid="4" grpId="1"/>
          <p:bldP spid="4" grpId="2"/>
          <p:bldP spid="4" grpId="3"/>
        </p:bldLst>
      </p:timing>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ection Header Conquer">
    <p:bg>
      <p:bgPr>
        <a:solidFill>
          <a:srgbClr val="51154B"/>
        </a:solidFill>
        <a:effectLst/>
      </p:bgPr>
    </p:bg>
    <p:spTree>
      <p:nvGrpSpPr>
        <p:cNvPr id="1" name=""/>
        <p:cNvGrpSpPr/>
        <p:nvPr/>
      </p:nvGrpSpPr>
      <p:grpSpPr>
        <a:xfrm>
          <a:off x="0" y="0"/>
          <a:ext cx="0" cy="0"/>
          <a:chOff x="0" y="0"/>
          <a:chExt cx="0" cy="0"/>
        </a:xfrm>
      </p:grpSpPr>
      <p:sp>
        <p:nvSpPr>
          <p:cNvPr id="254" name="Oval 67">
            <a:extLst>
              <a:ext uri="{FF2B5EF4-FFF2-40B4-BE49-F238E27FC236}">
                <a16:creationId xmlns:a16="http://schemas.microsoft.com/office/drawing/2014/main" id="{FCC51B0F-8EF7-4721-AD36-301BA815CED0}"/>
              </a:ext>
            </a:extLst>
          </p:cNvPr>
          <p:cNvSpPr>
            <a:spLocks noChangeArrowheads="1"/>
          </p:cNvSpPr>
          <p:nvPr userDrawn="1"/>
        </p:nvSpPr>
        <p:spPr bwMode="auto">
          <a:xfrm>
            <a:off x="8238734" y="3791899"/>
            <a:ext cx="2537216" cy="2530846"/>
          </a:xfrm>
          <a:prstGeom prst="ellipse">
            <a:avLst/>
          </a:prstGeom>
          <a:solidFill>
            <a:srgbClr val="D5F8F9"/>
          </a:solidFill>
          <a:ln>
            <a:noFill/>
          </a:ln>
        </p:spPr>
        <p:txBody>
          <a:bodyPr vert="horz" wrap="square" lIns="91440" tIns="45720" rIns="91440" bIns="45720" numCol="1" anchor="t" anchorCtr="0" compatLnSpc="1">
            <a:prstTxWarp prst="textNoShape">
              <a:avLst/>
            </a:prstTxWarp>
          </a:bodyPr>
          <a:lstStyle/>
          <a:p>
            <a:endParaRPr lang="en-GB"/>
          </a:p>
        </p:txBody>
      </p:sp>
      <p:sp>
        <p:nvSpPr>
          <p:cNvPr id="208" name="Freeform: Shape 207">
            <a:extLst>
              <a:ext uri="{FF2B5EF4-FFF2-40B4-BE49-F238E27FC236}">
                <a16:creationId xmlns:a16="http://schemas.microsoft.com/office/drawing/2014/main" id="{CE6B854B-4C10-9B6E-400F-ABEB25924FC7}"/>
              </a:ext>
            </a:extLst>
          </p:cNvPr>
          <p:cNvSpPr/>
          <p:nvPr/>
        </p:nvSpPr>
        <p:spPr>
          <a:xfrm>
            <a:off x="8802492" y="2576784"/>
            <a:ext cx="1409700" cy="1409700"/>
          </a:xfrm>
          <a:custGeom>
            <a:avLst/>
            <a:gdLst>
              <a:gd name="connsiteX0" fmla="*/ 0 w 1409700"/>
              <a:gd name="connsiteY0" fmla="*/ 704850 h 1409700"/>
              <a:gd name="connsiteX1" fmla="*/ 704850 w 1409700"/>
              <a:gd name="connsiteY1" fmla="*/ 0 h 1409700"/>
              <a:gd name="connsiteX2" fmla="*/ 1409700 w 1409700"/>
              <a:gd name="connsiteY2" fmla="*/ 704850 h 1409700"/>
              <a:gd name="connsiteX3" fmla="*/ 704850 w 1409700"/>
              <a:gd name="connsiteY3" fmla="*/ 1409700 h 1409700"/>
              <a:gd name="connsiteX4" fmla="*/ 0 w 1409700"/>
              <a:gd name="connsiteY4" fmla="*/ 704850 h 140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00" h="1409700">
                <a:moveTo>
                  <a:pt x="0" y="704850"/>
                </a:moveTo>
                <a:cubicBezTo>
                  <a:pt x="0" y="315595"/>
                  <a:pt x="315595" y="0"/>
                  <a:pt x="704850" y="0"/>
                </a:cubicBezTo>
                <a:cubicBezTo>
                  <a:pt x="1094105" y="0"/>
                  <a:pt x="1409700" y="315595"/>
                  <a:pt x="1409700" y="704850"/>
                </a:cubicBezTo>
                <a:cubicBezTo>
                  <a:pt x="1409700" y="1094105"/>
                  <a:pt x="1094105" y="1409700"/>
                  <a:pt x="704850" y="1409700"/>
                </a:cubicBezTo>
                <a:cubicBezTo>
                  <a:pt x="315595" y="1409700"/>
                  <a:pt x="0" y="1094105"/>
                  <a:pt x="0" y="704850"/>
                </a:cubicBezTo>
                <a:close/>
              </a:path>
            </a:pathLst>
          </a:custGeom>
          <a:solidFill>
            <a:srgbClr val="FFF3CF"/>
          </a:solidFill>
          <a:ln w="0" cap="flat">
            <a:noFill/>
            <a:prstDash val="solid"/>
            <a:miter/>
          </a:ln>
        </p:spPr>
        <p:txBody>
          <a:bodyPr rtlCol="0" anchor="ctr"/>
          <a:lstStyle/>
          <a:p>
            <a:endParaRPr lang="en-GB"/>
          </a:p>
        </p:txBody>
      </p:sp>
      <p:grpSp>
        <p:nvGrpSpPr>
          <p:cNvPr id="241" name="Group 240">
            <a:extLst>
              <a:ext uri="{FF2B5EF4-FFF2-40B4-BE49-F238E27FC236}">
                <a16:creationId xmlns:a16="http://schemas.microsoft.com/office/drawing/2014/main" id="{0EB6C85A-E18C-0916-8C20-4A84F00907D9}"/>
              </a:ext>
            </a:extLst>
          </p:cNvPr>
          <p:cNvGrpSpPr/>
          <p:nvPr userDrawn="1"/>
        </p:nvGrpSpPr>
        <p:grpSpPr>
          <a:xfrm>
            <a:off x="8794286" y="2520489"/>
            <a:ext cx="1356994" cy="2159381"/>
            <a:chOff x="5338321" y="1787927"/>
            <a:chExt cx="1356994" cy="2159381"/>
          </a:xfrm>
        </p:grpSpPr>
        <p:grpSp>
          <p:nvGrpSpPr>
            <p:cNvPr id="239" name="Group 238">
              <a:extLst>
                <a:ext uri="{FF2B5EF4-FFF2-40B4-BE49-F238E27FC236}">
                  <a16:creationId xmlns:a16="http://schemas.microsoft.com/office/drawing/2014/main" id="{840469CB-4ECD-AFAC-6C27-E737C7E6B025}"/>
                </a:ext>
              </a:extLst>
            </p:cNvPr>
            <p:cNvGrpSpPr/>
            <p:nvPr userDrawn="1"/>
          </p:nvGrpSpPr>
          <p:grpSpPr>
            <a:xfrm>
              <a:off x="5338321" y="1787927"/>
              <a:ext cx="1244599" cy="1696466"/>
              <a:chOff x="4630417" y="1169255"/>
              <a:chExt cx="1244599" cy="1696466"/>
            </a:xfrm>
          </p:grpSpPr>
          <p:sp>
            <p:nvSpPr>
              <p:cNvPr id="209" name="Freeform: Shape 208">
                <a:extLst>
                  <a:ext uri="{FF2B5EF4-FFF2-40B4-BE49-F238E27FC236}">
                    <a16:creationId xmlns:a16="http://schemas.microsoft.com/office/drawing/2014/main" id="{99254828-768B-80ED-BAB5-FB2FD895C1A1}"/>
                  </a:ext>
                </a:extLst>
              </p:cNvPr>
              <p:cNvSpPr/>
              <p:nvPr/>
            </p:nvSpPr>
            <p:spPr>
              <a:xfrm>
                <a:off x="4832093" y="1802224"/>
                <a:ext cx="1034668" cy="728852"/>
              </a:xfrm>
              <a:custGeom>
                <a:avLst/>
                <a:gdLst>
                  <a:gd name="connsiteX0" fmla="*/ 521335 w 1034668"/>
                  <a:gd name="connsiteY0" fmla="*/ 728853 h 728852"/>
                  <a:gd name="connsiteX1" fmla="*/ 1034669 w 1034668"/>
                  <a:gd name="connsiteY1" fmla="*/ 441960 h 728852"/>
                  <a:gd name="connsiteX2" fmla="*/ 669036 w 1034668"/>
                  <a:gd name="connsiteY2" fmla="*/ 0 h 728852"/>
                  <a:gd name="connsiteX3" fmla="*/ 354330 w 1034668"/>
                  <a:gd name="connsiteY3" fmla="*/ 0 h 728852"/>
                  <a:gd name="connsiteX4" fmla="*/ 0 w 1034668"/>
                  <a:gd name="connsiteY4" fmla="*/ 428371 h 728852"/>
                  <a:gd name="connsiteX5" fmla="*/ 521462 w 1034668"/>
                  <a:gd name="connsiteY5" fmla="*/ 728853 h 72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668" h="728852">
                    <a:moveTo>
                      <a:pt x="521335" y="728853"/>
                    </a:moveTo>
                    <a:cubicBezTo>
                      <a:pt x="737997" y="728853"/>
                      <a:pt x="928243" y="613918"/>
                      <a:pt x="1034669" y="441960"/>
                    </a:cubicBezTo>
                    <a:cubicBezTo>
                      <a:pt x="912749" y="294640"/>
                      <a:pt x="790956" y="147320"/>
                      <a:pt x="669036" y="0"/>
                    </a:cubicBezTo>
                    <a:cubicBezTo>
                      <a:pt x="577723" y="75565"/>
                      <a:pt x="445643" y="75565"/>
                      <a:pt x="354330" y="0"/>
                    </a:cubicBezTo>
                    <a:cubicBezTo>
                      <a:pt x="236220" y="142748"/>
                      <a:pt x="118110" y="285623"/>
                      <a:pt x="0" y="428371"/>
                    </a:cubicBezTo>
                    <a:cubicBezTo>
                      <a:pt x="104648" y="607822"/>
                      <a:pt x="299085" y="728853"/>
                      <a:pt x="521462" y="728853"/>
                    </a:cubicBezTo>
                    <a:close/>
                  </a:path>
                </a:pathLst>
              </a:custGeom>
              <a:solidFill>
                <a:srgbClr val="FFC20E"/>
              </a:solidFill>
              <a:ln w="0" cap="flat">
                <a:noFill/>
                <a:prstDash val="solid"/>
                <a:miter/>
              </a:ln>
            </p:spPr>
            <p:txBody>
              <a:bodyPr rtlCol="0" anchor="ctr"/>
              <a:lstStyle/>
              <a:p>
                <a:endParaRPr lang="en-GB"/>
              </a:p>
            </p:txBody>
          </p:sp>
          <p:sp>
            <p:nvSpPr>
              <p:cNvPr id="210" name="Freeform: Shape 209">
                <a:extLst>
                  <a:ext uri="{FF2B5EF4-FFF2-40B4-BE49-F238E27FC236}">
                    <a16:creationId xmlns:a16="http://schemas.microsoft.com/office/drawing/2014/main" id="{ED46F0D0-5DE7-B477-362E-6CC899E59505}"/>
                  </a:ext>
                </a:extLst>
              </p:cNvPr>
              <p:cNvSpPr/>
              <p:nvPr/>
            </p:nvSpPr>
            <p:spPr>
              <a:xfrm>
                <a:off x="5248272" y="2332576"/>
                <a:ext cx="77469" cy="323215"/>
              </a:xfrm>
              <a:custGeom>
                <a:avLst/>
                <a:gdLst>
                  <a:gd name="connsiteX0" fmla="*/ 77470 w 77469"/>
                  <a:gd name="connsiteY0" fmla="*/ 2286 h 323215"/>
                  <a:gd name="connsiteX1" fmla="*/ 70612 w 77469"/>
                  <a:gd name="connsiteY1" fmla="*/ 323215 h 323215"/>
                  <a:gd name="connsiteX2" fmla="*/ 9144 w 77469"/>
                  <a:gd name="connsiteY2" fmla="*/ 320929 h 323215"/>
                  <a:gd name="connsiteX3" fmla="*/ 0 w 77469"/>
                  <a:gd name="connsiteY3" fmla="*/ 0 h 323215"/>
                </a:gdLst>
                <a:ahLst/>
                <a:cxnLst>
                  <a:cxn ang="0">
                    <a:pos x="connsiteX0" y="connsiteY0"/>
                  </a:cxn>
                  <a:cxn ang="0">
                    <a:pos x="connsiteX1" y="connsiteY1"/>
                  </a:cxn>
                  <a:cxn ang="0">
                    <a:pos x="connsiteX2" y="connsiteY2"/>
                  </a:cxn>
                  <a:cxn ang="0">
                    <a:pos x="connsiteX3" y="connsiteY3"/>
                  </a:cxn>
                </a:cxnLst>
                <a:rect l="l" t="t" r="r" b="b"/>
                <a:pathLst>
                  <a:path w="77469" h="323215">
                    <a:moveTo>
                      <a:pt x="77470" y="2286"/>
                    </a:moveTo>
                    <a:cubicBezTo>
                      <a:pt x="77470" y="112268"/>
                      <a:pt x="70612" y="213233"/>
                      <a:pt x="70612" y="323215"/>
                    </a:cubicBezTo>
                    <a:cubicBezTo>
                      <a:pt x="43307" y="323215"/>
                      <a:pt x="38735" y="323215"/>
                      <a:pt x="9144" y="320929"/>
                    </a:cubicBezTo>
                    <a:cubicBezTo>
                      <a:pt x="9144" y="210947"/>
                      <a:pt x="0" y="109982"/>
                      <a:pt x="0" y="0"/>
                    </a:cubicBezTo>
                  </a:path>
                </a:pathLst>
              </a:custGeom>
              <a:solidFill>
                <a:srgbClr val="A96F5F"/>
              </a:solidFill>
              <a:ln w="0" cap="flat">
                <a:noFill/>
                <a:prstDash val="solid"/>
                <a:miter/>
              </a:ln>
            </p:spPr>
            <p:txBody>
              <a:bodyPr rtlCol="0" anchor="ctr"/>
              <a:lstStyle/>
              <a:p>
                <a:endParaRPr lang="en-GB"/>
              </a:p>
            </p:txBody>
          </p:sp>
          <p:sp>
            <p:nvSpPr>
              <p:cNvPr id="211" name="Freeform: Shape 210">
                <a:extLst>
                  <a:ext uri="{FF2B5EF4-FFF2-40B4-BE49-F238E27FC236}">
                    <a16:creationId xmlns:a16="http://schemas.microsoft.com/office/drawing/2014/main" id="{8D48A40B-7A39-1BCE-41FC-CFCCFCC22226}"/>
                  </a:ext>
                </a:extLst>
              </p:cNvPr>
              <p:cNvSpPr/>
              <p:nvPr/>
            </p:nvSpPr>
            <p:spPr>
              <a:xfrm>
                <a:off x="5209791" y="1746724"/>
                <a:ext cx="268096" cy="276352"/>
              </a:xfrm>
              <a:custGeom>
                <a:avLst/>
                <a:gdLst>
                  <a:gd name="connsiteX0" fmla="*/ 89281 w 268096"/>
                  <a:gd name="connsiteY0" fmla="*/ 127 h 276352"/>
                  <a:gd name="connsiteX1" fmla="*/ 0 w 268096"/>
                  <a:gd name="connsiteY1" fmla="*/ 16129 h 276352"/>
                  <a:gd name="connsiteX2" fmla="*/ 48133 w 268096"/>
                  <a:gd name="connsiteY2" fmla="*/ 276352 h 276352"/>
                  <a:gd name="connsiteX3" fmla="*/ 235966 w 268096"/>
                  <a:gd name="connsiteY3" fmla="*/ 276352 h 276352"/>
                  <a:gd name="connsiteX4" fmla="*/ 268097 w 268096"/>
                  <a:gd name="connsiteY4" fmla="*/ 11430 h 276352"/>
                  <a:gd name="connsiteX5" fmla="*/ 174244 w 268096"/>
                  <a:gd name="connsiteY5" fmla="*/ 0 h 276352"/>
                  <a:gd name="connsiteX6" fmla="*/ 89535 w 268096"/>
                  <a:gd name="connsiteY6" fmla="*/ 0 h 27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096" h="276352">
                    <a:moveTo>
                      <a:pt x="89281" y="127"/>
                    </a:moveTo>
                    <a:lnTo>
                      <a:pt x="0" y="16129"/>
                    </a:lnTo>
                    <a:lnTo>
                      <a:pt x="48133" y="276352"/>
                    </a:lnTo>
                    <a:lnTo>
                      <a:pt x="235966" y="276352"/>
                    </a:lnTo>
                    <a:lnTo>
                      <a:pt x="268097" y="11430"/>
                    </a:lnTo>
                    <a:cubicBezTo>
                      <a:pt x="265811" y="11430"/>
                      <a:pt x="174244" y="0"/>
                      <a:pt x="174244" y="0"/>
                    </a:cubicBezTo>
                    <a:lnTo>
                      <a:pt x="89535" y="0"/>
                    </a:lnTo>
                    <a:close/>
                  </a:path>
                </a:pathLst>
              </a:custGeom>
              <a:solidFill>
                <a:srgbClr val="FFD24E"/>
              </a:solidFill>
              <a:ln w="0" cap="flat">
                <a:noFill/>
                <a:prstDash val="solid"/>
                <a:miter/>
              </a:ln>
            </p:spPr>
            <p:txBody>
              <a:bodyPr rtlCol="0" anchor="ctr"/>
              <a:lstStyle/>
              <a:p>
                <a:endParaRPr lang="en-GB"/>
              </a:p>
            </p:txBody>
          </p:sp>
          <p:sp>
            <p:nvSpPr>
              <p:cNvPr id="212" name="Freeform: Shape 211">
                <a:extLst>
                  <a:ext uri="{FF2B5EF4-FFF2-40B4-BE49-F238E27FC236}">
                    <a16:creationId xmlns:a16="http://schemas.microsoft.com/office/drawing/2014/main" id="{6CC026FD-78A0-EC77-B77C-173EDF8FD8D6}"/>
                  </a:ext>
                </a:extLst>
              </p:cNvPr>
              <p:cNvSpPr/>
              <p:nvPr/>
            </p:nvSpPr>
            <p:spPr>
              <a:xfrm>
                <a:off x="5168261" y="2089371"/>
                <a:ext cx="381254" cy="276225"/>
              </a:xfrm>
              <a:custGeom>
                <a:avLst/>
                <a:gdLst>
                  <a:gd name="connsiteX0" fmla="*/ 277623 w 381254"/>
                  <a:gd name="connsiteY0" fmla="*/ 0 h 276225"/>
                  <a:gd name="connsiteX1" fmla="*/ 381254 w 381254"/>
                  <a:gd name="connsiteY1" fmla="*/ 276225 h 276225"/>
                  <a:gd name="connsiteX2" fmla="*/ 0 w 381254"/>
                  <a:gd name="connsiteY2" fmla="*/ 276225 h 276225"/>
                  <a:gd name="connsiteX3" fmla="*/ 86361 w 381254"/>
                  <a:gd name="connsiteY3" fmla="*/ 0 h 276225"/>
                  <a:gd name="connsiteX4" fmla="*/ 277623 w 381254"/>
                  <a:gd name="connsiteY4" fmla="*/ 0 h 276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254" h="276225">
                    <a:moveTo>
                      <a:pt x="277623" y="0"/>
                    </a:moveTo>
                    <a:lnTo>
                      <a:pt x="381254" y="276225"/>
                    </a:lnTo>
                    <a:lnTo>
                      <a:pt x="0" y="276225"/>
                    </a:lnTo>
                    <a:lnTo>
                      <a:pt x="86361" y="0"/>
                    </a:lnTo>
                    <a:lnTo>
                      <a:pt x="277623" y="0"/>
                    </a:lnTo>
                    <a:close/>
                  </a:path>
                </a:pathLst>
              </a:custGeom>
              <a:solidFill>
                <a:srgbClr val="FFD24E"/>
              </a:solidFill>
              <a:ln w="0" cap="flat">
                <a:noFill/>
                <a:prstDash val="solid"/>
                <a:miter/>
              </a:ln>
            </p:spPr>
            <p:txBody>
              <a:bodyPr rtlCol="0" anchor="ctr"/>
              <a:lstStyle/>
              <a:p>
                <a:endParaRPr lang="en-GB"/>
              </a:p>
            </p:txBody>
          </p:sp>
          <p:sp>
            <p:nvSpPr>
              <p:cNvPr id="213" name="Freeform: Shape 212">
                <a:extLst>
                  <a:ext uri="{FF2B5EF4-FFF2-40B4-BE49-F238E27FC236}">
                    <a16:creationId xmlns:a16="http://schemas.microsoft.com/office/drawing/2014/main" id="{463F97F3-FC0D-A550-8797-E3E47F58B3B6}"/>
                  </a:ext>
                </a:extLst>
              </p:cNvPr>
              <p:cNvSpPr/>
              <p:nvPr/>
            </p:nvSpPr>
            <p:spPr>
              <a:xfrm>
                <a:off x="5430562" y="1742671"/>
                <a:ext cx="443820" cy="200793"/>
              </a:xfrm>
              <a:custGeom>
                <a:avLst/>
                <a:gdLst>
                  <a:gd name="connsiteX0" fmla="*/ 443820 w 443820"/>
                  <a:gd name="connsiteY0" fmla="*/ 31740 h 200793"/>
                  <a:gd name="connsiteX1" fmla="*/ 430231 w 443820"/>
                  <a:gd name="connsiteY1" fmla="*/ 57775 h 200793"/>
                  <a:gd name="connsiteX2" fmla="*/ 232619 w 443820"/>
                  <a:gd name="connsiteY2" fmla="*/ 195189 h 200793"/>
                  <a:gd name="connsiteX3" fmla="*/ 196805 w 443820"/>
                  <a:gd name="connsiteY3" fmla="*/ 195443 h 200793"/>
                  <a:gd name="connsiteX4" fmla="*/ 14052 w 443820"/>
                  <a:gd name="connsiteY4" fmla="*/ 72888 h 200793"/>
                  <a:gd name="connsiteX5" fmla="*/ 5416 w 443820"/>
                  <a:gd name="connsiteY5" fmla="*/ 28819 h 200793"/>
                  <a:gd name="connsiteX6" fmla="*/ 49358 w 443820"/>
                  <a:gd name="connsiteY6" fmla="*/ 20183 h 200793"/>
                  <a:gd name="connsiteX7" fmla="*/ 214204 w 443820"/>
                  <a:gd name="connsiteY7" fmla="*/ 130673 h 200793"/>
                  <a:gd name="connsiteX8" fmla="*/ 352507 w 443820"/>
                  <a:gd name="connsiteY8" fmla="*/ 34534 h 200793"/>
                  <a:gd name="connsiteX9" fmla="*/ 359492 w 443820"/>
                  <a:gd name="connsiteY9" fmla="*/ 12817 h 200793"/>
                  <a:gd name="connsiteX10" fmla="*/ 369906 w 443820"/>
                  <a:gd name="connsiteY10" fmla="*/ 7483 h 200793"/>
                  <a:gd name="connsiteX11" fmla="*/ 375240 w 443820"/>
                  <a:gd name="connsiteY11" fmla="*/ 17897 h 200793"/>
                  <a:gd name="connsiteX12" fmla="*/ 374859 w 443820"/>
                  <a:gd name="connsiteY12" fmla="*/ 18913 h 200793"/>
                  <a:gd name="connsiteX13" fmla="*/ 393909 w 443820"/>
                  <a:gd name="connsiteY13" fmla="*/ 5705 h 200793"/>
                  <a:gd name="connsiteX14" fmla="*/ 438105 w 443820"/>
                  <a:gd name="connsiteY14" fmla="*/ 13579 h 200793"/>
                  <a:gd name="connsiteX15" fmla="*/ 443820 w 443820"/>
                  <a:gd name="connsiteY15" fmla="*/ 31740 h 20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3820" h="200793">
                    <a:moveTo>
                      <a:pt x="443820" y="31740"/>
                    </a:moveTo>
                    <a:cubicBezTo>
                      <a:pt x="443820" y="41773"/>
                      <a:pt x="439121" y="51679"/>
                      <a:pt x="430231" y="57775"/>
                    </a:cubicBezTo>
                    <a:lnTo>
                      <a:pt x="232619" y="195189"/>
                    </a:lnTo>
                    <a:cubicBezTo>
                      <a:pt x="221951" y="202555"/>
                      <a:pt x="207727" y="202682"/>
                      <a:pt x="196805" y="195443"/>
                    </a:cubicBezTo>
                    <a:lnTo>
                      <a:pt x="14052" y="72888"/>
                    </a:lnTo>
                    <a:cubicBezTo>
                      <a:pt x="-553" y="63109"/>
                      <a:pt x="-4363" y="43424"/>
                      <a:pt x="5416" y="28819"/>
                    </a:cubicBezTo>
                    <a:cubicBezTo>
                      <a:pt x="15068" y="14341"/>
                      <a:pt x="34880" y="10404"/>
                      <a:pt x="49358" y="20183"/>
                    </a:cubicBezTo>
                    <a:lnTo>
                      <a:pt x="214204" y="130673"/>
                    </a:lnTo>
                    <a:lnTo>
                      <a:pt x="352507" y="34534"/>
                    </a:lnTo>
                    <a:lnTo>
                      <a:pt x="359492" y="12817"/>
                    </a:lnTo>
                    <a:cubicBezTo>
                      <a:pt x="360889" y="8499"/>
                      <a:pt x="365461" y="6086"/>
                      <a:pt x="369906" y="7483"/>
                    </a:cubicBezTo>
                    <a:cubicBezTo>
                      <a:pt x="374224" y="8880"/>
                      <a:pt x="376637" y="13579"/>
                      <a:pt x="375240" y="17897"/>
                    </a:cubicBezTo>
                    <a:lnTo>
                      <a:pt x="374859" y="18913"/>
                    </a:lnTo>
                    <a:lnTo>
                      <a:pt x="393909" y="5705"/>
                    </a:lnTo>
                    <a:cubicBezTo>
                      <a:pt x="408387" y="-4328"/>
                      <a:pt x="428199" y="-772"/>
                      <a:pt x="438105" y="13579"/>
                    </a:cubicBezTo>
                    <a:cubicBezTo>
                      <a:pt x="442042" y="19167"/>
                      <a:pt x="443820" y="25517"/>
                      <a:pt x="443820" y="31740"/>
                    </a:cubicBezTo>
                    <a:close/>
                  </a:path>
                </a:pathLst>
              </a:custGeom>
              <a:solidFill>
                <a:srgbClr val="A96F5F"/>
              </a:solidFill>
              <a:ln w="0" cap="flat">
                <a:noFill/>
                <a:prstDash val="solid"/>
                <a:miter/>
              </a:ln>
            </p:spPr>
            <p:txBody>
              <a:bodyPr rtlCol="0" anchor="ctr"/>
              <a:lstStyle/>
              <a:p>
                <a:endParaRPr lang="en-GB"/>
              </a:p>
            </p:txBody>
          </p:sp>
          <p:sp>
            <p:nvSpPr>
              <p:cNvPr id="214" name="Freeform: Shape 213">
                <a:extLst>
                  <a:ext uri="{FF2B5EF4-FFF2-40B4-BE49-F238E27FC236}">
                    <a16:creationId xmlns:a16="http://schemas.microsoft.com/office/drawing/2014/main" id="{6F3F6117-9330-99FA-6328-5383B133635E}"/>
                  </a:ext>
                </a:extLst>
              </p:cNvPr>
              <p:cNvSpPr/>
              <p:nvPr/>
            </p:nvSpPr>
            <p:spPr>
              <a:xfrm>
                <a:off x="4815201" y="1742678"/>
                <a:ext cx="444002" cy="200881"/>
              </a:xfrm>
              <a:custGeom>
                <a:avLst/>
                <a:gdLst>
                  <a:gd name="connsiteX0" fmla="*/ 127 w 444002"/>
                  <a:gd name="connsiteY0" fmla="*/ 31733 h 200881"/>
                  <a:gd name="connsiteX1" fmla="*/ 13716 w 444002"/>
                  <a:gd name="connsiteY1" fmla="*/ 57895 h 200881"/>
                  <a:gd name="connsiteX2" fmla="*/ 211328 w 444002"/>
                  <a:gd name="connsiteY2" fmla="*/ 195182 h 200881"/>
                  <a:gd name="connsiteX3" fmla="*/ 247142 w 444002"/>
                  <a:gd name="connsiteY3" fmla="*/ 195436 h 200881"/>
                  <a:gd name="connsiteX4" fmla="*/ 429895 w 444002"/>
                  <a:gd name="connsiteY4" fmla="*/ 72881 h 200881"/>
                  <a:gd name="connsiteX5" fmla="*/ 438531 w 444002"/>
                  <a:gd name="connsiteY5" fmla="*/ 28812 h 200881"/>
                  <a:gd name="connsiteX6" fmla="*/ 394462 w 444002"/>
                  <a:gd name="connsiteY6" fmla="*/ 20176 h 200881"/>
                  <a:gd name="connsiteX7" fmla="*/ 229616 w 444002"/>
                  <a:gd name="connsiteY7" fmla="*/ 130666 h 200881"/>
                  <a:gd name="connsiteX8" fmla="*/ 49911 w 444002"/>
                  <a:gd name="connsiteY8" fmla="*/ 5698 h 200881"/>
                  <a:gd name="connsiteX9" fmla="*/ 5715 w 444002"/>
                  <a:gd name="connsiteY9" fmla="*/ 13699 h 200881"/>
                  <a:gd name="connsiteX10" fmla="*/ 0 w 444002"/>
                  <a:gd name="connsiteY10" fmla="*/ 31733 h 2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4002" h="200881">
                    <a:moveTo>
                      <a:pt x="127" y="31733"/>
                    </a:moveTo>
                    <a:cubicBezTo>
                      <a:pt x="127" y="41766"/>
                      <a:pt x="4826" y="51672"/>
                      <a:pt x="13716" y="57895"/>
                    </a:cubicBezTo>
                    <a:lnTo>
                      <a:pt x="211328" y="195182"/>
                    </a:lnTo>
                    <a:cubicBezTo>
                      <a:pt x="221996" y="202675"/>
                      <a:pt x="236220" y="202802"/>
                      <a:pt x="247142" y="195436"/>
                    </a:cubicBezTo>
                    <a:lnTo>
                      <a:pt x="429895" y="72881"/>
                    </a:lnTo>
                    <a:cubicBezTo>
                      <a:pt x="444500" y="63102"/>
                      <a:pt x="448437" y="43417"/>
                      <a:pt x="438531" y="28812"/>
                    </a:cubicBezTo>
                    <a:cubicBezTo>
                      <a:pt x="428752" y="14207"/>
                      <a:pt x="409067" y="10397"/>
                      <a:pt x="394462" y="20176"/>
                    </a:cubicBezTo>
                    <a:lnTo>
                      <a:pt x="229616" y="130666"/>
                    </a:lnTo>
                    <a:lnTo>
                      <a:pt x="49911" y="5698"/>
                    </a:lnTo>
                    <a:cubicBezTo>
                      <a:pt x="35560" y="-4335"/>
                      <a:pt x="15748" y="-779"/>
                      <a:pt x="5715" y="13699"/>
                    </a:cubicBezTo>
                    <a:cubicBezTo>
                      <a:pt x="1905" y="19160"/>
                      <a:pt x="0" y="25510"/>
                      <a:pt x="0" y="31733"/>
                    </a:cubicBezTo>
                    <a:close/>
                  </a:path>
                </a:pathLst>
              </a:custGeom>
              <a:solidFill>
                <a:srgbClr val="A96F5F"/>
              </a:solidFill>
              <a:ln w="0" cap="flat">
                <a:noFill/>
                <a:prstDash val="solid"/>
                <a:miter/>
              </a:ln>
            </p:spPr>
            <p:txBody>
              <a:bodyPr rtlCol="0" anchor="ctr"/>
              <a:lstStyle/>
              <a:p>
                <a:endParaRPr lang="en-GB"/>
              </a:p>
            </p:txBody>
          </p:sp>
          <p:sp>
            <p:nvSpPr>
              <p:cNvPr id="215" name="Freeform: Shape 214">
                <a:extLst>
                  <a:ext uri="{FF2B5EF4-FFF2-40B4-BE49-F238E27FC236}">
                    <a16:creationId xmlns:a16="http://schemas.microsoft.com/office/drawing/2014/main" id="{ED1EC717-901D-40C7-F195-DD3EC698F16D}"/>
                  </a:ext>
                </a:extLst>
              </p:cNvPr>
              <p:cNvSpPr/>
              <p:nvPr/>
            </p:nvSpPr>
            <p:spPr>
              <a:xfrm>
                <a:off x="5303644" y="1672302"/>
                <a:ext cx="80136" cy="156336"/>
              </a:xfrm>
              <a:custGeom>
                <a:avLst/>
                <a:gdLst>
                  <a:gd name="connsiteX0" fmla="*/ 41148 w 80136"/>
                  <a:gd name="connsiteY0" fmla="*/ 156337 h 156336"/>
                  <a:gd name="connsiteX1" fmla="*/ 0 w 80136"/>
                  <a:gd name="connsiteY1" fmla="*/ 76073 h 156336"/>
                  <a:gd name="connsiteX2" fmla="*/ 6858 w 80136"/>
                  <a:gd name="connsiteY2" fmla="*/ 0 h 156336"/>
                  <a:gd name="connsiteX3" fmla="*/ 73278 w 80136"/>
                  <a:gd name="connsiteY3" fmla="*/ 0 h 156336"/>
                  <a:gd name="connsiteX4" fmla="*/ 80137 w 80136"/>
                  <a:gd name="connsiteY4" fmla="*/ 76073 h 156336"/>
                  <a:gd name="connsiteX5" fmla="*/ 41148 w 80136"/>
                  <a:gd name="connsiteY5" fmla="*/ 156337 h 156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136" h="156336">
                    <a:moveTo>
                      <a:pt x="41148" y="156337"/>
                    </a:moveTo>
                    <a:lnTo>
                      <a:pt x="0" y="76073"/>
                    </a:lnTo>
                    <a:lnTo>
                      <a:pt x="6858" y="0"/>
                    </a:lnTo>
                    <a:lnTo>
                      <a:pt x="73278" y="0"/>
                    </a:lnTo>
                    <a:lnTo>
                      <a:pt x="80137" y="76073"/>
                    </a:lnTo>
                    <a:lnTo>
                      <a:pt x="41148" y="156337"/>
                    </a:lnTo>
                    <a:close/>
                  </a:path>
                </a:pathLst>
              </a:custGeom>
              <a:solidFill>
                <a:srgbClr val="A96F5F"/>
              </a:solidFill>
              <a:ln w="0" cap="flat">
                <a:noFill/>
                <a:prstDash val="solid"/>
                <a:miter/>
              </a:ln>
            </p:spPr>
            <p:txBody>
              <a:bodyPr rtlCol="0" anchor="ctr"/>
              <a:lstStyle/>
              <a:p>
                <a:endParaRPr lang="en-GB"/>
              </a:p>
            </p:txBody>
          </p:sp>
          <p:sp>
            <p:nvSpPr>
              <p:cNvPr id="216" name="Freeform: Shape 215">
                <a:extLst>
                  <a:ext uri="{FF2B5EF4-FFF2-40B4-BE49-F238E27FC236}">
                    <a16:creationId xmlns:a16="http://schemas.microsoft.com/office/drawing/2014/main" id="{3C7417F5-093F-6BCA-7858-1B775FA17A4E}"/>
                  </a:ext>
                </a:extLst>
              </p:cNvPr>
              <p:cNvSpPr/>
              <p:nvPr/>
            </p:nvSpPr>
            <p:spPr>
              <a:xfrm>
                <a:off x="5256654" y="2023077"/>
                <a:ext cx="190626" cy="66294"/>
              </a:xfrm>
              <a:custGeom>
                <a:avLst/>
                <a:gdLst>
                  <a:gd name="connsiteX0" fmla="*/ 0 w 190626"/>
                  <a:gd name="connsiteY0" fmla="*/ 0 h 66294"/>
                  <a:gd name="connsiteX1" fmla="*/ 190627 w 190626"/>
                  <a:gd name="connsiteY1" fmla="*/ 0 h 66294"/>
                  <a:gd name="connsiteX2" fmla="*/ 190627 w 190626"/>
                  <a:gd name="connsiteY2" fmla="*/ 66294 h 66294"/>
                  <a:gd name="connsiteX3" fmla="*/ 0 w 190626"/>
                  <a:gd name="connsiteY3" fmla="*/ 66294 h 66294"/>
                </a:gdLst>
                <a:ahLst/>
                <a:cxnLst>
                  <a:cxn ang="0">
                    <a:pos x="connsiteX0" y="connsiteY0"/>
                  </a:cxn>
                  <a:cxn ang="0">
                    <a:pos x="connsiteX1" y="connsiteY1"/>
                  </a:cxn>
                  <a:cxn ang="0">
                    <a:pos x="connsiteX2" y="connsiteY2"/>
                  </a:cxn>
                  <a:cxn ang="0">
                    <a:pos x="connsiteX3" y="connsiteY3"/>
                  </a:cxn>
                </a:cxnLst>
                <a:rect l="l" t="t" r="r" b="b"/>
                <a:pathLst>
                  <a:path w="190626" h="66294">
                    <a:moveTo>
                      <a:pt x="0" y="0"/>
                    </a:moveTo>
                    <a:lnTo>
                      <a:pt x="190627" y="0"/>
                    </a:lnTo>
                    <a:lnTo>
                      <a:pt x="190627" y="66294"/>
                    </a:lnTo>
                    <a:lnTo>
                      <a:pt x="0" y="66294"/>
                    </a:lnTo>
                    <a:close/>
                  </a:path>
                </a:pathLst>
              </a:custGeom>
              <a:solidFill>
                <a:srgbClr val="3D342A"/>
              </a:solidFill>
              <a:ln w="0" cap="flat">
                <a:noFill/>
                <a:prstDash val="solid"/>
                <a:miter/>
              </a:ln>
            </p:spPr>
            <p:txBody>
              <a:bodyPr rtlCol="0" anchor="ctr"/>
              <a:lstStyle/>
              <a:p>
                <a:endParaRPr lang="en-GB"/>
              </a:p>
            </p:txBody>
          </p:sp>
          <p:sp>
            <p:nvSpPr>
              <p:cNvPr id="217" name="Freeform: Shape 216">
                <a:extLst>
                  <a:ext uri="{FF2B5EF4-FFF2-40B4-BE49-F238E27FC236}">
                    <a16:creationId xmlns:a16="http://schemas.microsoft.com/office/drawing/2014/main" id="{7C54FF6A-46C9-3BF5-D598-40B1B3D4FEB0}"/>
                  </a:ext>
                </a:extLst>
              </p:cNvPr>
              <p:cNvSpPr/>
              <p:nvPr/>
            </p:nvSpPr>
            <p:spPr>
              <a:xfrm>
                <a:off x="5242810" y="2636360"/>
                <a:ext cx="91186" cy="229361"/>
              </a:xfrm>
              <a:custGeom>
                <a:avLst/>
                <a:gdLst>
                  <a:gd name="connsiteX0" fmla="*/ 13716 w 91186"/>
                  <a:gd name="connsiteY0" fmla="*/ 229362 h 229361"/>
                  <a:gd name="connsiteX1" fmla="*/ 0 w 91186"/>
                  <a:gd name="connsiteY1" fmla="*/ 0 h 229361"/>
                  <a:gd name="connsiteX2" fmla="*/ 91187 w 91186"/>
                  <a:gd name="connsiteY2" fmla="*/ 0 h 229361"/>
                  <a:gd name="connsiteX3" fmla="*/ 82042 w 91186"/>
                  <a:gd name="connsiteY3" fmla="*/ 229362 h 229361"/>
                  <a:gd name="connsiteX4" fmla="*/ 13716 w 91186"/>
                  <a:gd name="connsiteY4" fmla="*/ 229362 h 229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86" h="229361">
                    <a:moveTo>
                      <a:pt x="13716" y="229362"/>
                    </a:moveTo>
                    <a:lnTo>
                      <a:pt x="0" y="0"/>
                    </a:lnTo>
                    <a:lnTo>
                      <a:pt x="91187" y="0"/>
                    </a:lnTo>
                    <a:lnTo>
                      <a:pt x="82042" y="229362"/>
                    </a:lnTo>
                    <a:lnTo>
                      <a:pt x="13716" y="229362"/>
                    </a:lnTo>
                    <a:close/>
                  </a:path>
                </a:pathLst>
              </a:custGeom>
              <a:solidFill>
                <a:srgbClr val="7E6321"/>
              </a:solidFill>
              <a:ln w="0" cap="flat">
                <a:noFill/>
                <a:prstDash val="solid"/>
                <a:miter/>
              </a:ln>
            </p:spPr>
            <p:txBody>
              <a:bodyPr rtlCol="0" anchor="ctr"/>
              <a:lstStyle/>
              <a:p>
                <a:endParaRPr lang="en-GB"/>
              </a:p>
            </p:txBody>
          </p:sp>
          <p:sp>
            <p:nvSpPr>
              <p:cNvPr id="218" name="Freeform: Shape 217">
                <a:extLst>
                  <a:ext uri="{FF2B5EF4-FFF2-40B4-BE49-F238E27FC236}">
                    <a16:creationId xmlns:a16="http://schemas.microsoft.com/office/drawing/2014/main" id="{E638B0DF-23D6-4526-4227-466A4DBCC13D}"/>
                  </a:ext>
                </a:extLst>
              </p:cNvPr>
              <p:cNvSpPr/>
              <p:nvPr/>
            </p:nvSpPr>
            <p:spPr>
              <a:xfrm>
                <a:off x="5226173" y="2815937"/>
                <a:ext cx="88392" cy="49784"/>
              </a:xfrm>
              <a:custGeom>
                <a:avLst/>
                <a:gdLst>
                  <a:gd name="connsiteX0" fmla="*/ 54483 w 88392"/>
                  <a:gd name="connsiteY0" fmla="*/ 0 h 49784"/>
                  <a:gd name="connsiteX1" fmla="*/ 36323 w 88392"/>
                  <a:gd name="connsiteY1" fmla="*/ 0 h 49784"/>
                  <a:gd name="connsiteX2" fmla="*/ 0 w 88392"/>
                  <a:gd name="connsiteY2" fmla="*/ 33909 h 49784"/>
                  <a:gd name="connsiteX3" fmla="*/ 0 w 88392"/>
                  <a:gd name="connsiteY3" fmla="*/ 49784 h 49784"/>
                  <a:gd name="connsiteX4" fmla="*/ 88392 w 88392"/>
                  <a:gd name="connsiteY4" fmla="*/ 49784 h 49784"/>
                  <a:gd name="connsiteX5" fmla="*/ 88392 w 88392"/>
                  <a:gd name="connsiteY5" fmla="*/ 33909 h 49784"/>
                  <a:gd name="connsiteX6" fmla="*/ 54356 w 88392"/>
                  <a:gd name="connsiteY6" fmla="*/ 0 h 4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392" h="49784">
                    <a:moveTo>
                      <a:pt x="54483" y="0"/>
                    </a:moveTo>
                    <a:lnTo>
                      <a:pt x="36323" y="0"/>
                    </a:lnTo>
                    <a:cubicBezTo>
                      <a:pt x="15875" y="0"/>
                      <a:pt x="0" y="15875"/>
                      <a:pt x="0" y="33909"/>
                    </a:cubicBezTo>
                    <a:lnTo>
                      <a:pt x="0" y="49784"/>
                    </a:lnTo>
                    <a:lnTo>
                      <a:pt x="88392" y="49784"/>
                    </a:lnTo>
                    <a:lnTo>
                      <a:pt x="88392" y="33909"/>
                    </a:lnTo>
                    <a:cubicBezTo>
                      <a:pt x="88392" y="15875"/>
                      <a:pt x="72517" y="0"/>
                      <a:pt x="54356" y="0"/>
                    </a:cubicBezTo>
                    <a:close/>
                  </a:path>
                </a:pathLst>
              </a:custGeom>
              <a:solidFill>
                <a:srgbClr val="7E6321"/>
              </a:solidFill>
              <a:ln w="0" cap="flat">
                <a:noFill/>
                <a:prstDash val="solid"/>
                <a:miter/>
              </a:ln>
            </p:spPr>
            <p:txBody>
              <a:bodyPr rtlCol="0" anchor="ctr"/>
              <a:lstStyle/>
              <a:p>
                <a:endParaRPr lang="en-GB"/>
              </a:p>
            </p:txBody>
          </p:sp>
          <p:sp>
            <p:nvSpPr>
              <p:cNvPr id="219" name="Freeform: Shape 218">
                <a:extLst>
                  <a:ext uri="{FF2B5EF4-FFF2-40B4-BE49-F238E27FC236}">
                    <a16:creationId xmlns:a16="http://schemas.microsoft.com/office/drawing/2014/main" id="{DFBF7A8A-0AD8-D002-FBF9-BC8B6E9DE64C}"/>
                  </a:ext>
                </a:extLst>
              </p:cNvPr>
              <p:cNvSpPr/>
              <p:nvPr/>
            </p:nvSpPr>
            <p:spPr>
              <a:xfrm>
                <a:off x="5405879" y="2437478"/>
                <a:ext cx="91185" cy="229361"/>
              </a:xfrm>
              <a:custGeom>
                <a:avLst/>
                <a:gdLst>
                  <a:gd name="connsiteX0" fmla="*/ 11684 w 91185"/>
                  <a:gd name="connsiteY0" fmla="*/ 229362 h 229361"/>
                  <a:gd name="connsiteX1" fmla="*/ 0 w 91185"/>
                  <a:gd name="connsiteY1" fmla="*/ 0 h 229361"/>
                  <a:gd name="connsiteX2" fmla="*/ 91186 w 91185"/>
                  <a:gd name="connsiteY2" fmla="*/ 0 h 229361"/>
                  <a:gd name="connsiteX3" fmla="*/ 84201 w 91185"/>
                  <a:gd name="connsiteY3" fmla="*/ 229362 h 229361"/>
                  <a:gd name="connsiteX4" fmla="*/ 11684 w 91185"/>
                  <a:gd name="connsiteY4" fmla="*/ 229362 h 229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85" h="229361">
                    <a:moveTo>
                      <a:pt x="11684" y="229362"/>
                    </a:moveTo>
                    <a:lnTo>
                      <a:pt x="0" y="0"/>
                    </a:lnTo>
                    <a:lnTo>
                      <a:pt x="91186" y="0"/>
                    </a:lnTo>
                    <a:lnTo>
                      <a:pt x="84201" y="229362"/>
                    </a:lnTo>
                    <a:lnTo>
                      <a:pt x="11684" y="229362"/>
                    </a:lnTo>
                    <a:close/>
                  </a:path>
                </a:pathLst>
              </a:custGeom>
              <a:solidFill>
                <a:srgbClr val="7E6321"/>
              </a:solidFill>
              <a:ln w="0" cap="flat">
                <a:noFill/>
                <a:prstDash val="solid"/>
                <a:miter/>
              </a:ln>
            </p:spPr>
            <p:txBody>
              <a:bodyPr rtlCol="0" anchor="ctr"/>
              <a:lstStyle/>
              <a:p>
                <a:endParaRPr lang="en-GB"/>
              </a:p>
            </p:txBody>
          </p:sp>
          <p:sp>
            <p:nvSpPr>
              <p:cNvPr id="220" name="Freeform: Shape 219">
                <a:extLst>
                  <a:ext uri="{FF2B5EF4-FFF2-40B4-BE49-F238E27FC236}">
                    <a16:creationId xmlns:a16="http://schemas.microsoft.com/office/drawing/2014/main" id="{945E3D67-76AF-23DE-0B73-D9FC95EABC23}"/>
                  </a:ext>
                </a:extLst>
              </p:cNvPr>
              <p:cNvSpPr/>
              <p:nvPr/>
            </p:nvSpPr>
            <p:spPr>
              <a:xfrm>
                <a:off x="5405879" y="2622897"/>
                <a:ext cx="91185" cy="49784"/>
              </a:xfrm>
              <a:custGeom>
                <a:avLst/>
                <a:gdLst>
                  <a:gd name="connsiteX0" fmla="*/ 56134 w 91185"/>
                  <a:gd name="connsiteY0" fmla="*/ 0 h 49784"/>
                  <a:gd name="connsiteX1" fmla="*/ 35052 w 91185"/>
                  <a:gd name="connsiteY1" fmla="*/ 0 h 49784"/>
                  <a:gd name="connsiteX2" fmla="*/ 0 w 91185"/>
                  <a:gd name="connsiteY2" fmla="*/ 33909 h 49784"/>
                  <a:gd name="connsiteX3" fmla="*/ 0 w 91185"/>
                  <a:gd name="connsiteY3" fmla="*/ 49784 h 49784"/>
                  <a:gd name="connsiteX4" fmla="*/ 91186 w 91185"/>
                  <a:gd name="connsiteY4" fmla="*/ 49784 h 49784"/>
                  <a:gd name="connsiteX5" fmla="*/ 91186 w 91185"/>
                  <a:gd name="connsiteY5" fmla="*/ 33909 h 49784"/>
                  <a:gd name="connsiteX6" fmla="*/ 56134 w 91185"/>
                  <a:gd name="connsiteY6" fmla="*/ 0 h 4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85" h="49784">
                    <a:moveTo>
                      <a:pt x="56134" y="0"/>
                    </a:moveTo>
                    <a:lnTo>
                      <a:pt x="35052" y="0"/>
                    </a:lnTo>
                    <a:cubicBezTo>
                      <a:pt x="16383" y="0"/>
                      <a:pt x="0" y="15875"/>
                      <a:pt x="0" y="33909"/>
                    </a:cubicBezTo>
                    <a:lnTo>
                      <a:pt x="0" y="49784"/>
                    </a:lnTo>
                    <a:lnTo>
                      <a:pt x="91186" y="49784"/>
                    </a:lnTo>
                    <a:lnTo>
                      <a:pt x="91186" y="33909"/>
                    </a:lnTo>
                    <a:cubicBezTo>
                      <a:pt x="91186" y="15875"/>
                      <a:pt x="74803" y="0"/>
                      <a:pt x="56134" y="0"/>
                    </a:cubicBezTo>
                    <a:close/>
                  </a:path>
                </a:pathLst>
              </a:custGeom>
              <a:solidFill>
                <a:srgbClr val="7E6321"/>
              </a:solidFill>
              <a:ln w="0" cap="flat">
                <a:noFill/>
                <a:prstDash val="solid"/>
                <a:miter/>
              </a:ln>
            </p:spPr>
            <p:txBody>
              <a:bodyPr rtlCol="0" anchor="ctr"/>
              <a:lstStyle/>
              <a:p>
                <a:endParaRPr lang="en-GB"/>
              </a:p>
            </p:txBody>
          </p:sp>
          <p:sp>
            <p:nvSpPr>
              <p:cNvPr id="221" name="Freeform: Shape 220">
                <a:extLst>
                  <a:ext uri="{FF2B5EF4-FFF2-40B4-BE49-F238E27FC236}">
                    <a16:creationId xmlns:a16="http://schemas.microsoft.com/office/drawing/2014/main" id="{A3F911BE-F4AE-5CDF-50A7-B33F346D27C7}"/>
                  </a:ext>
                </a:extLst>
              </p:cNvPr>
              <p:cNvSpPr/>
              <p:nvPr/>
            </p:nvSpPr>
            <p:spPr>
              <a:xfrm>
                <a:off x="5159498" y="1496154"/>
                <a:ext cx="349758" cy="759079"/>
              </a:xfrm>
              <a:custGeom>
                <a:avLst/>
                <a:gdLst>
                  <a:gd name="connsiteX0" fmla="*/ 124206 w 349758"/>
                  <a:gd name="connsiteY0" fmla="*/ 11430 h 759079"/>
                  <a:gd name="connsiteX1" fmla="*/ 124206 w 349758"/>
                  <a:gd name="connsiteY1" fmla="*/ 11430 h 759079"/>
                  <a:gd name="connsiteX2" fmla="*/ 204724 w 349758"/>
                  <a:gd name="connsiteY2" fmla="*/ 0 h 759079"/>
                  <a:gd name="connsiteX3" fmla="*/ 204724 w 349758"/>
                  <a:gd name="connsiteY3" fmla="*/ 0 h 759079"/>
                  <a:gd name="connsiteX4" fmla="*/ 190881 w 349758"/>
                  <a:gd name="connsiteY4" fmla="*/ 372618 h 759079"/>
                  <a:gd name="connsiteX5" fmla="*/ 190881 w 349758"/>
                  <a:gd name="connsiteY5" fmla="*/ 372618 h 759079"/>
                  <a:gd name="connsiteX6" fmla="*/ 144907 w 349758"/>
                  <a:gd name="connsiteY6" fmla="*/ 264541 h 759079"/>
                  <a:gd name="connsiteX7" fmla="*/ 144907 w 349758"/>
                  <a:gd name="connsiteY7" fmla="*/ 264541 h 759079"/>
                  <a:gd name="connsiteX8" fmla="*/ 181737 w 349758"/>
                  <a:gd name="connsiteY8" fmla="*/ 331216 h 759079"/>
                  <a:gd name="connsiteX9" fmla="*/ 181737 w 349758"/>
                  <a:gd name="connsiteY9" fmla="*/ 331216 h 759079"/>
                  <a:gd name="connsiteX10" fmla="*/ 181737 w 349758"/>
                  <a:gd name="connsiteY10" fmla="*/ 331216 h 759079"/>
                  <a:gd name="connsiteX11" fmla="*/ 181737 w 349758"/>
                  <a:gd name="connsiteY11" fmla="*/ 331216 h 759079"/>
                  <a:gd name="connsiteX12" fmla="*/ 0 w 349758"/>
                  <a:gd name="connsiteY12" fmla="*/ 414020 h 759079"/>
                  <a:gd name="connsiteX13" fmla="*/ 0 w 349758"/>
                  <a:gd name="connsiteY13" fmla="*/ 414020 h 759079"/>
                  <a:gd name="connsiteX14" fmla="*/ 80518 w 349758"/>
                  <a:gd name="connsiteY14" fmla="*/ 11430 h 759079"/>
                  <a:gd name="connsiteX15" fmla="*/ 80518 w 349758"/>
                  <a:gd name="connsiteY15" fmla="*/ 11430 h 759079"/>
                  <a:gd name="connsiteX16" fmla="*/ 75947 w 349758"/>
                  <a:gd name="connsiteY16" fmla="*/ 393319 h 759079"/>
                  <a:gd name="connsiteX17" fmla="*/ 75947 w 349758"/>
                  <a:gd name="connsiteY17" fmla="*/ 393319 h 759079"/>
                  <a:gd name="connsiteX18" fmla="*/ 269240 w 349758"/>
                  <a:gd name="connsiteY18" fmla="*/ 29845 h 759079"/>
                  <a:gd name="connsiteX19" fmla="*/ 269240 w 349758"/>
                  <a:gd name="connsiteY19" fmla="*/ 29845 h 759079"/>
                  <a:gd name="connsiteX20" fmla="*/ 105791 w 349758"/>
                  <a:gd name="connsiteY20" fmla="*/ 36703 h 759079"/>
                  <a:gd name="connsiteX21" fmla="*/ 105791 w 349758"/>
                  <a:gd name="connsiteY21" fmla="*/ 36703 h 759079"/>
                  <a:gd name="connsiteX22" fmla="*/ 349759 w 349758"/>
                  <a:gd name="connsiteY22" fmla="*/ 759079 h 759079"/>
                  <a:gd name="connsiteX23" fmla="*/ 349759 w 349758"/>
                  <a:gd name="connsiteY23" fmla="*/ 759079 h 75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58" h="759079">
                    <a:moveTo>
                      <a:pt x="124206" y="11430"/>
                    </a:moveTo>
                    <a:lnTo>
                      <a:pt x="124206" y="11430"/>
                    </a:lnTo>
                    <a:moveTo>
                      <a:pt x="204724" y="0"/>
                    </a:moveTo>
                    <a:lnTo>
                      <a:pt x="204724" y="0"/>
                    </a:lnTo>
                    <a:moveTo>
                      <a:pt x="190881" y="372618"/>
                    </a:moveTo>
                    <a:lnTo>
                      <a:pt x="190881" y="372618"/>
                    </a:lnTo>
                    <a:moveTo>
                      <a:pt x="144907" y="264541"/>
                    </a:moveTo>
                    <a:lnTo>
                      <a:pt x="144907" y="264541"/>
                    </a:lnTo>
                    <a:moveTo>
                      <a:pt x="181737" y="331216"/>
                    </a:moveTo>
                    <a:lnTo>
                      <a:pt x="181737" y="331216"/>
                    </a:lnTo>
                    <a:moveTo>
                      <a:pt x="181737" y="331216"/>
                    </a:moveTo>
                    <a:lnTo>
                      <a:pt x="181737" y="331216"/>
                    </a:lnTo>
                    <a:moveTo>
                      <a:pt x="0" y="414020"/>
                    </a:moveTo>
                    <a:lnTo>
                      <a:pt x="0" y="414020"/>
                    </a:lnTo>
                    <a:moveTo>
                      <a:pt x="80518" y="11430"/>
                    </a:moveTo>
                    <a:lnTo>
                      <a:pt x="80518" y="11430"/>
                    </a:lnTo>
                    <a:moveTo>
                      <a:pt x="75947" y="393319"/>
                    </a:moveTo>
                    <a:lnTo>
                      <a:pt x="75947" y="393319"/>
                    </a:lnTo>
                    <a:moveTo>
                      <a:pt x="269240" y="29845"/>
                    </a:moveTo>
                    <a:lnTo>
                      <a:pt x="269240" y="29845"/>
                    </a:lnTo>
                    <a:moveTo>
                      <a:pt x="105791" y="36703"/>
                    </a:moveTo>
                    <a:lnTo>
                      <a:pt x="105791" y="36703"/>
                    </a:lnTo>
                    <a:moveTo>
                      <a:pt x="349759" y="759079"/>
                    </a:moveTo>
                    <a:lnTo>
                      <a:pt x="349759" y="759079"/>
                    </a:lnTo>
                  </a:path>
                </a:pathLst>
              </a:custGeom>
              <a:noFill/>
              <a:ln w="19050" cap="flat">
                <a:solidFill>
                  <a:srgbClr val="3D342A"/>
                </a:solidFill>
                <a:prstDash val="solid"/>
                <a:miter/>
              </a:ln>
            </p:spPr>
            <p:txBody>
              <a:bodyPr rtlCol="0" anchor="ctr"/>
              <a:lstStyle/>
              <a:p>
                <a:endParaRPr lang="en-GB"/>
              </a:p>
            </p:txBody>
          </p:sp>
          <p:sp>
            <p:nvSpPr>
              <p:cNvPr id="222" name="Freeform: Shape 221">
                <a:extLst>
                  <a:ext uri="{FF2B5EF4-FFF2-40B4-BE49-F238E27FC236}">
                    <a16:creationId xmlns:a16="http://schemas.microsoft.com/office/drawing/2014/main" id="{EDAA5567-2A4F-6808-E47F-1BBC6B5E3868}"/>
                  </a:ext>
                </a:extLst>
              </p:cNvPr>
              <p:cNvSpPr/>
              <p:nvPr/>
            </p:nvSpPr>
            <p:spPr>
              <a:xfrm>
                <a:off x="5219450" y="1388368"/>
                <a:ext cx="249159" cy="194169"/>
              </a:xfrm>
              <a:custGeom>
                <a:avLst/>
                <a:gdLst>
                  <a:gd name="connsiteX0" fmla="*/ 241293 w 249159"/>
                  <a:gd name="connsiteY0" fmla="*/ 112230 h 194169"/>
                  <a:gd name="connsiteX1" fmla="*/ 246626 w 249159"/>
                  <a:gd name="connsiteY1" fmla="*/ 85687 h 194169"/>
                  <a:gd name="connsiteX2" fmla="*/ 231513 w 249159"/>
                  <a:gd name="connsiteY2" fmla="*/ 68796 h 194169"/>
                  <a:gd name="connsiteX3" fmla="*/ 226560 w 249159"/>
                  <a:gd name="connsiteY3" fmla="*/ 44666 h 194169"/>
                  <a:gd name="connsiteX4" fmla="*/ 205224 w 249159"/>
                  <a:gd name="connsiteY4" fmla="*/ 33998 h 194169"/>
                  <a:gd name="connsiteX5" fmla="*/ 191127 w 249159"/>
                  <a:gd name="connsiteY5" fmla="*/ 13932 h 194169"/>
                  <a:gd name="connsiteX6" fmla="*/ 166489 w 249159"/>
                  <a:gd name="connsiteY6" fmla="*/ 13043 h 194169"/>
                  <a:gd name="connsiteX7" fmla="*/ 145281 w 249159"/>
                  <a:gd name="connsiteY7" fmla="*/ 89 h 194169"/>
                  <a:gd name="connsiteX8" fmla="*/ 124452 w 249159"/>
                  <a:gd name="connsiteY8" fmla="*/ 7201 h 194169"/>
                  <a:gd name="connsiteX9" fmla="*/ 103624 w 249159"/>
                  <a:gd name="connsiteY9" fmla="*/ 89 h 194169"/>
                  <a:gd name="connsiteX10" fmla="*/ 82415 w 249159"/>
                  <a:gd name="connsiteY10" fmla="*/ 13043 h 194169"/>
                  <a:gd name="connsiteX11" fmla="*/ 57777 w 249159"/>
                  <a:gd name="connsiteY11" fmla="*/ 13932 h 194169"/>
                  <a:gd name="connsiteX12" fmla="*/ 43681 w 249159"/>
                  <a:gd name="connsiteY12" fmla="*/ 33998 h 194169"/>
                  <a:gd name="connsiteX13" fmla="*/ 22345 w 249159"/>
                  <a:gd name="connsiteY13" fmla="*/ 44666 h 194169"/>
                  <a:gd name="connsiteX14" fmla="*/ 17392 w 249159"/>
                  <a:gd name="connsiteY14" fmla="*/ 68796 h 194169"/>
                  <a:gd name="connsiteX15" fmla="*/ 2278 w 249159"/>
                  <a:gd name="connsiteY15" fmla="*/ 85687 h 194169"/>
                  <a:gd name="connsiteX16" fmla="*/ 7612 w 249159"/>
                  <a:gd name="connsiteY16" fmla="*/ 112230 h 194169"/>
                  <a:gd name="connsiteX17" fmla="*/ 120 w 249159"/>
                  <a:gd name="connsiteY17" fmla="*/ 133947 h 194169"/>
                  <a:gd name="connsiteX18" fmla="*/ 20694 w 249159"/>
                  <a:gd name="connsiteY18" fmla="*/ 158204 h 194169"/>
                  <a:gd name="connsiteX19" fmla="*/ 30599 w 249159"/>
                  <a:gd name="connsiteY19" fmla="*/ 180683 h 194169"/>
                  <a:gd name="connsiteX20" fmla="*/ 61969 w 249159"/>
                  <a:gd name="connsiteY20" fmla="*/ 183731 h 194169"/>
                  <a:gd name="connsiteX21" fmla="*/ 84828 w 249159"/>
                  <a:gd name="connsiteY21" fmla="*/ 194145 h 194169"/>
                  <a:gd name="connsiteX22" fmla="*/ 102989 w 249159"/>
                  <a:gd name="connsiteY22" fmla="*/ 186271 h 194169"/>
                  <a:gd name="connsiteX23" fmla="*/ 122167 w 249159"/>
                  <a:gd name="connsiteY23" fmla="*/ 190716 h 194169"/>
                  <a:gd name="connsiteX24" fmla="*/ 126993 w 249159"/>
                  <a:gd name="connsiteY24" fmla="*/ 190716 h 194169"/>
                  <a:gd name="connsiteX25" fmla="*/ 146170 w 249159"/>
                  <a:gd name="connsiteY25" fmla="*/ 186271 h 194169"/>
                  <a:gd name="connsiteX26" fmla="*/ 164331 w 249159"/>
                  <a:gd name="connsiteY26" fmla="*/ 194145 h 194169"/>
                  <a:gd name="connsiteX27" fmla="*/ 187190 w 249159"/>
                  <a:gd name="connsiteY27" fmla="*/ 183731 h 194169"/>
                  <a:gd name="connsiteX28" fmla="*/ 218559 w 249159"/>
                  <a:gd name="connsiteY28" fmla="*/ 180683 h 194169"/>
                  <a:gd name="connsiteX29" fmla="*/ 228465 w 249159"/>
                  <a:gd name="connsiteY29" fmla="*/ 158204 h 194169"/>
                  <a:gd name="connsiteX30" fmla="*/ 249039 w 249159"/>
                  <a:gd name="connsiteY30" fmla="*/ 133947 h 194169"/>
                  <a:gd name="connsiteX31" fmla="*/ 241547 w 249159"/>
                  <a:gd name="connsiteY31" fmla="*/ 112230 h 19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9159" h="194169">
                    <a:moveTo>
                      <a:pt x="241293" y="112230"/>
                    </a:moveTo>
                    <a:cubicBezTo>
                      <a:pt x="247261" y="105118"/>
                      <a:pt x="249674" y="95212"/>
                      <a:pt x="246626" y="85687"/>
                    </a:cubicBezTo>
                    <a:cubicBezTo>
                      <a:pt x="244086" y="77813"/>
                      <a:pt x="238498" y="71971"/>
                      <a:pt x="231513" y="68796"/>
                    </a:cubicBezTo>
                    <a:cubicBezTo>
                      <a:pt x="233546" y="60668"/>
                      <a:pt x="232148" y="51778"/>
                      <a:pt x="226560" y="44666"/>
                    </a:cubicBezTo>
                    <a:cubicBezTo>
                      <a:pt x="221226" y="37808"/>
                      <a:pt x="213352" y="34252"/>
                      <a:pt x="205224" y="33998"/>
                    </a:cubicBezTo>
                    <a:cubicBezTo>
                      <a:pt x="203827" y="25743"/>
                      <a:pt x="199001" y="18250"/>
                      <a:pt x="191127" y="13932"/>
                    </a:cubicBezTo>
                    <a:cubicBezTo>
                      <a:pt x="183126" y="9614"/>
                      <a:pt x="174109" y="9741"/>
                      <a:pt x="166489" y="13043"/>
                    </a:cubicBezTo>
                    <a:cubicBezTo>
                      <a:pt x="161918" y="5931"/>
                      <a:pt x="154297" y="851"/>
                      <a:pt x="145281" y="89"/>
                    </a:cubicBezTo>
                    <a:cubicBezTo>
                      <a:pt x="137280" y="-546"/>
                      <a:pt x="129913" y="2248"/>
                      <a:pt x="124452" y="7201"/>
                    </a:cubicBezTo>
                    <a:cubicBezTo>
                      <a:pt x="118992" y="2248"/>
                      <a:pt x="111498" y="-546"/>
                      <a:pt x="103624" y="89"/>
                    </a:cubicBezTo>
                    <a:cubicBezTo>
                      <a:pt x="94608" y="851"/>
                      <a:pt x="86860" y="5804"/>
                      <a:pt x="82415" y="13043"/>
                    </a:cubicBezTo>
                    <a:cubicBezTo>
                      <a:pt x="74796" y="9614"/>
                      <a:pt x="65651" y="9614"/>
                      <a:pt x="57777" y="13932"/>
                    </a:cubicBezTo>
                    <a:cubicBezTo>
                      <a:pt x="49903" y="18250"/>
                      <a:pt x="44950" y="25743"/>
                      <a:pt x="43681" y="33998"/>
                    </a:cubicBezTo>
                    <a:cubicBezTo>
                      <a:pt x="35552" y="34252"/>
                      <a:pt x="27678" y="37808"/>
                      <a:pt x="22345" y="44666"/>
                    </a:cubicBezTo>
                    <a:cubicBezTo>
                      <a:pt x="16757" y="51778"/>
                      <a:pt x="15359" y="60668"/>
                      <a:pt x="17392" y="68796"/>
                    </a:cubicBezTo>
                    <a:cubicBezTo>
                      <a:pt x="10407" y="71971"/>
                      <a:pt x="4819" y="77813"/>
                      <a:pt x="2278" y="85687"/>
                    </a:cubicBezTo>
                    <a:cubicBezTo>
                      <a:pt x="-769" y="95212"/>
                      <a:pt x="1644" y="105118"/>
                      <a:pt x="7612" y="112230"/>
                    </a:cubicBezTo>
                    <a:cubicBezTo>
                      <a:pt x="2278" y="117945"/>
                      <a:pt x="-642" y="125565"/>
                      <a:pt x="120" y="133947"/>
                    </a:cubicBezTo>
                    <a:cubicBezTo>
                      <a:pt x="1262" y="145885"/>
                      <a:pt x="9772" y="155283"/>
                      <a:pt x="20694" y="158204"/>
                    </a:cubicBezTo>
                    <a:cubicBezTo>
                      <a:pt x="20439" y="166586"/>
                      <a:pt x="23614" y="174968"/>
                      <a:pt x="30599" y="180683"/>
                    </a:cubicBezTo>
                    <a:cubicBezTo>
                      <a:pt x="39744" y="188303"/>
                      <a:pt x="52189" y="189065"/>
                      <a:pt x="61969" y="183731"/>
                    </a:cubicBezTo>
                    <a:cubicBezTo>
                      <a:pt x="67302" y="190335"/>
                      <a:pt x="75558" y="194526"/>
                      <a:pt x="84828" y="194145"/>
                    </a:cubicBezTo>
                    <a:cubicBezTo>
                      <a:pt x="91940" y="193891"/>
                      <a:pt x="98290" y="190843"/>
                      <a:pt x="102989" y="186271"/>
                    </a:cubicBezTo>
                    <a:cubicBezTo>
                      <a:pt x="108450" y="189827"/>
                      <a:pt x="115182" y="191732"/>
                      <a:pt x="122167" y="190716"/>
                    </a:cubicBezTo>
                    <a:cubicBezTo>
                      <a:pt x="123056" y="190716"/>
                      <a:pt x="126103" y="190716"/>
                      <a:pt x="126993" y="190716"/>
                    </a:cubicBezTo>
                    <a:cubicBezTo>
                      <a:pt x="133977" y="191732"/>
                      <a:pt x="140709" y="189827"/>
                      <a:pt x="146170" y="186271"/>
                    </a:cubicBezTo>
                    <a:cubicBezTo>
                      <a:pt x="150869" y="190843"/>
                      <a:pt x="157219" y="193891"/>
                      <a:pt x="164331" y="194145"/>
                    </a:cubicBezTo>
                    <a:cubicBezTo>
                      <a:pt x="173474" y="194526"/>
                      <a:pt x="181730" y="190335"/>
                      <a:pt x="187190" y="183731"/>
                    </a:cubicBezTo>
                    <a:cubicBezTo>
                      <a:pt x="196970" y="189065"/>
                      <a:pt x="209543" y="188303"/>
                      <a:pt x="218559" y="180683"/>
                    </a:cubicBezTo>
                    <a:cubicBezTo>
                      <a:pt x="225418" y="174968"/>
                      <a:pt x="228720" y="166459"/>
                      <a:pt x="228465" y="158204"/>
                    </a:cubicBezTo>
                    <a:cubicBezTo>
                      <a:pt x="239387" y="155283"/>
                      <a:pt x="247897" y="145885"/>
                      <a:pt x="249039" y="133947"/>
                    </a:cubicBezTo>
                    <a:cubicBezTo>
                      <a:pt x="249801" y="125692"/>
                      <a:pt x="246881" y="117945"/>
                      <a:pt x="241547" y="112230"/>
                    </a:cubicBezTo>
                    <a:close/>
                  </a:path>
                </a:pathLst>
              </a:custGeom>
              <a:solidFill>
                <a:srgbClr val="3D342A"/>
              </a:solidFill>
              <a:ln w="0" cap="flat">
                <a:noFill/>
                <a:prstDash val="solid"/>
                <a:miter/>
              </a:ln>
            </p:spPr>
            <p:txBody>
              <a:bodyPr rtlCol="0" anchor="ctr"/>
              <a:lstStyle/>
              <a:p>
                <a:endParaRPr lang="en-GB"/>
              </a:p>
            </p:txBody>
          </p:sp>
          <p:sp>
            <p:nvSpPr>
              <p:cNvPr id="223" name="Freeform: Shape 222">
                <a:extLst>
                  <a:ext uri="{FF2B5EF4-FFF2-40B4-BE49-F238E27FC236}">
                    <a16:creationId xmlns:a16="http://schemas.microsoft.com/office/drawing/2014/main" id="{AE6F186F-9063-CF3C-476E-BC9501521448}"/>
                  </a:ext>
                </a:extLst>
              </p:cNvPr>
              <p:cNvSpPr/>
              <p:nvPr/>
            </p:nvSpPr>
            <p:spPr>
              <a:xfrm>
                <a:off x="5257797" y="1477358"/>
                <a:ext cx="171703" cy="239269"/>
              </a:xfrm>
              <a:custGeom>
                <a:avLst/>
                <a:gdLst>
                  <a:gd name="connsiteX0" fmla="*/ 171703 w 171703"/>
                  <a:gd name="connsiteY0" fmla="*/ 85852 h 239269"/>
                  <a:gd name="connsiteX1" fmla="*/ 171703 w 171703"/>
                  <a:gd name="connsiteY1" fmla="*/ 144653 h 239269"/>
                  <a:gd name="connsiteX2" fmla="*/ 127508 w 171703"/>
                  <a:gd name="connsiteY2" fmla="*/ 220218 h 239269"/>
                  <a:gd name="connsiteX3" fmla="*/ 85851 w 171703"/>
                  <a:gd name="connsiteY3" fmla="*/ 239268 h 239269"/>
                  <a:gd name="connsiteX4" fmla="*/ 44196 w 171703"/>
                  <a:gd name="connsiteY4" fmla="*/ 220218 h 239269"/>
                  <a:gd name="connsiteX5" fmla="*/ 0 w 171703"/>
                  <a:gd name="connsiteY5" fmla="*/ 144653 h 239269"/>
                  <a:gd name="connsiteX6" fmla="*/ 0 w 171703"/>
                  <a:gd name="connsiteY6" fmla="*/ 85852 h 239269"/>
                  <a:gd name="connsiteX7" fmla="*/ 85851 w 171703"/>
                  <a:gd name="connsiteY7" fmla="*/ 0 h 239269"/>
                  <a:gd name="connsiteX8" fmla="*/ 171703 w 171703"/>
                  <a:gd name="connsiteY8" fmla="*/ 85852 h 239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703" h="239269">
                    <a:moveTo>
                      <a:pt x="171703" y="85852"/>
                    </a:moveTo>
                    <a:lnTo>
                      <a:pt x="171703" y="144653"/>
                    </a:lnTo>
                    <a:cubicBezTo>
                      <a:pt x="171703" y="180848"/>
                      <a:pt x="127508" y="220218"/>
                      <a:pt x="127508" y="220218"/>
                    </a:cubicBezTo>
                    <a:cubicBezTo>
                      <a:pt x="116332" y="233045"/>
                      <a:pt x="101092" y="239395"/>
                      <a:pt x="85851" y="239268"/>
                    </a:cubicBezTo>
                    <a:cubicBezTo>
                      <a:pt x="70612" y="239268"/>
                      <a:pt x="55372" y="232918"/>
                      <a:pt x="44196" y="220218"/>
                    </a:cubicBezTo>
                    <a:cubicBezTo>
                      <a:pt x="44196" y="220218"/>
                      <a:pt x="0" y="180848"/>
                      <a:pt x="0" y="144653"/>
                    </a:cubicBezTo>
                    <a:lnTo>
                      <a:pt x="0" y="85852"/>
                    </a:lnTo>
                    <a:cubicBezTo>
                      <a:pt x="0" y="38481"/>
                      <a:pt x="38481" y="0"/>
                      <a:pt x="85851" y="0"/>
                    </a:cubicBezTo>
                    <a:cubicBezTo>
                      <a:pt x="133223" y="0"/>
                      <a:pt x="171703" y="38481"/>
                      <a:pt x="171703" y="85852"/>
                    </a:cubicBezTo>
                    <a:close/>
                  </a:path>
                </a:pathLst>
              </a:custGeom>
              <a:solidFill>
                <a:srgbClr val="A96F5F"/>
              </a:solidFill>
              <a:ln w="0" cap="flat">
                <a:noFill/>
                <a:prstDash val="solid"/>
                <a:miter/>
              </a:ln>
            </p:spPr>
            <p:txBody>
              <a:bodyPr rtlCol="0" anchor="ctr"/>
              <a:lstStyle/>
              <a:p>
                <a:endParaRPr lang="en-GB"/>
              </a:p>
            </p:txBody>
          </p:sp>
          <p:sp>
            <p:nvSpPr>
              <p:cNvPr id="224" name="Freeform: Shape 223">
                <a:extLst>
                  <a:ext uri="{FF2B5EF4-FFF2-40B4-BE49-F238E27FC236}">
                    <a16:creationId xmlns:a16="http://schemas.microsoft.com/office/drawing/2014/main" id="{4F8E2BEB-078A-14AF-C438-7B7E6620C909}"/>
                  </a:ext>
                </a:extLst>
              </p:cNvPr>
              <p:cNvSpPr/>
              <p:nvPr/>
            </p:nvSpPr>
            <p:spPr>
              <a:xfrm>
                <a:off x="5255257" y="1463111"/>
                <a:ext cx="176783" cy="129689"/>
              </a:xfrm>
              <a:custGeom>
                <a:avLst/>
                <a:gdLst>
                  <a:gd name="connsiteX0" fmla="*/ 176784 w 176783"/>
                  <a:gd name="connsiteY0" fmla="*/ 88288 h 129689"/>
                  <a:gd name="connsiteX1" fmla="*/ 79883 w 176783"/>
                  <a:gd name="connsiteY1" fmla="*/ 404 h 129689"/>
                  <a:gd name="connsiteX2" fmla="*/ 0 w 176783"/>
                  <a:gd name="connsiteY2" fmla="*/ 90955 h 129689"/>
                  <a:gd name="connsiteX3" fmla="*/ 0 w 176783"/>
                  <a:gd name="connsiteY3" fmla="*/ 129690 h 129689"/>
                  <a:gd name="connsiteX4" fmla="*/ 4826 w 176783"/>
                  <a:gd name="connsiteY4" fmla="*/ 129690 h 129689"/>
                  <a:gd name="connsiteX5" fmla="*/ 21844 w 176783"/>
                  <a:gd name="connsiteY5" fmla="*/ 112672 h 129689"/>
                  <a:gd name="connsiteX6" fmla="*/ 21844 w 176783"/>
                  <a:gd name="connsiteY6" fmla="*/ 102512 h 129689"/>
                  <a:gd name="connsiteX7" fmla="*/ 83820 w 176783"/>
                  <a:gd name="connsiteY7" fmla="*/ 33678 h 129689"/>
                  <a:gd name="connsiteX8" fmla="*/ 154940 w 176783"/>
                  <a:gd name="connsiteY8" fmla="*/ 99972 h 129689"/>
                  <a:gd name="connsiteX9" fmla="*/ 154940 w 176783"/>
                  <a:gd name="connsiteY9" fmla="*/ 112545 h 129689"/>
                  <a:gd name="connsiteX10" fmla="*/ 171958 w 176783"/>
                  <a:gd name="connsiteY10" fmla="*/ 129563 h 129689"/>
                  <a:gd name="connsiteX11" fmla="*/ 176784 w 176783"/>
                  <a:gd name="connsiteY11" fmla="*/ 129563 h 129689"/>
                  <a:gd name="connsiteX12" fmla="*/ 176784 w 176783"/>
                  <a:gd name="connsiteY12" fmla="*/ 88161 h 12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783" h="129689">
                    <a:moveTo>
                      <a:pt x="176784" y="88288"/>
                    </a:moveTo>
                    <a:cubicBezTo>
                      <a:pt x="176784" y="36726"/>
                      <a:pt x="132461" y="-4549"/>
                      <a:pt x="79883" y="404"/>
                    </a:cubicBezTo>
                    <a:cubicBezTo>
                      <a:pt x="34036" y="4722"/>
                      <a:pt x="0" y="44981"/>
                      <a:pt x="0" y="90955"/>
                    </a:cubicBezTo>
                    <a:lnTo>
                      <a:pt x="0" y="129690"/>
                    </a:lnTo>
                    <a:lnTo>
                      <a:pt x="4826" y="129690"/>
                    </a:lnTo>
                    <a:cubicBezTo>
                      <a:pt x="14224" y="129690"/>
                      <a:pt x="21844" y="122070"/>
                      <a:pt x="21844" y="112672"/>
                    </a:cubicBezTo>
                    <a:lnTo>
                      <a:pt x="21844" y="102512"/>
                    </a:lnTo>
                    <a:cubicBezTo>
                      <a:pt x="21844" y="67079"/>
                      <a:pt x="48514" y="36091"/>
                      <a:pt x="83820" y="33678"/>
                    </a:cubicBezTo>
                    <a:cubicBezTo>
                      <a:pt x="122555" y="31011"/>
                      <a:pt x="154940" y="61872"/>
                      <a:pt x="154940" y="99972"/>
                    </a:cubicBezTo>
                    <a:lnTo>
                      <a:pt x="154940" y="112545"/>
                    </a:lnTo>
                    <a:cubicBezTo>
                      <a:pt x="154940" y="121943"/>
                      <a:pt x="162560" y="129563"/>
                      <a:pt x="171958" y="129563"/>
                    </a:cubicBezTo>
                    <a:lnTo>
                      <a:pt x="176784" y="129563"/>
                    </a:lnTo>
                    <a:lnTo>
                      <a:pt x="176784" y="88161"/>
                    </a:lnTo>
                    <a:close/>
                  </a:path>
                </a:pathLst>
              </a:custGeom>
              <a:solidFill>
                <a:srgbClr val="3D342A"/>
              </a:solidFill>
              <a:ln w="0" cap="flat">
                <a:noFill/>
                <a:prstDash val="solid"/>
                <a:miter/>
              </a:ln>
            </p:spPr>
            <p:txBody>
              <a:bodyPr rtlCol="0" anchor="ctr"/>
              <a:lstStyle/>
              <a:p>
                <a:endParaRPr lang="en-GB"/>
              </a:p>
            </p:txBody>
          </p:sp>
          <p:sp>
            <p:nvSpPr>
              <p:cNvPr id="225" name="Freeform: Shape 224">
                <a:extLst>
                  <a:ext uri="{FF2B5EF4-FFF2-40B4-BE49-F238E27FC236}">
                    <a16:creationId xmlns:a16="http://schemas.microsoft.com/office/drawing/2014/main" id="{2DB24BF7-A1D0-AC8C-1003-79B01EF8938A}"/>
                  </a:ext>
                </a:extLst>
              </p:cNvPr>
              <p:cNvSpPr/>
              <p:nvPr/>
            </p:nvSpPr>
            <p:spPr>
              <a:xfrm rot="20488200">
                <a:off x="5235912" y="1588245"/>
                <a:ext cx="37337" cy="53593"/>
              </a:xfrm>
              <a:custGeom>
                <a:avLst/>
                <a:gdLst>
                  <a:gd name="connsiteX0" fmla="*/ 37338 w 37337"/>
                  <a:gd name="connsiteY0" fmla="*/ 26797 h 53593"/>
                  <a:gd name="connsiteX1" fmla="*/ 18669 w 37337"/>
                  <a:gd name="connsiteY1" fmla="*/ 53594 h 53593"/>
                  <a:gd name="connsiteX2" fmla="*/ 1 w 37337"/>
                  <a:gd name="connsiteY2" fmla="*/ 26797 h 53593"/>
                  <a:gd name="connsiteX3" fmla="*/ 18669 w 37337"/>
                  <a:gd name="connsiteY3" fmla="*/ 0 h 53593"/>
                  <a:gd name="connsiteX4" fmla="*/ 37338 w 37337"/>
                  <a:gd name="connsiteY4" fmla="*/ 26797 h 53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37" h="53593">
                    <a:moveTo>
                      <a:pt x="37338" y="26797"/>
                    </a:moveTo>
                    <a:cubicBezTo>
                      <a:pt x="37338" y="41597"/>
                      <a:pt x="28980" y="53594"/>
                      <a:pt x="18669" y="53594"/>
                    </a:cubicBezTo>
                    <a:cubicBezTo>
                      <a:pt x="8359" y="53594"/>
                      <a:pt x="1" y="41597"/>
                      <a:pt x="1" y="26797"/>
                    </a:cubicBezTo>
                    <a:cubicBezTo>
                      <a:pt x="1" y="11998"/>
                      <a:pt x="8359" y="0"/>
                      <a:pt x="18669" y="0"/>
                    </a:cubicBezTo>
                    <a:cubicBezTo>
                      <a:pt x="28980" y="0"/>
                      <a:pt x="37338" y="11997"/>
                      <a:pt x="37338" y="26797"/>
                    </a:cubicBezTo>
                    <a:close/>
                  </a:path>
                </a:pathLst>
              </a:custGeom>
              <a:solidFill>
                <a:srgbClr val="A96F5F"/>
              </a:solidFill>
              <a:ln w="0" cap="flat">
                <a:noFill/>
                <a:prstDash val="solid"/>
                <a:miter/>
              </a:ln>
            </p:spPr>
            <p:txBody>
              <a:bodyPr rtlCol="0" anchor="ctr"/>
              <a:lstStyle/>
              <a:p>
                <a:endParaRPr lang="en-GB"/>
              </a:p>
            </p:txBody>
          </p:sp>
          <p:sp>
            <p:nvSpPr>
              <p:cNvPr id="226" name="Freeform: Shape 225">
                <a:extLst>
                  <a:ext uri="{FF2B5EF4-FFF2-40B4-BE49-F238E27FC236}">
                    <a16:creationId xmlns:a16="http://schemas.microsoft.com/office/drawing/2014/main" id="{1F33415D-A794-B919-F5B7-09F2E338FED6}"/>
                  </a:ext>
                </a:extLst>
              </p:cNvPr>
              <p:cNvSpPr/>
              <p:nvPr/>
            </p:nvSpPr>
            <p:spPr>
              <a:xfrm rot="17311800">
                <a:off x="5405520" y="1596117"/>
                <a:ext cx="53593" cy="37337"/>
              </a:xfrm>
              <a:custGeom>
                <a:avLst/>
                <a:gdLst>
                  <a:gd name="connsiteX0" fmla="*/ 53594 w 53593"/>
                  <a:gd name="connsiteY0" fmla="*/ 18669 h 37337"/>
                  <a:gd name="connsiteX1" fmla="*/ 26797 w 53593"/>
                  <a:gd name="connsiteY1" fmla="*/ 37338 h 37337"/>
                  <a:gd name="connsiteX2" fmla="*/ 1 w 53593"/>
                  <a:gd name="connsiteY2" fmla="*/ 18669 h 37337"/>
                  <a:gd name="connsiteX3" fmla="*/ 26797 w 53593"/>
                  <a:gd name="connsiteY3" fmla="*/ 0 h 37337"/>
                  <a:gd name="connsiteX4" fmla="*/ 53594 w 53593"/>
                  <a:gd name="connsiteY4" fmla="*/ 18669 h 37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93" h="37337">
                    <a:moveTo>
                      <a:pt x="53594" y="18669"/>
                    </a:moveTo>
                    <a:cubicBezTo>
                      <a:pt x="53594" y="28980"/>
                      <a:pt x="41596" y="37338"/>
                      <a:pt x="26797" y="37338"/>
                    </a:cubicBezTo>
                    <a:cubicBezTo>
                      <a:pt x="11997" y="37338"/>
                      <a:pt x="1" y="28980"/>
                      <a:pt x="1" y="18669"/>
                    </a:cubicBezTo>
                    <a:cubicBezTo>
                      <a:pt x="1" y="8358"/>
                      <a:pt x="11998" y="0"/>
                      <a:pt x="26797" y="0"/>
                    </a:cubicBezTo>
                    <a:cubicBezTo>
                      <a:pt x="41597" y="0"/>
                      <a:pt x="53594" y="8358"/>
                      <a:pt x="53594" y="18669"/>
                    </a:cubicBezTo>
                    <a:close/>
                  </a:path>
                </a:pathLst>
              </a:custGeom>
              <a:solidFill>
                <a:srgbClr val="A96F5F"/>
              </a:solidFill>
              <a:ln w="0" cap="flat">
                <a:noFill/>
                <a:prstDash val="solid"/>
                <a:miter/>
              </a:ln>
            </p:spPr>
            <p:txBody>
              <a:bodyPr rtlCol="0" anchor="ctr"/>
              <a:lstStyle/>
              <a:p>
                <a:endParaRPr lang="en-GB"/>
              </a:p>
            </p:txBody>
          </p:sp>
          <p:sp>
            <p:nvSpPr>
              <p:cNvPr id="227" name="Freeform: Shape 226">
                <a:extLst>
                  <a:ext uri="{FF2B5EF4-FFF2-40B4-BE49-F238E27FC236}">
                    <a16:creationId xmlns:a16="http://schemas.microsoft.com/office/drawing/2014/main" id="{C3807620-F6E0-469B-5A48-8F1F159417FA}"/>
                  </a:ext>
                </a:extLst>
              </p:cNvPr>
              <p:cNvSpPr/>
              <p:nvPr/>
            </p:nvSpPr>
            <p:spPr>
              <a:xfrm rot="10800000">
                <a:off x="4854445" y="1465801"/>
                <a:ext cx="38861" cy="554989"/>
              </a:xfrm>
              <a:custGeom>
                <a:avLst/>
                <a:gdLst>
                  <a:gd name="connsiteX0" fmla="*/ 0 w 38861"/>
                  <a:gd name="connsiteY0" fmla="*/ 0 h 554989"/>
                  <a:gd name="connsiteX1" fmla="*/ 38862 w 38861"/>
                  <a:gd name="connsiteY1" fmla="*/ 0 h 554989"/>
                  <a:gd name="connsiteX2" fmla="*/ 38862 w 38861"/>
                  <a:gd name="connsiteY2" fmla="*/ 554990 h 554989"/>
                  <a:gd name="connsiteX3" fmla="*/ 0 w 38861"/>
                  <a:gd name="connsiteY3" fmla="*/ 554990 h 554989"/>
                </a:gdLst>
                <a:ahLst/>
                <a:cxnLst>
                  <a:cxn ang="0">
                    <a:pos x="connsiteX0" y="connsiteY0"/>
                  </a:cxn>
                  <a:cxn ang="0">
                    <a:pos x="connsiteX1" y="connsiteY1"/>
                  </a:cxn>
                  <a:cxn ang="0">
                    <a:pos x="connsiteX2" y="connsiteY2"/>
                  </a:cxn>
                  <a:cxn ang="0">
                    <a:pos x="connsiteX3" y="connsiteY3"/>
                  </a:cxn>
                </a:cxnLst>
                <a:rect l="l" t="t" r="r" b="b"/>
                <a:pathLst>
                  <a:path w="38861" h="554989">
                    <a:moveTo>
                      <a:pt x="0" y="0"/>
                    </a:moveTo>
                    <a:lnTo>
                      <a:pt x="38862" y="0"/>
                    </a:lnTo>
                    <a:lnTo>
                      <a:pt x="38862" y="554990"/>
                    </a:lnTo>
                    <a:lnTo>
                      <a:pt x="0" y="554990"/>
                    </a:lnTo>
                    <a:close/>
                  </a:path>
                </a:pathLst>
              </a:custGeom>
              <a:solidFill>
                <a:srgbClr val="3D342A"/>
              </a:solidFill>
              <a:ln w="0" cap="flat">
                <a:noFill/>
                <a:prstDash val="solid"/>
                <a:miter/>
              </a:ln>
            </p:spPr>
            <p:txBody>
              <a:bodyPr rtlCol="0" anchor="ctr"/>
              <a:lstStyle/>
              <a:p>
                <a:endParaRPr lang="en-GB"/>
              </a:p>
            </p:txBody>
          </p:sp>
          <p:sp>
            <p:nvSpPr>
              <p:cNvPr id="228" name="Freeform: Shape 227">
                <a:extLst>
                  <a:ext uri="{FF2B5EF4-FFF2-40B4-BE49-F238E27FC236}">
                    <a16:creationId xmlns:a16="http://schemas.microsoft.com/office/drawing/2014/main" id="{C80B40C2-4E90-5418-2870-A8C2F6BF6ABF}"/>
                  </a:ext>
                </a:extLst>
              </p:cNvPr>
              <p:cNvSpPr/>
              <p:nvPr/>
            </p:nvSpPr>
            <p:spPr>
              <a:xfrm>
                <a:off x="4830060" y="1416779"/>
                <a:ext cx="87630" cy="87629"/>
              </a:xfrm>
              <a:custGeom>
                <a:avLst/>
                <a:gdLst>
                  <a:gd name="connsiteX0" fmla="*/ 87630 w 87630"/>
                  <a:gd name="connsiteY0" fmla="*/ 43815 h 87629"/>
                  <a:gd name="connsiteX1" fmla="*/ 43815 w 87630"/>
                  <a:gd name="connsiteY1" fmla="*/ 87630 h 87629"/>
                  <a:gd name="connsiteX2" fmla="*/ 0 w 87630"/>
                  <a:gd name="connsiteY2" fmla="*/ 43815 h 87629"/>
                  <a:gd name="connsiteX3" fmla="*/ 43815 w 87630"/>
                  <a:gd name="connsiteY3" fmla="*/ 0 h 87629"/>
                  <a:gd name="connsiteX4" fmla="*/ 87630 w 87630"/>
                  <a:gd name="connsiteY4" fmla="*/ 43815 h 87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30" h="87629">
                    <a:moveTo>
                      <a:pt x="87630" y="43815"/>
                    </a:moveTo>
                    <a:cubicBezTo>
                      <a:pt x="87630" y="68013"/>
                      <a:pt x="68013" y="87630"/>
                      <a:pt x="43815" y="87630"/>
                    </a:cubicBezTo>
                    <a:cubicBezTo>
                      <a:pt x="19616" y="87630"/>
                      <a:pt x="0" y="68013"/>
                      <a:pt x="0" y="43815"/>
                    </a:cubicBezTo>
                    <a:cubicBezTo>
                      <a:pt x="0" y="19617"/>
                      <a:pt x="19616" y="0"/>
                      <a:pt x="43815" y="0"/>
                    </a:cubicBezTo>
                    <a:cubicBezTo>
                      <a:pt x="68013" y="0"/>
                      <a:pt x="87630" y="19617"/>
                      <a:pt x="87630" y="43815"/>
                    </a:cubicBezTo>
                    <a:close/>
                  </a:path>
                </a:pathLst>
              </a:custGeom>
              <a:solidFill>
                <a:srgbClr val="BE9317"/>
              </a:solidFill>
              <a:ln w="0" cap="flat">
                <a:noFill/>
                <a:prstDash val="solid"/>
                <a:miter/>
              </a:ln>
            </p:spPr>
            <p:txBody>
              <a:bodyPr rtlCol="0" anchor="ctr"/>
              <a:lstStyle/>
              <a:p>
                <a:endParaRPr lang="en-GB"/>
              </a:p>
            </p:txBody>
          </p:sp>
          <p:sp>
            <p:nvSpPr>
              <p:cNvPr id="229" name="Freeform: Shape 228">
                <a:extLst>
                  <a:ext uri="{FF2B5EF4-FFF2-40B4-BE49-F238E27FC236}">
                    <a16:creationId xmlns:a16="http://schemas.microsoft.com/office/drawing/2014/main" id="{C95DE03C-7128-F249-3E38-01B5A101F54B}"/>
                  </a:ext>
                </a:extLst>
              </p:cNvPr>
              <p:cNvSpPr/>
              <p:nvPr/>
            </p:nvSpPr>
            <p:spPr>
              <a:xfrm>
                <a:off x="4836792" y="2008980"/>
                <a:ext cx="74167" cy="74168"/>
              </a:xfrm>
              <a:custGeom>
                <a:avLst/>
                <a:gdLst>
                  <a:gd name="connsiteX0" fmla="*/ 74168 w 74167"/>
                  <a:gd name="connsiteY0" fmla="*/ 37084 h 74168"/>
                  <a:gd name="connsiteX1" fmla="*/ 37084 w 74167"/>
                  <a:gd name="connsiteY1" fmla="*/ 74168 h 74168"/>
                  <a:gd name="connsiteX2" fmla="*/ 0 w 74167"/>
                  <a:gd name="connsiteY2" fmla="*/ 37084 h 74168"/>
                  <a:gd name="connsiteX3" fmla="*/ 37084 w 74167"/>
                  <a:gd name="connsiteY3" fmla="*/ 0 h 74168"/>
                  <a:gd name="connsiteX4" fmla="*/ 74168 w 74167"/>
                  <a:gd name="connsiteY4" fmla="*/ 37084 h 7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67" h="74168">
                    <a:moveTo>
                      <a:pt x="74168" y="37084"/>
                    </a:moveTo>
                    <a:cubicBezTo>
                      <a:pt x="74168" y="57565"/>
                      <a:pt x="57565" y="74168"/>
                      <a:pt x="37084" y="74168"/>
                    </a:cubicBezTo>
                    <a:cubicBezTo>
                      <a:pt x="16603" y="74168"/>
                      <a:pt x="0" y="57565"/>
                      <a:pt x="0" y="37084"/>
                    </a:cubicBezTo>
                    <a:cubicBezTo>
                      <a:pt x="0" y="16603"/>
                      <a:pt x="16603" y="0"/>
                      <a:pt x="37084" y="0"/>
                    </a:cubicBezTo>
                    <a:cubicBezTo>
                      <a:pt x="57565" y="0"/>
                      <a:pt x="74168" y="16603"/>
                      <a:pt x="74168" y="37084"/>
                    </a:cubicBezTo>
                    <a:close/>
                  </a:path>
                </a:pathLst>
              </a:custGeom>
              <a:solidFill>
                <a:srgbClr val="FFC20E"/>
              </a:solidFill>
              <a:ln w="0" cap="flat">
                <a:noFill/>
                <a:prstDash val="solid"/>
                <a:miter/>
              </a:ln>
            </p:spPr>
            <p:txBody>
              <a:bodyPr rtlCol="0" anchor="ctr"/>
              <a:lstStyle/>
              <a:p>
                <a:endParaRPr lang="en-GB"/>
              </a:p>
            </p:txBody>
          </p:sp>
          <p:sp>
            <p:nvSpPr>
              <p:cNvPr id="230" name="Freeform: Shape 229">
                <a:extLst>
                  <a:ext uri="{FF2B5EF4-FFF2-40B4-BE49-F238E27FC236}">
                    <a16:creationId xmlns:a16="http://schemas.microsoft.com/office/drawing/2014/main" id="{4A0A0AB6-85D0-8E7C-C586-B6062F03B50F}"/>
                  </a:ext>
                </a:extLst>
              </p:cNvPr>
              <p:cNvSpPr/>
              <p:nvPr/>
            </p:nvSpPr>
            <p:spPr>
              <a:xfrm>
                <a:off x="4630417" y="1169764"/>
                <a:ext cx="486917" cy="393826"/>
              </a:xfrm>
              <a:custGeom>
                <a:avLst/>
                <a:gdLst>
                  <a:gd name="connsiteX0" fmla="*/ 0 w 486917"/>
                  <a:gd name="connsiteY0" fmla="*/ 196977 h 393826"/>
                  <a:gd name="connsiteX1" fmla="*/ 99187 w 486917"/>
                  <a:gd name="connsiteY1" fmla="*/ 393065 h 393826"/>
                  <a:gd name="connsiteX2" fmla="*/ 242697 w 486917"/>
                  <a:gd name="connsiteY2" fmla="*/ 296037 h 393826"/>
                  <a:gd name="connsiteX3" fmla="*/ 386588 w 486917"/>
                  <a:gd name="connsiteY3" fmla="*/ 393827 h 393826"/>
                  <a:gd name="connsiteX4" fmla="*/ 486918 w 486917"/>
                  <a:gd name="connsiteY4" fmla="*/ 196977 h 393826"/>
                  <a:gd name="connsiteX5" fmla="*/ 386588 w 486917"/>
                  <a:gd name="connsiteY5" fmla="*/ 0 h 393826"/>
                  <a:gd name="connsiteX6" fmla="*/ 242697 w 486917"/>
                  <a:gd name="connsiteY6" fmla="*/ 97790 h 393826"/>
                  <a:gd name="connsiteX7" fmla="*/ 99187 w 486917"/>
                  <a:gd name="connsiteY7" fmla="*/ 762 h 393826"/>
                  <a:gd name="connsiteX8" fmla="*/ 0 w 486917"/>
                  <a:gd name="connsiteY8" fmla="*/ 196977 h 393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917" h="393826">
                    <a:moveTo>
                      <a:pt x="0" y="196977"/>
                    </a:moveTo>
                    <a:cubicBezTo>
                      <a:pt x="0" y="277368"/>
                      <a:pt x="38989" y="348742"/>
                      <a:pt x="99187" y="393065"/>
                    </a:cubicBezTo>
                    <a:cubicBezTo>
                      <a:pt x="121920" y="336296"/>
                      <a:pt x="177673" y="296037"/>
                      <a:pt x="242697" y="296037"/>
                    </a:cubicBezTo>
                    <a:cubicBezTo>
                      <a:pt x="307721" y="296037"/>
                      <a:pt x="363982" y="336550"/>
                      <a:pt x="386588" y="393827"/>
                    </a:cubicBezTo>
                    <a:cubicBezTo>
                      <a:pt x="447421" y="349631"/>
                      <a:pt x="486918" y="277876"/>
                      <a:pt x="486918" y="196977"/>
                    </a:cubicBezTo>
                    <a:cubicBezTo>
                      <a:pt x="486918" y="116078"/>
                      <a:pt x="447421" y="44196"/>
                      <a:pt x="386588" y="0"/>
                    </a:cubicBezTo>
                    <a:cubicBezTo>
                      <a:pt x="363982" y="57277"/>
                      <a:pt x="308102" y="97790"/>
                      <a:pt x="242697" y="97790"/>
                    </a:cubicBezTo>
                    <a:cubicBezTo>
                      <a:pt x="177292" y="97790"/>
                      <a:pt x="121920" y="57658"/>
                      <a:pt x="99187" y="762"/>
                    </a:cubicBezTo>
                    <a:cubicBezTo>
                      <a:pt x="38989" y="45085"/>
                      <a:pt x="0" y="116459"/>
                      <a:pt x="0" y="196977"/>
                    </a:cubicBezTo>
                    <a:close/>
                  </a:path>
                </a:pathLst>
              </a:custGeom>
              <a:solidFill>
                <a:srgbClr val="FFE38F"/>
              </a:solidFill>
              <a:ln w="0" cap="flat">
                <a:noFill/>
                <a:prstDash val="solid"/>
                <a:miter/>
              </a:ln>
            </p:spPr>
            <p:txBody>
              <a:bodyPr rtlCol="0" anchor="ctr"/>
              <a:lstStyle/>
              <a:p>
                <a:endParaRPr lang="en-GB"/>
              </a:p>
            </p:txBody>
          </p:sp>
          <p:sp>
            <p:nvSpPr>
              <p:cNvPr id="231" name="Freeform: Shape 230">
                <a:extLst>
                  <a:ext uri="{FF2B5EF4-FFF2-40B4-BE49-F238E27FC236}">
                    <a16:creationId xmlns:a16="http://schemas.microsoft.com/office/drawing/2014/main" id="{CDCD3E56-056B-7B85-8176-04F1DB0E7B34}"/>
                  </a:ext>
                </a:extLst>
              </p:cNvPr>
              <p:cNvSpPr/>
              <p:nvPr/>
            </p:nvSpPr>
            <p:spPr>
              <a:xfrm>
                <a:off x="4682741" y="1214595"/>
                <a:ext cx="382523" cy="304038"/>
              </a:xfrm>
              <a:custGeom>
                <a:avLst/>
                <a:gdLst>
                  <a:gd name="connsiteX0" fmla="*/ 0 w 382523"/>
                  <a:gd name="connsiteY0" fmla="*/ 152146 h 304038"/>
                  <a:gd name="connsiteX1" fmla="*/ 74676 w 382523"/>
                  <a:gd name="connsiteY1" fmla="*/ 762 h 304038"/>
                  <a:gd name="connsiteX2" fmla="*/ 190500 w 382523"/>
                  <a:gd name="connsiteY2" fmla="*/ 52959 h 304038"/>
                  <a:gd name="connsiteX3" fmla="*/ 306959 w 382523"/>
                  <a:gd name="connsiteY3" fmla="*/ 0 h 304038"/>
                  <a:gd name="connsiteX4" fmla="*/ 382524 w 382523"/>
                  <a:gd name="connsiteY4" fmla="*/ 152019 h 304038"/>
                  <a:gd name="connsiteX5" fmla="*/ 306959 w 382523"/>
                  <a:gd name="connsiteY5" fmla="*/ 304038 h 304038"/>
                  <a:gd name="connsiteX6" fmla="*/ 190500 w 382523"/>
                  <a:gd name="connsiteY6" fmla="*/ 251079 h 304038"/>
                  <a:gd name="connsiteX7" fmla="*/ 74803 w 382523"/>
                  <a:gd name="connsiteY7" fmla="*/ 303276 h 304038"/>
                  <a:gd name="connsiteX8" fmla="*/ 127 w 382523"/>
                  <a:gd name="connsiteY8" fmla="*/ 151892 h 304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523" h="304038">
                    <a:moveTo>
                      <a:pt x="0" y="152146"/>
                    </a:moveTo>
                    <a:cubicBezTo>
                      <a:pt x="0" y="90424"/>
                      <a:pt x="29337" y="35814"/>
                      <a:pt x="74676" y="762"/>
                    </a:cubicBezTo>
                    <a:cubicBezTo>
                      <a:pt x="102997" y="32766"/>
                      <a:pt x="144399" y="52959"/>
                      <a:pt x="190500" y="52959"/>
                    </a:cubicBezTo>
                    <a:cubicBezTo>
                      <a:pt x="236601" y="52959"/>
                      <a:pt x="278511" y="32385"/>
                      <a:pt x="306959" y="0"/>
                    </a:cubicBezTo>
                    <a:cubicBezTo>
                      <a:pt x="352806" y="34925"/>
                      <a:pt x="382524" y="89916"/>
                      <a:pt x="382524" y="152019"/>
                    </a:cubicBezTo>
                    <a:cubicBezTo>
                      <a:pt x="382524" y="214122"/>
                      <a:pt x="352806" y="269113"/>
                      <a:pt x="306959" y="304038"/>
                    </a:cubicBezTo>
                    <a:cubicBezTo>
                      <a:pt x="278638" y="271653"/>
                      <a:pt x="236982" y="251079"/>
                      <a:pt x="190500" y="251079"/>
                    </a:cubicBezTo>
                    <a:cubicBezTo>
                      <a:pt x="144018" y="251079"/>
                      <a:pt x="103124" y="271399"/>
                      <a:pt x="74803" y="303276"/>
                    </a:cubicBezTo>
                    <a:cubicBezTo>
                      <a:pt x="29464" y="268351"/>
                      <a:pt x="127" y="213614"/>
                      <a:pt x="127" y="151892"/>
                    </a:cubicBezTo>
                    <a:close/>
                  </a:path>
                </a:pathLst>
              </a:custGeom>
              <a:solidFill>
                <a:srgbClr val="FFC20E"/>
              </a:solidFill>
              <a:ln w="0" cap="flat">
                <a:noFill/>
                <a:prstDash val="solid"/>
                <a:miter/>
              </a:ln>
            </p:spPr>
            <p:txBody>
              <a:bodyPr rtlCol="0" anchor="ctr"/>
              <a:lstStyle/>
              <a:p>
                <a:endParaRPr lang="en-GB"/>
              </a:p>
            </p:txBody>
          </p:sp>
          <p:sp>
            <p:nvSpPr>
              <p:cNvPr id="232" name="Freeform: Shape 231">
                <a:extLst>
                  <a:ext uri="{FF2B5EF4-FFF2-40B4-BE49-F238E27FC236}">
                    <a16:creationId xmlns:a16="http://schemas.microsoft.com/office/drawing/2014/main" id="{ECA957AC-DB83-B020-4E18-875D95060359}"/>
                  </a:ext>
                </a:extLst>
              </p:cNvPr>
              <p:cNvSpPr/>
              <p:nvPr/>
            </p:nvSpPr>
            <p:spPr>
              <a:xfrm>
                <a:off x="5411339" y="2286221"/>
                <a:ext cx="80136" cy="151257"/>
              </a:xfrm>
              <a:custGeom>
                <a:avLst/>
                <a:gdLst>
                  <a:gd name="connsiteX0" fmla="*/ 40132 w 80136"/>
                  <a:gd name="connsiteY0" fmla="*/ 0 h 151257"/>
                  <a:gd name="connsiteX1" fmla="*/ 40132 w 80136"/>
                  <a:gd name="connsiteY1" fmla="*/ 0 h 151257"/>
                  <a:gd name="connsiteX2" fmla="*/ 80137 w 80136"/>
                  <a:gd name="connsiteY2" fmla="*/ 40005 h 151257"/>
                  <a:gd name="connsiteX3" fmla="*/ 80137 w 80136"/>
                  <a:gd name="connsiteY3" fmla="*/ 151257 h 151257"/>
                  <a:gd name="connsiteX4" fmla="*/ 0 w 80136"/>
                  <a:gd name="connsiteY4" fmla="*/ 151257 h 151257"/>
                  <a:gd name="connsiteX5" fmla="*/ 0 w 80136"/>
                  <a:gd name="connsiteY5" fmla="*/ 40005 h 151257"/>
                  <a:gd name="connsiteX6" fmla="*/ 40005 w 80136"/>
                  <a:gd name="connsiteY6" fmla="*/ 0 h 15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136" h="151257">
                    <a:moveTo>
                      <a:pt x="40132" y="0"/>
                    </a:moveTo>
                    <a:lnTo>
                      <a:pt x="40132" y="0"/>
                    </a:lnTo>
                    <a:cubicBezTo>
                      <a:pt x="62230" y="0"/>
                      <a:pt x="80137" y="17907"/>
                      <a:pt x="80137" y="40005"/>
                    </a:cubicBezTo>
                    <a:lnTo>
                      <a:pt x="80137" y="151257"/>
                    </a:lnTo>
                    <a:lnTo>
                      <a:pt x="0" y="151257"/>
                    </a:lnTo>
                    <a:lnTo>
                      <a:pt x="0" y="40005"/>
                    </a:lnTo>
                    <a:cubicBezTo>
                      <a:pt x="0" y="17907"/>
                      <a:pt x="17907" y="0"/>
                      <a:pt x="40005" y="0"/>
                    </a:cubicBezTo>
                    <a:close/>
                  </a:path>
                </a:pathLst>
              </a:custGeom>
              <a:solidFill>
                <a:srgbClr val="A96F5F"/>
              </a:solidFill>
              <a:ln w="0" cap="flat">
                <a:noFill/>
                <a:prstDash val="solid"/>
                <a:miter/>
              </a:ln>
            </p:spPr>
            <p:txBody>
              <a:bodyPr rtlCol="0" anchor="ctr"/>
              <a:lstStyle/>
              <a:p>
                <a:endParaRPr lang="en-GB"/>
              </a:p>
            </p:txBody>
          </p:sp>
          <p:sp>
            <p:nvSpPr>
              <p:cNvPr id="233" name="Freeform: Shape 232">
                <a:extLst>
                  <a:ext uri="{FF2B5EF4-FFF2-40B4-BE49-F238E27FC236}">
                    <a16:creationId xmlns:a16="http://schemas.microsoft.com/office/drawing/2014/main" id="{5602EFB7-66BE-4997-A951-49646C070762}"/>
                  </a:ext>
                </a:extLst>
              </p:cNvPr>
              <p:cNvSpPr/>
              <p:nvPr/>
            </p:nvSpPr>
            <p:spPr>
              <a:xfrm>
                <a:off x="4630671" y="1169255"/>
                <a:ext cx="1244345" cy="1696339"/>
              </a:xfrm>
              <a:custGeom>
                <a:avLst/>
                <a:gdLst>
                  <a:gd name="connsiteX0" fmla="*/ 712851 w 1244345"/>
                  <a:gd name="connsiteY0" fmla="*/ 294259 h 1696339"/>
                  <a:gd name="connsiteX1" fmla="*/ 704469 w 1244345"/>
                  <a:gd name="connsiteY1" fmla="*/ 294259 h 1696339"/>
                  <a:gd name="connsiteX2" fmla="*/ 624586 w 1244345"/>
                  <a:gd name="connsiteY2" fmla="*/ 384810 h 1696339"/>
                  <a:gd name="connsiteX3" fmla="*/ 624586 w 1244345"/>
                  <a:gd name="connsiteY3" fmla="*/ 420243 h 1696339"/>
                  <a:gd name="connsiteX4" fmla="*/ 615442 w 1244345"/>
                  <a:gd name="connsiteY4" fmla="*/ 420116 h 1696339"/>
                  <a:gd name="connsiteX5" fmla="*/ 606298 w 1244345"/>
                  <a:gd name="connsiteY5" fmla="*/ 451485 h 1696339"/>
                  <a:gd name="connsiteX6" fmla="*/ 630682 w 1244345"/>
                  <a:gd name="connsiteY6" fmla="*/ 471424 h 1696339"/>
                  <a:gd name="connsiteX7" fmla="*/ 671449 w 1244345"/>
                  <a:gd name="connsiteY7" fmla="*/ 528193 h 1696339"/>
                  <a:gd name="connsiteX8" fmla="*/ 713105 w 1244345"/>
                  <a:gd name="connsiteY8" fmla="*/ 547243 h 1696339"/>
                  <a:gd name="connsiteX9" fmla="*/ 754761 w 1244345"/>
                  <a:gd name="connsiteY9" fmla="*/ 528193 h 1696339"/>
                  <a:gd name="connsiteX10" fmla="*/ 795527 w 1244345"/>
                  <a:gd name="connsiteY10" fmla="*/ 471424 h 1696339"/>
                  <a:gd name="connsiteX11" fmla="*/ 819658 w 1244345"/>
                  <a:gd name="connsiteY11" fmla="*/ 451358 h 1696339"/>
                  <a:gd name="connsiteX12" fmla="*/ 810513 w 1244345"/>
                  <a:gd name="connsiteY12" fmla="*/ 419989 h 1696339"/>
                  <a:gd name="connsiteX13" fmla="*/ 801624 w 1244345"/>
                  <a:gd name="connsiteY13" fmla="*/ 419989 h 1696339"/>
                  <a:gd name="connsiteX14" fmla="*/ 801624 w 1244345"/>
                  <a:gd name="connsiteY14" fmla="*/ 382016 h 1696339"/>
                  <a:gd name="connsiteX15" fmla="*/ 779907 w 1244345"/>
                  <a:gd name="connsiteY15" fmla="*/ 324104 h 1696339"/>
                  <a:gd name="connsiteX16" fmla="*/ 828548 w 1244345"/>
                  <a:gd name="connsiteY16" fmla="*/ 333248 h 1696339"/>
                  <a:gd name="connsiteX17" fmla="*/ 830199 w 1244345"/>
                  <a:gd name="connsiteY17" fmla="*/ 331216 h 1696339"/>
                  <a:gd name="connsiteX18" fmla="*/ 835533 w 1244345"/>
                  <a:gd name="connsiteY18" fmla="*/ 304673 h 1696339"/>
                  <a:gd name="connsiteX19" fmla="*/ 820420 w 1244345"/>
                  <a:gd name="connsiteY19" fmla="*/ 287782 h 1696339"/>
                  <a:gd name="connsiteX20" fmla="*/ 815467 w 1244345"/>
                  <a:gd name="connsiteY20" fmla="*/ 263652 h 1696339"/>
                  <a:gd name="connsiteX21" fmla="*/ 794131 w 1244345"/>
                  <a:gd name="connsiteY21" fmla="*/ 252984 h 1696339"/>
                  <a:gd name="connsiteX22" fmla="*/ 780034 w 1244345"/>
                  <a:gd name="connsiteY22" fmla="*/ 232918 h 1696339"/>
                  <a:gd name="connsiteX23" fmla="*/ 755396 w 1244345"/>
                  <a:gd name="connsiteY23" fmla="*/ 232029 h 1696339"/>
                  <a:gd name="connsiteX24" fmla="*/ 734187 w 1244345"/>
                  <a:gd name="connsiteY24" fmla="*/ 219075 h 1696339"/>
                  <a:gd name="connsiteX25" fmla="*/ 713359 w 1244345"/>
                  <a:gd name="connsiteY25" fmla="*/ 226187 h 1696339"/>
                  <a:gd name="connsiteX26" fmla="*/ 692531 w 1244345"/>
                  <a:gd name="connsiteY26" fmla="*/ 219075 h 1696339"/>
                  <a:gd name="connsiteX27" fmla="*/ 671322 w 1244345"/>
                  <a:gd name="connsiteY27" fmla="*/ 232029 h 1696339"/>
                  <a:gd name="connsiteX28" fmla="*/ 646684 w 1244345"/>
                  <a:gd name="connsiteY28" fmla="*/ 232918 h 1696339"/>
                  <a:gd name="connsiteX29" fmla="*/ 632587 w 1244345"/>
                  <a:gd name="connsiteY29" fmla="*/ 252984 h 1696339"/>
                  <a:gd name="connsiteX30" fmla="*/ 611251 w 1244345"/>
                  <a:gd name="connsiteY30" fmla="*/ 263652 h 1696339"/>
                  <a:gd name="connsiteX31" fmla="*/ 606298 w 1244345"/>
                  <a:gd name="connsiteY31" fmla="*/ 287782 h 1696339"/>
                  <a:gd name="connsiteX32" fmla="*/ 591185 w 1244345"/>
                  <a:gd name="connsiteY32" fmla="*/ 304673 h 1696339"/>
                  <a:gd name="connsiteX33" fmla="*/ 596519 w 1244345"/>
                  <a:gd name="connsiteY33" fmla="*/ 331216 h 1696339"/>
                  <a:gd name="connsiteX34" fmla="*/ 589026 w 1244345"/>
                  <a:gd name="connsiteY34" fmla="*/ 352933 h 1696339"/>
                  <a:gd name="connsiteX35" fmla="*/ 609600 w 1244345"/>
                  <a:gd name="connsiteY35" fmla="*/ 377190 h 1696339"/>
                  <a:gd name="connsiteX36" fmla="*/ 619506 w 1244345"/>
                  <a:gd name="connsiteY36" fmla="*/ 399669 h 1696339"/>
                  <a:gd name="connsiteX37" fmla="*/ 625094 w 1244345"/>
                  <a:gd name="connsiteY37" fmla="*/ 403352 h 1696339"/>
                  <a:gd name="connsiteX38" fmla="*/ 627252 w 1244345"/>
                  <a:gd name="connsiteY38" fmla="*/ 1466977 h 1696339"/>
                  <a:gd name="connsiteX39" fmla="*/ 618489 w 1244345"/>
                  <a:gd name="connsiteY39" fmla="*/ 1196213 h 1696339"/>
                  <a:gd name="connsiteX40" fmla="*/ 695451 w 1244345"/>
                  <a:gd name="connsiteY40" fmla="*/ 1196213 h 1696339"/>
                  <a:gd name="connsiteX41" fmla="*/ 688848 w 1244345"/>
                  <a:gd name="connsiteY41" fmla="*/ 1466977 h 1696339"/>
                  <a:gd name="connsiteX42" fmla="*/ 618998 w 1244345"/>
                  <a:gd name="connsiteY42" fmla="*/ 1572895 h 1696339"/>
                  <a:gd name="connsiteX43" fmla="*/ 612648 w 1244345"/>
                  <a:gd name="connsiteY43" fmla="*/ 1466977 h 1696339"/>
                  <a:gd name="connsiteX44" fmla="*/ 703834 w 1244345"/>
                  <a:gd name="connsiteY44" fmla="*/ 1466977 h 1696339"/>
                  <a:gd name="connsiteX45" fmla="*/ 694689 w 1244345"/>
                  <a:gd name="connsiteY45" fmla="*/ 1696339 h 1696339"/>
                  <a:gd name="connsiteX46" fmla="*/ 626363 w 1244345"/>
                  <a:gd name="connsiteY46" fmla="*/ 1696339 h 1696339"/>
                  <a:gd name="connsiteX47" fmla="*/ 650494 w 1244345"/>
                  <a:gd name="connsiteY47" fmla="*/ 1646555 h 1696339"/>
                  <a:gd name="connsiteX48" fmla="*/ 632333 w 1244345"/>
                  <a:gd name="connsiteY48" fmla="*/ 1646555 h 1696339"/>
                  <a:gd name="connsiteX49" fmla="*/ 596011 w 1244345"/>
                  <a:gd name="connsiteY49" fmla="*/ 1680464 h 1696339"/>
                  <a:gd name="connsiteX50" fmla="*/ 596011 w 1244345"/>
                  <a:gd name="connsiteY50" fmla="*/ 1696339 h 1696339"/>
                  <a:gd name="connsiteX51" fmla="*/ 684402 w 1244345"/>
                  <a:gd name="connsiteY51" fmla="*/ 1696339 h 1696339"/>
                  <a:gd name="connsiteX52" fmla="*/ 684402 w 1244345"/>
                  <a:gd name="connsiteY52" fmla="*/ 1680464 h 1696339"/>
                  <a:gd name="connsiteX53" fmla="*/ 650367 w 1244345"/>
                  <a:gd name="connsiteY53" fmla="*/ 1646555 h 1696339"/>
                  <a:gd name="connsiteX54" fmla="*/ 785622 w 1244345"/>
                  <a:gd name="connsiteY54" fmla="*/ 1464183 h 1696339"/>
                  <a:gd name="connsiteX55" fmla="*/ 775588 w 1244345"/>
                  <a:gd name="connsiteY55" fmla="*/ 1268095 h 1696339"/>
                  <a:gd name="connsiteX56" fmla="*/ 866775 w 1244345"/>
                  <a:gd name="connsiteY56" fmla="*/ 1268095 h 1696339"/>
                  <a:gd name="connsiteX57" fmla="*/ 860679 w 1244345"/>
                  <a:gd name="connsiteY57" fmla="*/ 1468755 h 1696339"/>
                  <a:gd name="connsiteX58" fmla="*/ 831723 w 1244345"/>
                  <a:gd name="connsiteY58" fmla="*/ 1453515 h 1696339"/>
                  <a:gd name="connsiteX59" fmla="*/ 810640 w 1244345"/>
                  <a:gd name="connsiteY59" fmla="*/ 1453515 h 1696339"/>
                  <a:gd name="connsiteX60" fmla="*/ 775588 w 1244345"/>
                  <a:gd name="connsiteY60" fmla="*/ 1487424 h 1696339"/>
                  <a:gd name="connsiteX61" fmla="*/ 775588 w 1244345"/>
                  <a:gd name="connsiteY61" fmla="*/ 1503299 h 1696339"/>
                  <a:gd name="connsiteX62" fmla="*/ 866775 w 1244345"/>
                  <a:gd name="connsiteY62" fmla="*/ 1503299 h 1696339"/>
                  <a:gd name="connsiteX63" fmla="*/ 866775 w 1244345"/>
                  <a:gd name="connsiteY63" fmla="*/ 1487424 h 1696339"/>
                  <a:gd name="connsiteX64" fmla="*/ 831723 w 1244345"/>
                  <a:gd name="connsiteY64" fmla="*/ 1453515 h 1696339"/>
                  <a:gd name="connsiteX65" fmla="*/ 861313 w 1244345"/>
                  <a:gd name="connsiteY65" fmla="*/ 1268095 h 1696339"/>
                  <a:gd name="connsiteX66" fmla="*/ 861313 w 1244345"/>
                  <a:gd name="connsiteY66" fmla="*/ 1156843 h 1696339"/>
                  <a:gd name="connsiteX67" fmla="*/ 821309 w 1244345"/>
                  <a:gd name="connsiteY67" fmla="*/ 1116838 h 1696339"/>
                  <a:gd name="connsiteX68" fmla="*/ 821309 w 1244345"/>
                  <a:gd name="connsiteY68" fmla="*/ 1116838 h 1696339"/>
                  <a:gd name="connsiteX69" fmla="*/ 781304 w 1244345"/>
                  <a:gd name="connsiteY69" fmla="*/ 1156843 h 1696339"/>
                  <a:gd name="connsiteX70" fmla="*/ 781304 w 1244345"/>
                  <a:gd name="connsiteY70" fmla="*/ 1268095 h 1696339"/>
                  <a:gd name="connsiteX71" fmla="*/ 743076 w 1244345"/>
                  <a:gd name="connsiteY71" fmla="*/ 1157478 h 1696339"/>
                  <a:gd name="connsiteX72" fmla="*/ 821436 w 1244345"/>
                  <a:gd name="connsiteY72" fmla="*/ 1079119 h 1696339"/>
                  <a:gd name="connsiteX73" fmla="*/ 866394 w 1244345"/>
                  <a:gd name="connsiteY73" fmla="*/ 1344422 h 1696339"/>
                  <a:gd name="connsiteX74" fmla="*/ 1236726 w 1244345"/>
                  <a:gd name="connsiteY74" fmla="*/ 1074674 h 1696339"/>
                  <a:gd name="connsiteX75" fmla="*/ 970026 w 1244345"/>
                  <a:gd name="connsiteY75" fmla="*/ 752221 h 1696339"/>
                  <a:gd name="connsiteX76" fmla="*/ 342392 w 1244345"/>
                  <a:gd name="connsiteY76" fmla="*/ 891286 h 1696339"/>
                  <a:gd name="connsiteX77" fmla="*/ 201930 w 1244345"/>
                  <a:gd name="connsiteY77" fmla="*/ 1061085 h 1696339"/>
                  <a:gd name="connsiteX78" fmla="*/ 562863 w 1244345"/>
                  <a:gd name="connsiteY78" fmla="*/ 1339850 h 1696339"/>
                  <a:gd name="connsiteX79" fmla="*/ 206883 w 1244345"/>
                  <a:gd name="connsiteY79" fmla="*/ 876554 h 1696339"/>
                  <a:gd name="connsiteX80" fmla="*/ 243967 w 1244345"/>
                  <a:gd name="connsiteY80" fmla="*/ 913638 h 1696339"/>
                  <a:gd name="connsiteX81" fmla="*/ 281051 w 1244345"/>
                  <a:gd name="connsiteY81" fmla="*/ 876554 h 1696339"/>
                  <a:gd name="connsiteX82" fmla="*/ 243967 w 1244345"/>
                  <a:gd name="connsiteY82" fmla="*/ 839470 h 1696339"/>
                  <a:gd name="connsiteX83" fmla="*/ 206883 w 1244345"/>
                  <a:gd name="connsiteY83" fmla="*/ 876554 h 1696339"/>
                  <a:gd name="connsiteX84" fmla="*/ 592327 w 1244345"/>
                  <a:gd name="connsiteY84" fmla="*/ 661289 h 1696339"/>
                  <a:gd name="connsiteX85" fmla="*/ 627888 w 1244345"/>
                  <a:gd name="connsiteY85" fmla="*/ 853567 h 1696339"/>
                  <a:gd name="connsiteX86" fmla="*/ 815721 w 1244345"/>
                  <a:gd name="connsiteY86" fmla="*/ 853567 h 1696339"/>
                  <a:gd name="connsiteX87" fmla="*/ 838835 w 1244345"/>
                  <a:gd name="connsiteY87" fmla="*/ 662178 h 1696339"/>
                  <a:gd name="connsiteX88" fmla="*/ 677545 w 1244345"/>
                  <a:gd name="connsiteY88" fmla="*/ 533400 h 1696339"/>
                  <a:gd name="connsiteX89" fmla="*/ 674497 w 1244345"/>
                  <a:gd name="connsiteY89" fmla="*/ 575437 h 1696339"/>
                  <a:gd name="connsiteX90" fmla="*/ 605409 w 1244345"/>
                  <a:gd name="connsiteY90" fmla="*/ 588518 h 1696339"/>
                  <a:gd name="connsiteX91" fmla="*/ 833755 w 1244345"/>
                  <a:gd name="connsiteY91" fmla="*/ 586994 h 1696339"/>
                  <a:gd name="connsiteX92" fmla="*/ 753745 w 1244345"/>
                  <a:gd name="connsiteY92" fmla="*/ 577215 h 1696339"/>
                  <a:gd name="connsiteX93" fmla="*/ 749426 w 1244345"/>
                  <a:gd name="connsiteY93" fmla="*/ 533400 h 1696339"/>
                  <a:gd name="connsiteX94" fmla="*/ 538226 w 1244345"/>
                  <a:gd name="connsiteY94" fmla="*/ 1196086 h 1696339"/>
                  <a:gd name="connsiteX95" fmla="*/ 624586 w 1244345"/>
                  <a:gd name="connsiteY95" fmla="*/ 919861 h 1696339"/>
                  <a:gd name="connsiteX96" fmla="*/ 815848 w 1244345"/>
                  <a:gd name="connsiteY96" fmla="*/ 919861 h 1696339"/>
                  <a:gd name="connsiteX97" fmla="*/ 919480 w 1244345"/>
                  <a:gd name="connsiteY97" fmla="*/ 1196086 h 1696339"/>
                  <a:gd name="connsiteX98" fmla="*/ 626618 w 1244345"/>
                  <a:gd name="connsiteY98" fmla="*/ 919861 h 1696339"/>
                  <a:gd name="connsiteX99" fmla="*/ 626618 w 1244345"/>
                  <a:gd name="connsiteY99" fmla="*/ 853567 h 1696339"/>
                  <a:gd name="connsiteX100" fmla="*/ 817245 w 1244345"/>
                  <a:gd name="connsiteY100" fmla="*/ 853567 h 1696339"/>
                  <a:gd name="connsiteX101" fmla="*/ 817245 w 1244345"/>
                  <a:gd name="connsiteY101" fmla="*/ 919861 h 1696339"/>
                  <a:gd name="connsiteX102" fmla="*/ 1244346 w 1244345"/>
                  <a:gd name="connsiteY102" fmla="*/ 604774 h 1696339"/>
                  <a:gd name="connsiteX103" fmla="*/ 1230757 w 1244345"/>
                  <a:gd name="connsiteY103" fmla="*/ 630809 h 1696339"/>
                  <a:gd name="connsiteX104" fmla="*/ 1033145 w 1244345"/>
                  <a:gd name="connsiteY104" fmla="*/ 768223 h 1696339"/>
                  <a:gd name="connsiteX105" fmla="*/ 997331 w 1244345"/>
                  <a:gd name="connsiteY105" fmla="*/ 768477 h 1696339"/>
                  <a:gd name="connsiteX106" fmla="*/ 814577 w 1244345"/>
                  <a:gd name="connsiteY106" fmla="*/ 645922 h 1696339"/>
                  <a:gd name="connsiteX107" fmla="*/ 805942 w 1244345"/>
                  <a:gd name="connsiteY107" fmla="*/ 601853 h 1696339"/>
                  <a:gd name="connsiteX108" fmla="*/ 849884 w 1244345"/>
                  <a:gd name="connsiteY108" fmla="*/ 593217 h 1696339"/>
                  <a:gd name="connsiteX109" fmla="*/ 1014730 w 1244345"/>
                  <a:gd name="connsiteY109" fmla="*/ 703707 h 1696339"/>
                  <a:gd name="connsiteX110" fmla="*/ 1153033 w 1244345"/>
                  <a:gd name="connsiteY110" fmla="*/ 607568 h 1696339"/>
                  <a:gd name="connsiteX111" fmla="*/ 1160018 w 1244345"/>
                  <a:gd name="connsiteY111" fmla="*/ 585851 h 1696339"/>
                  <a:gd name="connsiteX112" fmla="*/ 1170432 w 1244345"/>
                  <a:gd name="connsiteY112" fmla="*/ 580517 h 1696339"/>
                  <a:gd name="connsiteX113" fmla="*/ 1175766 w 1244345"/>
                  <a:gd name="connsiteY113" fmla="*/ 590931 h 1696339"/>
                  <a:gd name="connsiteX114" fmla="*/ 1175385 w 1244345"/>
                  <a:gd name="connsiteY114" fmla="*/ 591947 h 1696339"/>
                  <a:gd name="connsiteX115" fmla="*/ 1194435 w 1244345"/>
                  <a:gd name="connsiteY115" fmla="*/ 578739 h 1696339"/>
                  <a:gd name="connsiteX116" fmla="*/ 1238631 w 1244345"/>
                  <a:gd name="connsiteY116" fmla="*/ 586613 h 1696339"/>
                  <a:gd name="connsiteX117" fmla="*/ 1244346 w 1244345"/>
                  <a:gd name="connsiteY117" fmla="*/ 604774 h 1696339"/>
                  <a:gd name="connsiteX118" fmla="*/ 262255 w 1244345"/>
                  <a:gd name="connsiteY118" fmla="*/ 674878 h 1696339"/>
                  <a:gd name="connsiteX119" fmla="*/ 396367 w 1244345"/>
                  <a:gd name="connsiteY119" fmla="*/ 768096 h 1696339"/>
                  <a:gd name="connsiteX120" fmla="*/ 432181 w 1244345"/>
                  <a:gd name="connsiteY120" fmla="*/ 768350 h 1696339"/>
                  <a:gd name="connsiteX121" fmla="*/ 614934 w 1244345"/>
                  <a:gd name="connsiteY121" fmla="*/ 645795 h 1696339"/>
                  <a:gd name="connsiteX122" fmla="*/ 623570 w 1244345"/>
                  <a:gd name="connsiteY122" fmla="*/ 601726 h 1696339"/>
                  <a:gd name="connsiteX123" fmla="*/ 579501 w 1244345"/>
                  <a:gd name="connsiteY123" fmla="*/ 593090 h 1696339"/>
                  <a:gd name="connsiteX124" fmla="*/ 414655 w 1244345"/>
                  <a:gd name="connsiteY124" fmla="*/ 703580 h 1696339"/>
                  <a:gd name="connsiteX125" fmla="*/ 263017 w 1244345"/>
                  <a:gd name="connsiteY125" fmla="*/ 598170 h 1696339"/>
                  <a:gd name="connsiteX126" fmla="*/ 224155 w 1244345"/>
                  <a:gd name="connsiteY126" fmla="*/ 573786 h 1696339"/>
                  <a:gd name="connsiteX127" fmla="*/ 190626 w 1244345"/>
                  <a:gd name="connsiteY127" fmla="*/ 586486 h 1696339"/>
                  <a:gd name="connsiteX128" fmla="*/ 184912 w 1244345"/>
                  <a:gd name="connsiteY128" fmla="*/ 604520 h 1696339"/>
                  <a:gd name="connsiteX129" fmla="*/ 198501 w 1244345"/>
                  <a:gd name="connsiteY129" fmla="*/ 630682 h 1696339"/>
                  <a:gd name="connsiteX130" fmla="*/ 223901 w 1244345"/>
                  <a:gd name="connsiteY130" fmla="*/ 648335 h 1696339"/>
                  <a:gd name="connsiteX131" fmla="*/ 201040 w 1244345"/>
                  <a:gd name="connsiteY131" fmla="*/ 301752 h 1696339"/>
                  <a:gd name="connsiteX132" fmla="*/ 243459 w 1244345"/>
                  <a:gd name="connsiteY132" fmla="*/ 334645 h 1696339"/>
                  <a:gd name="connsiteX133" fmla="*/ 285876 w 1244345"/>
                  <a:gd name="connsiteY133" fmla="*/ 302133 h 1696339"/>
                  <a:gd name="connsiteX134" fmla="*/ 0 w 1244345"/>
                  <a:gd name="connsiteY134" fmla="*/ 196977 h 1696339"/>
                  <a:gd name="connsiteX135" fmla="*/ 99187 w 1244345"/>
                  <a:gd name="connsiteY135" fmla="*/ 393065 h 1696339"/>
                  <a:gd name="connsiteX136" fmla="*/ 242697 w 1244345"/>
                  <a:gd name="connsiteY136" fmla="*/ 296037 h 1696339"/>
                  <a:gd name="connsiteX137" fmla="*/ 386588 w 1244345"/>
                  <a:gd name="connsiteY137" fmla="*/ 393827 h 1696339"/>
                  <a:gd name="connsiteX138" fmla="*/ 486918 w 1244345"/>
                  <a:gd name="connsiteY138" fmla="*/ 196977 h 1696339"/>
                  <a:gd name="connsiteX139" fmla="*/ 386588 w 1244345"/>
                  <a:gd name="connsiteY139" fmla="*/ 0 h 1696339"/>
                  <a:gd name="connsiteX140" fmla="*/ 242697 w 1244345"/>
                  <a:gd name="connsiteY140" fmla="*/ 97790 h 1696339"/>
                  <a:gd name="connsiteX141" fmla="*/ 99187 w 1244345"/>
                  <a:gd name="connsiteY141" fmla="*/ 762 h 1696339"/>
                  <a:gd name="connsiteX142" fmla="*/ 0 w 1244345"/>
                  <a:gd name="connsiteY142" fmla="*/ 196977 h 1696339"/>
                  <a:gd name="connsiteX143" fmla="*/ 224027 w 1244345"/>
                  <a:gd name="connsiteY143" fmla="*/ 330073 h 1696339"/>
                  <a:gd name="connsiteX144" fmla="*/ 224027 w 1244345"/>
                  <a:gd name="connsiteY144" fmla="*/ 844804 h 1696339"/>
                  <a:gd name="connsiteX145" fmla="*/ 262889 w 1244345"/>
                  <a:gd name="connsiteY145" fmla="*/ 329946 h 1696339"/>
                  <a:gd name="connsiteX146" fmla="*/ 262889 w 1244345"/>
                  <a:gd name="connsiteY146" fmla="*/ 844804 h 169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244345" h="1696339">
                    <a:moveTo>
                      <a:pt x="712851" y="294259"/>
                    </a:moveTo>
                    <a:lnTo>
                      <a:pt x="704469" y="294259"/>
                    </a:lnTo>
                    <a:cubicBezTo>
                      <a:pt x="658622" y="298577"/>
                      <a:pt x="624586" y="338836"/>
                      <a:pt x="624586" y="384810"/>
                    </a:cubicBezTo>
                    <a:lnTo>
                      <a:pt x="624586" y="420243"/>
                    </a:lnTo>
                    <a:cubicBezTo>
                      <a:pt x="621538" y="419227"/>
                      <a:pt x="618363" y="419100"/>
                      <a:pt x="615442" y="420116"/>
                    </a:cubicBezTo>
                    <a:cubicBezTo>
                      <a:pt x="605663" y="423418"/>
                      <a:pt x="601599" y="437388"/>
                      <a:pt x="606298" y="451485"/>
                    </a:cubicBezTo>
                    <a:cubicBezTo>
                      <a:pt x="610743" y="464693"/>
                      <a:pt x="621284" y="473202"/>
                      <a:pt x="630682" y="471424"/>
                    </a:cubicBezTo>
                    <a:cubicBezTo>
                      <a:pt x="641096" y="501269"/>
                      <a:pt x="671449" y="528193"/>
                      <a:pt x="671449" y="528193"/>
                    </a:cubicBezTo>
                    <a:cubicBezTo>
                      <a:pt x="682625" y="541020"/>
                      <a:pt x="697864" y="547370"/>
                      <a:pt x="713105" y="547243"/>
                    </a:cubicBezTo>
                    <a:cubicBezTo>
                      <a:pt x="728345" y="547243"/>
                      <a:pt x="743585" y="540893"/>
                      <a:pt x="754761" y="528193"/>
                    </a:cubicBezTo>
                    <a:cubicBezTo>
                      <a:pt x="754761" y="528193"/>
                      <a:pt x="784987" y="501269"/>
                      <a:pt x="795527" y="471424"/>
                    </a:cubicBezTo>
                    <a:cubicBezTo>
                      <a:pt x="804799" y="472948"/>
                      <a:pt x="815339" y="464439"/>
                      <a:pt x="819658" y="451358"/>
                    </a:cubicBezTo>
                    <a:cubicBezTo>
                      <a:pt x="824357" y="437261"/>
                      <a:pt x="820293" y="423291"/>
                      <a:pt x="810513" y="419989"/>
                    </a:cubicBezTo>
                    <a:cubicBezTo>
                      <a:pt x="807593" y="418973"/>
                      <a:pt x="804545" y="419100"/>
                      <a:pt x="801624" y="419989"/>
                    </a:cubicBezTo>
                    <a:lnTo>
                      <a:pt x="801624" y="382016"/>
                    </a:lnTo>
                    <a:cubicBezTo>
                      <a:pt x="801624" y="359918"/>
                      <a:pt x="793496" y="339598"/>
                      <a:pt x="779907" y="324104"/>
                    </a:cubicBezTo>
                    <a:moveTo>
                      <a:pt x="828548" y="333248"/>
                    </a:moveTo>
                    <a:lnTo>
                      <a:pt x="830199" y="331216"/>
                    </a:lnTo>
                    <a:cubicBezTo>
                      <a:pt x="836168" y="324104"/>
                      <a:pt x="838581" y="314198"/>
                      <a:pt x="835533" y="304673"/>
                    </a:cubicBezTo>
                    <a:cubicBezTo>
                      <a:pt x="832993" y="296799"/>
                      <a:pt x="827405" y="290957"/>
                      <a:pt x="820420" y="287782"/>
                    </a:cubicBezTo>
                    <a:cubicBezTo>
                      <a:pt x="822451" y="279654"/>
                      <a:pt x="821055" y="270764"/>
                      <a:pt x="815467" y="263652"/>
                    </a:cubicBezTo>
                    <a:cubicBezTo>
                      <a:pt x="810133" y="256794"/>
                      <a:pt x="802259" y="253238"/>
                      <a:pt x="794131" y="252984"/>
                    </a:cubicBezTo>
                    <a:cubicBezTo>
                      <a:pt x="792734" y="244729"/>
                      <a:pt x="787908" y="237236"/>
                      <a:pt x="780034" y="232918"/>
                    </a:cubicBezTo>
                    <a:cubicBezTo>
                      <a:pt x="772033" y="228600"/>
                      <a:pt x="763015" y="228727"/>
                      <a:pt x="755396" y="232029"/>
                    </a:cubicBezTo>
                    <a:cubicBezTo>
                      <a:pt x="750824" y="224917"/>
                      <a:pt x="743204" y="219837"/>
                      <a:pt x="734187" y="219075"/>
                    </a:cubicBezTo>
                    <a:cubicBezTo>
                      <a:pt x="726186" y="218440"/>
                      <a:pt x="718820" y="221234"/>
                      <a:pt x="713359" y="226187"/>
                    </a:cubicBezTo>
                    <a:cubicBezTo>
                      <a:pt x="707898" y="221234"/>
                      <a:pt x="700405" y="218440"/>
                      <a:pt x="692531" y="219075"/>
                    </a:cubicBezTo>
                    <a:cubicBezTo>
                      <a:pt x="683513" y="219837"/>
                      <a:pt x="675767" y="224790"/>
                      <a:pt x="671322" y="232029"/>
                    </a:cubicBezTo>
                    <a:cubicBezTo>
                      <a:pt x="663701" y="228600"/>
                      <a:pt x="654558" y="228600"/>
                      <a:pt x="646684" y="232918"/>
                    </a:cubicBezTo>
                    <a:cubicBezTo>
                      <a:pt x="638810" y="237236"/>
                      <a:pt x="633857" y="244729"/>
                      <a:pt x="632587" y="252984"/>
                    </a:cubicBezTo>
                    <a:cubicBezTo>
                      <a:pt x="624459" y="253238"/>
                      <a:pt x="616585" y="256794"/>
                      <a:pt x="611251" y="263652"/>
                    </a:cubicBezTo>
                    <a:cubicBezTo>
                      <a:pt x="605663" y="270764"/>
                      <a:pt x="604265" y="279654"/>
                      <a:pt x="606298" y="287782"/>
                    </a:cubicBezTo>
                    <a:cubicBezTo>
                      <a:pt x="599313" y="290957"/>
                      <a:pt x="593725" y="296799"/>
                      <a:pt x="591185" y="304673"/>
                    </a:cubicBezTo>
                    <a:cubicBezTo>
                      <a:pt x="588137" y="314198"/>
                      <a:pt x="590550" y="324104"/>
                      <a:pt x="596519" y="331216"/>
                    </a:cubicBezTo>
                    <a:cubicBezTo>
                      <a:pt x="591185" y="336931"/>
                      <a:pt x="588263" y="344551"/>
                      <a:pt x="589026" y="352933"/>
                    </a:cubicBezTo>
                    <a:cubicBezTo>
                      <a:pt x="590169" y="364871"/>
                      <a:pt x="598677" y="374269"/>
                      <a:pt x="609600" y="377190"/>
                    </a:cubicBezTo>
                    <a:cubicBezTo>
                      <a:pt x="609346" y="385572"/>
                      <a:pt x="612521" y="393954"/>
                      <a:pt x="619506" y="399669"/>
                    </a:cubicBezTo>
                    <a:cubicBezTo>
                      <a:pt x="621284" y="401193"/>
                      <a:pt x="623188" y="402336"/>
                      <a:pt x="625094" y="403352"/>
                    </a:cubicBezTo>
                    <a:moveTo>
                      <a:pt x="627252" y="1466977"/>
                    </a:moveTo>
                    <a:cubicBezTo>
                      <a:pt x="626490" y="1374521"/>
                      <a:pt x="619887" y="1288034"/>
                      <a:pt x="618489" y="1196213"/>
                    </a:cubicBezTo>
                    <a:moveTo>
                      <a:pt x="695451" y="1196213"/>
                    </a:moveTo>
                    <a:cubicBezTo>
                      <a:pt x="694436" y="1288034"/>
                      <a:pt x="689483" y="1374648"/>
                      <a:pt x="688848" y="1466977"/>
                    </a:cubicBezTo>
                    <a:moveTo>
                      <a:pt x="618998" y="1572895"/>
                    </a:moveTo>
                    <a:lnTo>
                      <a:pt x="612648" y="1466977"/>
                    </a:lnTo>
                    <a:lnTo>
                      <a:pt x="703834" y="1466977"/>
                    </a:lnTo>
                    <a:lnTo>
                      <a:pt x="694689" y="1696339"/>
                    </a:lnTo>
                    <a:lnTo>
                      <a:pt x="626363" y="1696339"/>
                    </a:lnTo>
                    <a:moveTo>
                      <a:pt x="650494" y="1646555"/>
                    </a:moveTo>
                    <a:lnTo>
                      <a:pt x="632333" y="1646555"/>
                    </a:lnTo>
                    <a:cubicBezTo>
                      <a:pt x="611886" y="1646555"/>
                      <a:pt x="596011" y="1662430"/>
                      <a:pt x="596011" y="1680464"/>
                    </a:cubicBezTo>
                    <a:lnTo>
                      <a:pt x="596011" y="1696339"/>
                    </a:lnTo>
                    <a:lnTo>
                      <a:pt x="684402" y="1696339"/>
                    </a:lnTo>
                    <a:lnTo>
                      <a:pt x="684402" y="1680464"/>
                    </a:lnTo>
                    <a:cubicBezTo>
                      <a:pt x="684402" y="1662430"/>
                      <a:pt x="668527" y="1646555"/>
                      <a:pt x="650367" y="1646555"/>
                    </a:cubicBezTo>
                    <a:close/>
                    <a:moveTo>
                      <a:pt x="785622" y="1464183"/>
                    </a:moveTo>
                    <a:lnTo>
                      <a:pt x="775588" y="1268095"/>
                    </a:lnTo>
                    <a:lnTo>
                      <a:pt x="866775" y="1268095"/>
                    </a:lnTo>
                    <a:lnTo>
                      <a:pt x="860679" y="1468755"/>
                    </a:lnTo>
                    <a:moveTo>
                      <a:pt x="831723" y="1453515"/>
                    </a:moveTo>
                    <a:lnTo>
                      <a:pt x="810640" y="1453515"/>
                    </a:lnTo>
                    <a:cubicBezTo>
                      <a:pt x="791972" y="1453515"/>
                      <a:pt x="775588" y="1469390"/>
                      <a:pt x="775588" y="1487424"/>
                    </a:cubicBezTo>
                    <a:lnTo>
                      <a:pt x="775588" y="1503299"/>
                    </a:lnTo>
                    <a:lnTo>
                      <a:pt x="866775" y="1503299"/>
                    </a:lnTo>
                    <a:lnTo>
                      <a:pt x="866775" y="1487424"/>
                    </a:lnTo>
                    <a:cubicBezTo>
                      <a:pt x="866775" y="1469390"/>
                      <a:pt x="850392" y="1453515"/>
                      <a:pt x="831723" y="1453515"/>
                    </a:cubicBezTo>
                    <a:close/>
                    <a:moveTo>
                      <a:pt x="861313" y="1268095"/>
                    </a:moveTo>
                    <a:lnTo>
                      <a:pt x="861313" y="1156843"/>
                    </a:lnTo>
                    <a:cubicBezTo>
                      <a:pt x="861313" y="1134745"/>
                      <a:pt x="843407" y="1116838"/>
                      <a:pt x="821309" y="1116838"/>
                    </a:cubicBezTo>
                    <a:lnTo>
                      <a:pt x="821309" y="1116838"/>
                    </a:lnTo>
                    <a:cubicBezTo>
                      <a:pt x="799211" y="1116838"/>
                      <a:pt x="781304" y="1134745"/>
                      <a:pt x="781304" y="1156843"/>
                    </a:cubicBezTo>
                    <a:lnTo>
                      <a:pt x="781304" y="1268095"/>
                    </a:lnTo>
                    <a:moveTo>
                      <a:pt x="743076" y="1157478"/>
                    </a:moveTo>
                    <a:cubicBezTo>
                      <a:pt x="743076" y="1114171"/>
                      <a:pt x="778129" y="1079119"/>
                      <a:pt x="821436" y="1079119"/>
                    </a:cubicBezTo>
                    <a:moveTo>
                      <a:pt x="866394" y="1344422"/>
                    </a:moveTo>
                    <a:cubicBezTo>
                      <a:pt x="1022223" y="1306322"/>
                      <a:pt x="1154557" y="1207643"/>
                      <a:pt x="1236726" y="1074674"/>
                    </a:cubicBezTo>
                    <a:cubicBezTo>
                      <a:pt x="1147826" y="967232"/>
                      <a:pt x="1058926" y="859790"/>
                      <a:pt x="970026" y="752221"/>
                    </a:cubicBezTo>
                    <a:moveTo>
                      <a:pt x="342392" y="891286"/>
                    </a:moveTo>
                    <a:cubicBezTo>
                      <a:pt x="295528" y="947928"/>
                      <a:pt x="248793" y="1004443"/>
                      <a:pt x="201930" y="1061085"/>
                    </a:cubicBezTo>
                    <a:cubicBezTo>
                      <a:pt x="280415" y="1195705"/>
                      <a:pt x="409448" y="1297432"/>
                      <a:pt x="562863" y="1339850"/>
                    </a:cubicBezTo>
                    <a:moveTo>
                      <a:pt x="206883" y="876554"/>
                    </a:moveTo>
                    <a:cubicBezTo>
                      <a:pt x="206883" y="897001"/>
                      <a:pt x="223520" y="913638"/>
                      <a:pt x="243967" y="913638"/>
                    </a:cubicBezTo>
                    <a:cubicBezTo>
                      <a:pt x="264413" y="913638"/>
                      <a:pt x="281051" y="897001"/>
                      <a:pt x="281051" y="876554"/>
                    </a:cubicBezTo>
                    <a:cubicBezTo>
                      <a:pt x="281051" y="856107"/>
                      <a:pt x="264413" y="839470"/>
                      <a:pt x="243967" y="839470"/>
                    </a:cubicBezTo>
                    <a:cubicBezTo>
                      <a:pt x="223520" y="839470"/>
                      <a:pt x="206883" y="856107"/>
                      <a:pt x="206883" y="876554"/>
                    </a:cubicBezTo>
                    <a:close/>
                    <a:moveTo>
                      <a:pt x="592327" y="661289"/>
                    </a:moveTo>
                    <a:lnTo>
                      <a:pt x="627888" y="853567"/>
                    </a:lnTo>
                    <a:lnTo>
                      <a:pt x="815721" y="853567"/>
                    </a:lnTo>
                    <a:cubicBezTo>
                      <a:pt x="826897" y="761492"/>
                      <a:pt x="834136" y="701421"/>
                      <a:pt x="838835" y="662178"/>
                    </a:cubicBezTo>
                    <a:moveTo>
                      <a:pt x="677545" y="533400"/>
                    </a:moveTo>
                    <a:lnTo>
                      <a:pt x="674497" y="575437"/>
                    </a:lnTo>
                    <a:cubicBezTo>
                      <a:pt x="644144" y="580898"/>
                      <a:pt x="618617" y="586232"/>
                      <a:pt x="605409" y="588518"/>
                    </a:cubicBezTo>
                    <a:moveTo>
                      <a:pt x="833755" y="586994"/>
                    </a:moveTo>
                    <a:cubicBezTo>
                      <a:pt x="807593" y="583819"/>
                      <a:pt x="753745" y="577215"/>
                      <a:pt x="753745" y="577215"/>
                    </a:cubicBezTo>
                    <a:lnTo>
                      <a:pt x="749426" y="533400"/>
                    </a:lnTo>
                    <a:moveTo>
                      <a:pt x="538226" y="1196086"/>
                    </a:moveTo>
                    <a:lnTo>
                      <a:pt x="624586" y="919861"/>
                    </a:lnTo>
                    <a:lnTo>
                      <a:pt x="815848" y="919861"/>
                    </a:lnTo>
                    <a:lnTo>
                      <a:pt x="919480" y="1196086"/>
                    </a:lnTo>
                    <a:moveTo>
                      <a:pt x="626618" y="919861"/>
                    </a:moveTo>
                    <a:lnTo>
                      <a:pt x="626618" y="853567"/>
                    </a:lnTo>
                    <a:moveTo>
                      <a:pt x="817245" y="853567"/>
                    </a:moveTo>
                    <a:lnTo>
                      <a:pt x="817245" y="919861"/>
                    </a:lnTo>
                    <a:moveTo>
                      <a:pt x="1244346" y="604774"/>
                    </a:moveTo>
                    <a:cubicBezTo>
                      <a:pt x="1244346" y="614807"/>
                      <a:pt x="1239647" y="624713"/>
                      <a:pt x="1230757" y="630809"/>
                    </a:cubicBezTo>
                    <a:lnTo>
                      <a:pt x="1033145" y="768223"/>
                    </a:lnTo>
                    <a:cubicBezTo>
                      <a:pt x="1022476" y="775589"/>
                      <a:pt x="1008252" y="775716"/>
                      <a:pt x="997331" y="768477"/>
                    </a:cubicBezTo>
                    <a:lnTo>
                      <a:pt x="814577" y="645922"/>
                    </a:lnTo>
                    <a:cubicBezTo>
                      <a:pt x="799973" y="636143"/>
                      <a:pt x="796163" y="616458"/>
                      <a:pt x="805942" y="601853"/>
                    </a:cubicBezTo>
                    <a:cubicBezTo>
                      <a:pt x="815594" y="587375"/>
                      <a:pt x="835406" y="583438"/>
                      <a:pt x="849884" y="593217"/>
                    </a:cubicBezTo>
                    <a:lnTo>
                      <a:pt x="1014730" y="703707"/>
                    </a:lnTo>
                    <a:lnTo>
                      <a:pt x="1153033" y="607568"/>
                    </a:lnTo>
                    <a:lnTo>
                      <a:pt x="1160018" y="585851"/>
                    </a:lnTo>
                    <a:cubicBezTo>
                      <a:pt x="1161414" y="581533"/>
                      <a:pt x="1165987" y="579120"/>
                      <a:pt x="1170432" y="580517"/>
                    </a:cubicBezTo>
                    <a:cubicBezTo>
                      <a:pt x="1174750" y="581914"/>
                      <a:pt x="1177163" y="586613"/>
                      <a:pt x="1175766" y="590931"/>
                    </a:cubicBezTo>
                    <a:lnTo>
                      <a:pt x="1175385" y="591947"/>
                    </a:lnTo>
                    <a:lnTo>
                      <a:pt x="1194435" y="578739"/>
                    </a:lnTo>
                    <a:cubicBezTo>
                      <a:pt x="1208913" y="568706"/>
                      <a:pt x="1228725" y="572262"/>
                      <a:pt x="1238631" y="586613"/>
                    </a:cubicBezTo>
                    <a:cubicBezTo>
                      <a:pt x="1242568" y="592201"/>
                      <a:pt x="1244346" y="598551"/>
                      <a:pt x="1244346" y="604774"/>
                    </a:cubicBezTo>
                    <a:close/>
                    <a:moveTo>
                      <a:pt x="262255" y="674878"/>
                    </a:moveTo>
                    <a:lnTo>
                      <a:pt x="396367" y="768096"/>
                    </a:lnTo>
                    <a:cubicBezTo>
                      <a:pt x="407035" y="775589"/>
                      <a:pt x="421259" y="775716"/>
                      <a:pt x="432181" y="768350"/>
                    </a:cubicBezTo>
                    <a:lnTo>
                      <a:pt x="614934" y="645795"/>
                    </a:lnTo>
                    <a:cubicBezTo>
                      <a:pt x="629538" y="636016"/>
                      <a:pt x="633476" y="616331"/>
                      <a:pt x="623570" y="601726"/>
                    </a:cubicBezTo>
                    <a:cubicBezTo>
                      <a:pt x="613790" y="587121"/>
                      <a:pt x="594106" y="583311"/>
                      <a:pt x="579501" y="593090"/>
                    </a:cubicBezTo>
                    <a:lnTo>
                      <a:pt x="414655" y="703580"/>
                    </a:lnTo>
                    <a:lnTo>
                      <a:pt x="263017" y="598170"/>
                    </a:lnTo>
                    <a:moveTo>
                      <a:pt x="224155" y="573786"/>
                    </a:moveTo>
                    <a:cubicBezTo>
                      <a:pt x="211836" y="570738"/>
                      <a:pt x="198374" y="575437"/>
                      <a:pt x="190626" y="586486"/>
                    </a:cubicBezTo>
                    <a:cubicBezTo>
                      <a:pt x="186817" y="591947"/>
                      <a:pt x="184912" y="598297"/>
                      <a:pt x="184912" y="604520"/>
                    </a:cubicBezTo>
                    <a:cubicBezTo>
                      <a:pt x="184912" y="614553"/>
                      <a:pt x="189611" y="624459"/>
                      <a:pt x="198501" y="630682"/>
                    </a:cubicBezTo>
                    <a:lnTo>
                      <a:pt x="223901" y="648335"/>
                    </a:lnTo>
                    <a:moveTo>
                      <a:pt x="201040" y="301752"/>
                    </a:moveTo>
                    <a:cubicBezTo>
                      <a:pt x="205867" y="320675"/>
                      <a:pt x="223138" y="334645"/>
                      <a:pt x="243459" y="334645"/>
                    </a:cubicBezTo>
                    <a:cubicBezTo>
                      <a:pt x="263778" y="334645"/>
                      <a:pt x="280797" y="320929"/>
                      <a:pt x="285876" y="302133"/>
                    </a:cubicBezTo>
                    <a:moveTo>
                      <a:pt x="0" y="196977"/>
                    </a:moveTo>
                    <a:cubicBezTo>
                      <a:pt x="0" y="277368"/>
                      <a:pt x="38988" y="348742"/>
                      <a:pt x="99187" y="393065"/>
                    </a:cubicBezTo>
                    <a:cubicBezTo>
                      <a:pt x="121920" y="336296"/>
                      <a:pt x="177673" y="296037"/>
                      <a:pt x="242697" y="296037"/>
                    </a:cubicBezTo>
                    <a:cubicBezTo>
                      <a:pt x="307721" y="296037"/>
                      <a:pt x="363982" y="336550"/>
                      <a:pt x="386588" y="393827"/>
                    </a:cubicBezTo>
                    <a:cubicBezTo>
                      <a:pt x="447421" y="349631"/>
                      <a:pt x="486918" y="277876"/>
                      <a:pt x="486918" y="196977"/>
                    </a:cubicBezTo>
                    <a:cubicBezTo>
                      <a:pt x="486918" y="116078"/>
                      <a:pt x="447421" y="44196"/>
                      <a:pt x="386588" y="0"/>
                    </a:cubicBezTo>
                    <a:cubicBezTo>
                      <a:pt x="363982" y="57277"/>
                      <a:pt x="308101" y="97790"/>
                      <a:pt x="242697" y="97790"/>
                    </a:cubicBezTo>
                    <a:cubicBezTo>
                      <a:pt x="177292" y="97790"/>
                      <a:pt x="121920" y="57658"/>
                      <a:pt x="99187" y="762"/>
                    </a:cubicBezTo>
                    <a:cubicBezTo>
                      <a:pt x="38988" y="45085"/>
                      <a:pt x="0" y="116459"/>
                      <a:pt x="0" y="196977"/>
                    </a:cubicBezTo>
                    <a:close/>
                    <a:moveTo>
                      <a:pt x="224027" y="330073"/>
                    </a:moveTo>
                    <a:lnTo>
                      <a:pt x="224027" y="844804"/>
                    </a:lnTo>
                    <a:moveTo>
                      <a:pt x="262889" y="329946"/>
                    </a:moveTo>
                    <a:lnTo>
                      <a:pt x="262889" y="844804"/>
                    </a:lnTo>
                  </a:path>
                </a:pathLst>
              </a:custGeom>
              <a:noFill/>
              <a:ln w="19050" cap="flat">
                <a:solidFill>
                  <a:srgbClr val="3D342A"/>
                </a:solidFill>
                <a:prstDash val="solid"/>
                <a:miter/>
              </a:ln>
            </p:spPr>
            <p:txBody>
              <a:bodyPr rtlCol="0" anchor="ctr"/>
              <a:lstStyle/>
              <a:p>
                <a:endParaRPr lang="en-GB"/>
              </a:p>
            </p:txBody>
          </p:sp>
        </p:grpSp>
        <p:grpSp>
          <p:nvGrpSpPr>
            <p:cNvPr id="238" name="Group 237">
              <a:extLst>
                <a:ext uri="{FF2B5EF4-FFF2-40B4-BE49-F238E27FC236}">
                  <a16:creationId xmlns:a16="http://schemas.microsoft.com/office/drawing/2014/main" id="{F73BEE3D-356E-F759-1623-759B592EFC1A}"/>
                </a:ext>
              </a:extLst>
            </p:cNvPr>
            <p:cNvGrpSpPr/>
            <p:nvPr userDrawn="1"/>
          </p:nvGrpSpPr>
          <p:grpSpPr>
            <a:xfrm>
              <a:off x="5623309" y="2956582"/>
              <a:ext cx="1072006" cy="990726"/>
              <a:chOff x="4915405" y="2337910"/>
              <a:chExt cx="1072006" cy="990726"/>
            </a:xfrm>
          </p:grpSpPr>
          <p:sp>
            <p:nvSpPr>
              <p:cNvPr id="9" name="Freeform: Shape 8">
                <a:extLst>
                  <a:ext uri="{FF2B5EF4-FFF2-40B4-BE49-F238E27FC236}">
                    <a16:creationId xmlns:a16="http://schemas.microsoft.com/office/drawing/2014/main" id="{6B397CB4-F5DC-1C43-B1F1-44F9F2EF7382}"/>
                  </a:ext>
                </a:extLst>
              </p:cNvPr>
              <p:cNvSpPr/>
              <p:nvPr/>
            </p:nvSpPr>
            <p:spPr>
              <a:xfrm>
                <a:off x="4961124" y="2409918"/>
                <a:ext cx="80136" cy="361822"/>
              </a:xfrm>
              <a:custGeom>
                <a:avLst/>
                <a:gdLst>
                  <a:gd name="connsiteX0" fmla="*/ 0 w 80136"/>
                  <a:gd name="connsiteY0" fmla="*/ 34544 h 361822"/>
                  <a:gd name="connsiteX1" fmla="*/ 0 w 80136"/>
                  <a:gd name="connsiteY1" fmla="*/ 324993 h 361822"/>
                  <a:gd name="connsiteX2" fmla="*/ 37719 w 80136"/>
                  <a:gd name="connsiteY2" fmla="*/ 361823 h 361822"/>
                  <a:gd name="connsiteX3" fmla="*/ 42418 w 80136"/>
                  <a:gd name="connsiteY3" fmla="*/ 361823 h 361822"/>
                  <a:gd name="connsiteX4" fmla="*/ 80137 w 80136"/>
                  <a:gd name="connsiteY4" fmla="*/ 324993 h 361822"/>
                  <a:gd name="connsiteX5" fmla="*/ 80137 w 80136"/>
                  <a:gd name="connsiteY5" fmla="*/ 34544 h 361822"/>
                  <a:gd name="connsiteX6" fmla="*/ 42418 w 80136"/>
                  <a:gd name="connsiteY6" fmla="*/ 0 h 361822"/>
                  <a:gd name="connsiteX7" fmla="*/ 37719 w 80136"/>
                  <a:gd name="connsiteY7" fmla="*/ 0 h 361822"/>
                  <a:gd name="connsiteX8" fmla="*/ 0 w 80136"/>
                  <a:gd name="connsiteY8" fmla="*/ 34544 h 36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136" h="361822">
                    <a:moveTo>
                      <a:pt x="0" y="34544"/>
                    </a:moveTo>
                    <a:lnTo>
                      <a:pt x="0" y="324993"/>
                    </a:lnTo>
                    <a:cubicBezTo>
                      <a:pt x="0" y="345694"/>
                      <a:pt x="16510" y="361823"/>
                      <a:pt x="37719" y="361823"/>
                    </a:cubicBezTo>
                    <a:lnTo>
                      <a:pt x="42418" y="361823"/>
                    </a:lnTo>
                    <a:cubicBezTo>
                      <a:pt x="63627" y="361823"/>
                      <a:pt x="80137" y="345694"/>
                      <a:pt x="80137" y="324993"/>
                    </a:cubicBezTo>
                    <a:lnTo>
                      <a:pt x="80137" y="34544"/>
                    </a:lnTo>
                    <a:cubicBezTo>
                      <a:pt x="80137" y="16129"/>
                      <a:pt x="63627" y="0"/>
                      <a:pt x="42418" y="0"/>
                    </a:cubicBezTo>
                    <a:lnTo>
                      <a:pt x="37719" y="0"/>
                    </a:lnTo>
                    <a:cubicBezTo>
                      <a:pt x="16510" y="0"/>
                      <a:pt x="0" y="16129"/>
                      <a:pt x="0" y="34544"/>
                    </a:cubicBezTo>
                    <a:close/>
                  </a:path>
                </a:pathLst>
              </a:custGeom>
              <a:solidFill>
                <a:srgbClr val="80DAE0"/>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B0F7DA0A-DBD5-070E-0759-F23132039112}"/>
                  </a:ext>
                </a:extLst>
              </p:cNvPr>
              <p:cNvSpPr/>
              <p:nvPr/>
            </p:nvSpPr>
            <p:spPr>
              <a:xfrm>
                <a:off x="4955663" y="2873849"/>
                <a:ext cx="417068" cy="77470"/>
              </a:xfrm>
              <a:custGeom>
                <a:avLst/>
                <a:gdLst>
                  <a:gd name="connsiteX0" fmla="*/ 39116 w 417068"/>
                  <a:gd name="connsiteY0" fmla="*/ 77470 h 77470"/>
                  <a:gd name="connsiteX1" fmla="*/ 377952 w 417068"/>
                  <a:gd name="connsiteY1" fmla="*/ 77470 h 77470"/>
                  <a:gd name="connsiteX2" fmla="*/ 417068 w 417068"/>
                  <a:gd name="connsiteY2" fmla="*/ 38735 h 77470"/>
                  <a:gd name="connsiteX3" fmla="*/ 417068 w 417068"/>
                  <a:gd name="connsiteY3" fmla="*/ 38735 h 77470"/>
                  <a:gd name="connsiteX4" fmla="*/ 377952 w 417068"/>
                  <a:gd name="connsiteY4" fmla="*/ 0 h 77470"/>
                  <a:gd name="connsiteX5" fmla="*/ 39116 w 417068"/>
                  <a:gd name="connsiteY5" fmla="*/ 0 h 77470"/>
                  <a:gd name="connsiteX6" fmla="*/ 0 w 417068"/>
                  <a:gd name="connsiteY6" fmla="*/ 38735 h 77470"/>
                  <a:gd name="connsiteX7" fmla="*/ 0 w 417068"/>
                  <a:gd name="connsiteY7" fmla="*/ 38735 h 77470"/>
                  <a:gd name="connsiteX8" fmla="*/ 39116 w 417068"/>
                  <a:gd name="connsiteY8" fmla="*/ 77470 h 77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068" h="77470">
                    <a:moveTo>
                      <a:pt x="39116" y="77470"/>
                    </a:moveTo>
                    <a:lnTo>
                      <a:pt x="377952" y="77470"/>
                    </a:lnTo>
                    <a:cubicBezTo>
                      <a:pt x="398653" y="77470"/>
                      <a:pt x="417068" y="59309"/>
                      <a:pt x="417068" y="38735"/>
                    </a:cubicBezTo>
                    <a:lnTo>
                      <a:pt x="417068" y="38735"/>
                    </a:lnTo>
                    <a:cubicBezTo>
                      <a:pt x="417068" y="16002"/>
                      <a:pt x="398653" y="0"/>
                      <a:pt x="377952" y="0"/>
                    </a:cubicBezTo>
                    <a:lnTo>
                      <a:pt x="39116" y="0"/>
                    </a:lnTo>
                    <a:cubicBezTo>
                      <a:pt x="18415" y="0"/>
                      <a:pt x="0" y="15875"/>
                      <a:pt x="0" y="38735"/>
                    </a:cubicBezTo>
                    <a:lnTo>
                      <a:pt x="0" y="38735"/>
                    </a:lnTo>
                    <a:cubicBezTo>
                      <a:pt x="0" y="59182"/>
                      <a:pt x="18415" y="77470"/>
                      <a:pt x="39116" y="77470"/>
                    </a:cubicBezTo>
                    <a:close/>
                  </a:path>
                </a:pathLst>
              </a:custGeom>
              <a:solidFill>
                <a:srgbClr val="80DAE0"/>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6D6C9A7-AEB9-EEBC-4D2B-213696FF4E81}"/>
                  </a:ext>
                </a:extLst>
              </p:cNvPr>
              <p:cNvSpPr/>
              <p:nvPr/>
            </p:nvSpPr>
            <p:spPr>
              <a:xfrm>
                <a:off x="5129654" y="2951447"/>
                <a:ext cx="66293" cy="57911"/>
              </a:xfrm>
              <a:custGeom>
                <a:avLst/>
                <a:gdLst>
                  <a:gd name="connsiteX0" fmla="*/ 9144 w 66293"/>
                  <a:gd name="connsiteY0" fmla="*/ 57912 h 57911"/>
                  <a:gd name="connsiteX1" fmla="*/ 57150 w 66293"/>
                  <a:gd name="connsiteY1" fmla="*/ 57912 h 57911"/>
                  <a:gd name="connsiteX2" fmla="*/ 66294 w 66293"/>
                  <a:gd name="connsiteY2" fmla="*/ 46355 h 57911"/>
                  <a:gd name="connsiteX3" fmla="*/ 66294 w 66293"/>
                  <a:gd name="connsiteY3" fmla="*/ 0 h 57911"/>
                  <a:gd name="connsiteX4" fmla="*/ 0 w 66293"/>
                  <a:gd name="connsiteY4" fmla="*/ 0 h 57911"/>
                  <a:gd name="connsiteX5" fmla="*/ 0 w 66293"/>
                  <a:gd name="connsiteY5" fmla="*/ 46355 h 57911"/>
                  <a:gd name="connsiteX6" fmla="*/ 9144 w 66293"/>
                  <a:gd name="connsiteY6" fmla="*/ 57912 h 5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93" h="57911">
                    <a:moveTo>
                      <a:pt x="9144" y="57912"/>
                    </a:moveTo>
                    <a:lnTo>
                      <a:pt x="57150" y="57912"/>
                    </a:lnTo>
                    <a:cubicBezTo>
                      <a:pt x="61722" y="57912"/>
                      <a:pt x="66294" y="53213"/>
                      <a:pt x="66294" y="46355"/>
                    </a:cubicBezTo>
                    <a:lnTo>
                      <a:pt x="66294" y="0"/>
                    </a:lnTo>
                    <a:lnTo>
                      <a:pt x="0" y="0"/>
                    </a:lnTo>
                    <a:lnTo>
                      <a:pt x="0" y="46355"/>
                    </a:lnTo>
                    <a:cubicBezTo>
                      <a:pt x="0" y="53340"/>
                      <a:pt x="4572" y="57912"/>
                      <a:pt x="9144" y="57912"/>
                    </a:cubicBez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970C829-21D6-0EB3-5B7F-3A08C4C918A2}"/>
                  </a:ext>
                </a:extLst>
              </p:cNvPr>
              <p:cNvSpPr/>
              <p:nvPr/>
            </p:nvSpPr>
            <p:spPr>
              <a:xfrm>
                <a:off x="5193154" y="3205573"/>
                <a:ext cx="127127" cy="74676"/>
              </a:xfrm>
              <a:custGeom>
                <a:avLst/>
                <a:gdLst>
                  <a:gd name="connsiteX0" fmla="*/ 0 w 127127"/>
                  <a:gd name="connsiteY0" fmla="*/ 0 h 74676"/>
                  <a:gd name="connsiteX1" fmla="*/ 120142 w 127127"/>
                  <a:gd name="connsiteY1" fmla="*/ 39624 h 74676"/>
                  <a:gd name="connsiteX2" fmla="*/ 127127 w 127127"/>
                  <a:gd name="connsiteY2" fmla="*/ 49022 h 74676"/>
                  <a:gd name="connsiteX3" fmla="*/ 127127 w 127127"/>
                  <a:gd name="connsiteY3" fmla="*/ 74676 h 74676"/>
                  <a:gd name="connsiteX4" fmla="*/ 104013 w 127127"/>
                  <a:gd name="connsiteY4" fmla="*/ 74676 h 74676"/>
                  <a:gd name="connsiteX5" fmla="*/ 104013 w 127127"/>
                  <a:gd name="connsiteY5" fmla="*/ 60706 h 74676"/>
                  <a:gd name="connsiteX6" fmla="*/ 0 w 127127"/>
                  <a:gd name="connsiteY6" fmla="*/ 37338 h 74676"/>
                  <a:gd name="connsiteX7" fmla="*/ 0 w 127127"/>
                  <a:gd name="connsiteY7" fmla="*/ 0 h 74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27" h="74676">
                    <a:moveTo>
                      <a:pt x="0" y="0"/>
                    </a:moveTo>
                    <a:lnTo>
                      <a:pt x="120142" y="39624"/>
                    </a:lnTo>
                    <a:cubicBezTo>
                      <a:pt x="124714" y="39624"/>
                      <a:pt x="127127" y="44323"/>
                      <a:pt x="127127" y="49022"/>
                    </a:cubicBezTo>
                    <a:lnTo>
                      <a:pt x="127127" y="74676"/>
                    </a:lnTo>
                    <a:lnTo>
                      <a:pt x="104013" y="74676"/>
                    </a:lnTo>
                    <a:lnTo>
                      <a:pt x="104013" y="60706"/>
                    </a:lnTo>
                    <a:lnTo>
                      <a:pt x="0" y="37338"/>
                    </a:lnTo>
                    <a:lnTo>
                      <a:pt x="0" y="0"/>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52ABFE1-E2D8-C176-9D3B-BF2BD964071C}"/>
                  </a:ext>
                </a:extLst>
              </p:cNvPr>
              <p:cNvSpPr/>
              <p:nvPr/>
            </p:nvSpPr>
            <p:spPr>
              <a:xfrm>
                <a:off x="5007987" y="3205573"/>
                <a:ext cx="127127" cy="74676"/>
              </a:xfrm>
              <a:custGeom>
                <a:avLst/>
                <a:gdLst>
                  <a:gd name="connsiteX0" fmla="*/ 127127 w 127127"/>
                  <a:gd name="connsiteY0" fmla="*/ 0 h 74676"/>
                  <a:gd name="connsiteX1" fmla="*/ 6985 w 127127"/>
                  <a:gd name="connsiteY1" fmla="*/ 39624 h 74676"/>
                  <a:gd name="connsiteX2" fmla="*/ 0 w 127127"/>
                  <a:gd name="connsiteY2" fmla="*/ 49022 h 74676"/>
                  <a:gd name="connsiteX3" fmla="*/ 0 w 127127"/>
                  <a:gd name="connsiteY3" fmla="*/ 74676 h 74676"/>
                  <a:gd name="connsiteX4" fmla="*/ 23114 w 127127"/>
                  <a:gd name="connsiteY4" fmla="*/ 74676 h 74676"/>
                  <a:gd name="connsiteX5" fmla="*/ 23114 w 127127"/>
                  <a:gd name="connsiteY5" fmla="*/ 60706 h 74676"/>
                  <a:gd name="connsiteX6" fmla="*/ 127127 w 127127"/>
                  <a:gd name="connsiteY6" fmla="*/ 37338 h 74676"/>
                  <a:gd name="connsiteX7" fmla="*/ 127127 w 127127"/>
                  <a:gd name="connsiteY7" fmla="*/ 0 h 74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27" h="74676">
                    <a:moveTo>
                      <a:pt x="127127" y="0"/>
                    </a:moveTo>
                    <a:lnTo>
                      <a:pt x="6985" y="39624"/>
                    </a:lnTo>
                    <a:cubicBezTo>
                      <a:pt x="2413" y="39624"/>
                      <a:pt x="0" y="44323"/>
                      <a:pt x="0" y="49022"/>
                    </a:cubicBezTo>
                    <a:lnTo>
                      <a:pt x="0" y="74676"/>
                    </a:lnTo>
                    <a:lnTo>
                      <a:pt x="23114" y="74676"/>
                    </a:lnTo>
                    <a:lnTo>
                      <a:pt x="23114" y="60706"/>
                    </a:lnTo>
                    <a:lnTo>
                      <a:pt x="127127" y="37338"/>
                    </a:lnTo>
                    <a:lnTo>
                      <a:pt x="127127" y="0"/>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ACE40C7C-718D-03DE-3C8E-8766D689DEA8}"/>
                  </a:ext>
                </a:extLst>
              </p:cNvPr>
              <p:cNvSpPr/>
              <p:nvPr/>
            </p:nvSpPr>
            <p:spPr>
              <a:xfrm>
                <a:off x="5278751" y="3271741"/>
                <a:ext cx="57911" cy="55371"/>
              </a:xfrm>
              <a:custGeom>
                <a:avLst/>
                <a:gdLst>
                  <a:gd name="connsiteX0" fmla="*/ 0 w 57911"/>
                  <a:gd name="connsiteY0" fmla="*/ 27686 h 55371"/>
                  <a:gd name="connsiteX1" fmla="*/ 28956 w 57911"/>
                  <a:gd name="connsiteY1" fmla="*/ 0 h 55371"/>
                  <a:gd name="connsiteX2" fmla="*/ 57912 w 57911"/>
                  <a:gd name="connsiteY2" fmla="*/ 27686 h 55371"/>
                  <a:gd name="connsiteX3" fmla="*/ 28956 w 57911"/>
                  <a:gd name="connsiteY3" fmla="*/ 55372 h 55371"/>
                  <a:gd name="connsiteX4" fmla="*/ 0 w 57911"/>
                  <a:gd name="connsiteY4" fmla="*/ 27686 h 55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11" h="55371">
                    <a:moveTo>
                      <a:pt x="0" y="27686"/>
                    </a:moveTo>
                    <a:cubicBezTo>
                      <a:pt x="0" y="12446"/>
                      <a:pt x="12954" y="0"/>
                      <a:pt x="28956" y="0"/>
                    </a:cubicBezTo>
                    <a:cubicBezTo>
                      <a:pt x="44958" y="0"/>
                      <a:pt x="57912" y="12319"/>
                      <a:pt x="57912" y="27686"/>
                    </a:cubicBezTo>
                    <a:cubicBezTo>
                      <a:pt x="57912" y="43053"/>
                      <a:pt x="44958" y="55372"/>
                      <a:pt x="28956" y="55372"/>
                    </a:cubicBezTo>
                    <a:cubicBezTo>
                      <a:pt x="12954" y="55372"/>
                      <a:pt x="0" y="43053"/>
                      <a:pt x="0" y="27686"/>
                    </a:cubicBezTo>
                    <a:close/>
                  </a:path>
                </a:pathLst>
              </a:custGeom>
              <a:solidFill>
                <a:srgbClr val="28A4A8"/>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7BE2AFC7-CA99-FFBB-CB0E-F5A1F9A5EAA5}"/>
                  </a:ext>
                </a:extLst>
              </p:cNvPr>
              <p:cNvSpPr/>
              <p:nvPr/>
            </p:nvSpPr>
            <p:spPr>
              <a:xfrm>
                <a:off x="5135114" y="3271741"/>
                <a:ext cx="57911" cy="55371"/>
              </a:xfrm>
              <a:custGeom>
                <a:avLst/>
                <a:gdLst>
                  <a:gd name="connsiteX0" fmla="*/ 0 w 57911"/>
                  <a:gd name="connsiteY0" fmla="*/ 27686 h 55371"/>
                  <a:gd name="connsiteX1" fmla="*/ 28956 w 57911"/>
                  <a:gd name="connsiteY1" fmla="*/ 0 h 55371"/>
                  <a:gd name="connsiteX2" fmla="*/ 57912 w 57911"/>
                  <a:gd name="connsiteY2" fmla="*/ 27686 h 55371"/>
                  <a:gd name="connsiteX3" fmla="*/ 28956 w 57911"/>
                  <a:gd name="connsiteY3" fmla="*/ 55372 h 55371"/>
                  <a:gd name="connsiteX4" fmla="*/ 0 w 57911"/>
                  <a:gd name="connsiteY4" fmla="*/ 27686 h 55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11" h="55371">
                    <a:moveTo>
                      <a:pt x="0" y="27686"/>
                    </a:moveTo>
                    <a:cubicBezTo>
                      <a:pt x="0" y="12446"/>
                      <a:pt x="12954" y="0"/>
                      <a:pt x="28956" y="0"/>
                    </a:cubicBezTo>
                    <a:cubicBezTo>
                      <a:pt x="44958" y="0"/>
                      <a:pt x="57912" y="12319"/>
                      <a:pt x="57912" y="27686"/>
                    </a:cubicBezTo>
                    <a:cubicBezTo>
                      <a:pt x="57912" y="43053"/>
                      <a:pt x="44958" y="55372"/>
                      <a:pt x="28956" y="55372"/>
                    </a:cubicBezTo>
                    <a:cubicBezTo>
                      <a:pt x="12954" y="55372"/>
                      <a:pt x="0" y="43053"/>
                      <a:pt x="0" y="27686"/>
                    </a:cubicBezTo>
                    <a:close/>
                  </a:path>
                </a:pathLst>
              </a:custGeom>
              <a:solidFill>
                <a:srgbClr val="28A4A8"/>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602945D-9564-4856-0AD6-6BCD16A3EA03}"/>
                  </a:ext>
                </a:extLst>
              </p:cNvPr>
              <p:cNvSpPr/>
              <p:nvPr/>
            </p:nvSpPr>
            <p:spPr>
              <a:xfrm>
                <a:off x="4991477" y="3271741"/>
                <a:ext cx="57911" cy="55371"/>
              </a:xfrm>
              <a:custGeom>
                <a:avLst/>
                <a:gdLst>
                  <a:gd name="connsiteX0" fmla="*/ 0 w 57911"/>
                  <a:gd name="connsiteY0" fmla="*/ 27686 h 55371"/>
                  <a:gd name="connsiteX1" fmla="*/ 28956 w 57911"/>
                  <a:gd name="connsiteY1" fmla="*/ 0 h 55371"/>
                  <a:gd name="connsiteX2" fmla="*/ 57912 w 57911"/>
                  <a:gd name="connsiteY2" fmla="*/ 27686 h 55371"/>
                  <a:gd name="connsiteX3" fmla="*/ 28956 w 57911"/>
                  <a:gd name="connsiteY3" fmla="*/ 55372 h 55371"/>
                  <a:gd name="connsiteX4" fmla="*/ 0 w 57911"/>
                  <a:gd name="connsiteY4" fmla="*/ 27686 h 55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11" h="55371">
                    <a:moveTo>
                      <a:pt x="0" y="27686"/>
                    </a:moveTo>
                    <a:cubicBezTo>
                      <a:pt x="0" y="12446"/>
                      <a:pt x="12954" y="0"/>
                      <a:pt x="28956" y="0"/>
                    </a:cubicBezTo>
                    <a:cubicBezTo>
                      <a:pt x="44958" y="0"/>
                      <a:pt x="57912" y="12319"/>
                      <a:pt x="57912" y="27686"/>
                    </a:cubicBezTo>
                    <a:cubicBezTo>
                      <a:pt x="57912" y="43053"/>
                      <a:pt x="44958" y="55372"/>
                      <a:pt x="28956" y="55372"/>
                    </a:cubicBezTo>
                    <a:cubicBezTo>
                      <a:pt x="12954" y="55372"/>
                      <a:pt x="0" y="43053"/>
                      <a:pt x="0" y="27686"/>
                    </a:cubicBezTo>
                    <a:close/>
                  </a:path>
                </a:pathLst>
              </a:custGeom>
              <a:solidFill>
                <a:srgbClr val="28A4A8"/>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B2E0875-D23E-4E04-FAF5-0FE0AE0F99AD}"/>
                  </a:ext>
                </a:extLst>
              </p:cNvPr>
              <p:cNvSpPr/>
              <p:nvPr/>
            </p:nvSpPr>
            <p:spPr>
              <a:xfrm>
                <a:off x="5143370" y="3244182"/>
                <a:ext cx="38734" cy="27685"/>
              </a:xfrm>
              <a:custGeom>
                <a:avLst/>
                <a:gdLst>
                  <a:gd name="connsiteX0" fmla="*/ 31877 w 38734"/>
                  <a:gd name="connsiteY0" fmla="*/ 27686 h 27685"/>
                  <a:gd name="connsiteX1" fmla="*/ 6858 w 38734"/>
                  <a:gd name="connsiteY1" fmla="*/ 27686 h 27685"/>
                  <a:gd name="connsiteX2" fmla="*/ 0 w 38734"/>
                  <a:gd name="connsiteY2" fmla="*/ 0 h 27685"/>
                  <a:gd name="connsiteX3" fmla="*/ 38735 w 38734"/>
                  <a:gd name="connsiteY3" fmla="*/ 0 h 27685"/>
                  <a:gd name="connsiteX4" fmla="*/ 31877 w 38734"/>
                  <a:gd name="connsiteY4" fmla="*/ 27686 h 276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34" h="27685">
                    <a:moveTo>
                      <a:pt x="31877" y="27686"/>
                    </a:moveTo>
                    <a:lnTo>
                      <a:pt x="6858" y="27686"/>
                    </a:lnTo>
                    <a:lnTo>
                      <a:pt x="0" y="0"/>
                    </a:lnTo>
                    <a:lnTo>
                      <a:pt x="38735" y="0"/>
                    </a:lnTo>
                    <a:lnTo>
                      <a:pt x="31877" y="27686"/>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0AB70B76-6A17-3601-341D-4A9CB79A325A}"/>
                  </a:ext>
                </a:extLst>
              </p:cNvPr>
              <p:cNvSpPr/>
              <p:nvPr/>
            </p:nvSpPr>
            <p:spPr>
              <a:xfrm>
                <a:off x="5135114" y="3180554"/>
                <a:ext cx="58039" cy="63627"/>
              </a:xfrm>
              <a:custGeom>
                <a:avLst/>
                <a:gdLst>
                  <a:gd name="connsiteX0" fmla="*/ 0 w 58039"/>
                  <a:gd name="connsiteY0" fmla="*/ 63627 h 63627"/>
                  <a:gd name="connsiteX1" fmla="*/ 58039 w 58039"/>
                  <a:gd name="connsiteY1" fmla="*/ 63627 h 63627"/>
                  <a:gd name="connsiteX2" fmla="*/ 58039 w 58039"/>
                  <a:gd name="connsiteY2" fmla="*/ 11811 h 63627"/>
                  <a:gd name="connsiteX3" fmla="*/ 48768 w 58039"/>
                  <a:gd name="connsiteY3" fmla="*/ 0 h 63627"/>
                  <a:gd name="connsiteX4" fmla="*/ 9271 w 58039"/>
                  <a:gd name="connsiteY4" fmla="*/ 0 h 63627"/>
                  <a:gd name="connsiteX5" fmla="*/ 0 w 58039"/>
                  <a:gd name="connsiteY5" fmla="*/ 11811 h 63627"/>
                  <a:gd name="connsiteX6" fmla="*/ 0 w 58039"/>
                  <a:gd name="connsiteY6" fmla="*/ 63627 h 6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039" h="63627">
                    <a:moveTo>
                      <a:pt x="0" y="63627"/>
                    </a:moveTo>
                    <a:lnTo>
                      <a:pt x="58039" y="63627"/>
                    </a:lnTo>
                    <a:lnTo>
                      <a:pt x="58039" y="11811"/>
                    </a:lnTo>
                    <a:cubicBezTo>
                      <a:pt x="58039" y="4699"/>
                      <a:pt x="53340" y="0"/>
                      <a:pt x="48768" y="0"/>
                    </a:cubicBezTo>
                    <a:lnTo>
                      <a:pt x="9271" y="0"/>
                    </a:lnTo>
                    <a:cubicBezTo>
                      <a:pt x="4572" y="0"/>
                      <a:pt x="0" y="4699"/>
                      <a:pt x="0" y="11811"/>
                    </a:cubicBezTo>
                    <a:lnTo>
                      <a:pt x="0" y="6362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2B02EAB7-DF9F-05F9-B1B9-5003CCD289CD}"/>
                  </a:ext>
                </a:extLst>
              </p:cNvPr>
              <p:cNvSpPr/>
              <p:nvPr/>
            </p:nvSpPr>
            <p:spPr>
              <a:xfrm>
                <a:off x="5494397" y="2644615"/>
                <a:ext cx="309372" cy="35940"/>
              </a:xfrm>
              <a:custGeom>
                <a:avLst/>
                <a:gdLst>
                  <a:gd name="connsiteX0" fmla="*/ 36830 w 309372"/>
                  <a:gd name="connsiteY0" fmla="*/ 35941 h 35940"/>
                  <a:gd name="connsiteX1" fmla="*/ 288544 w 309372"/>
                  <a:gd name="connsiteY1" fmla="*/ 35941 h 35940"/>
                  <a:gd name="connsiteX2" fmla="*/ 309373 w 309372"/>
                  <a:gd name="connsiteY2" fmla="*/ 15748 h 35940"/>
                  <a:gd name="connsiteX3" fmla="*/ 309373 w 309372"/>
                  <a:gd name="connsiteY3" fmla="*/ 0 h 35940"/>
                  <a:gd name="connsiteX4" fmla="*/ 0 w 309372"/>
                  <a:gd name="connsiteY4" fmla="*/ 0 h 35940"/>
                  <a:gd name="connsiteX5" fmla="*/ 36957 w 309372"/>
                  <a:gd name="connsiteY5" fmla="*/ 35941 h 35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372" h="35940">
                    <a:moveTo>
                      <a:pt x="36830" y="35941"/>
                    </a:moveTo>
                    <a:lnTo>
                      <a:pt x="288544" y="35941"/>
                    </a:lnTo>
                    <a:cubicBezTo>
                      <a:pt x="300101" y="35941"/>
                      <a:pt x="309373" y="26924"/>
                      <a:pt x="309373" y="15748"/>
                    </a:cubicBezTo>
                    <a:lnTo>
                      <a:pt x="309373" y="0"/>
                    </a:lnTo>
                    <a:lnTo>
                      <a:pt x="0" y="0"/>
                    </a:lnTo>
                    <a:cubicBezTo>
                      <a:pt x="0" y="20193"/>
                      <a:pt x="16129" y="35941"/>
                      <a:pt x="36957" y="35941"/>
                    </a:cubicBez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C26B9F9-EB07-50BA-A809-98C0B84A83EE}"/>
                  </a:ext>
                </a:extLst>
              </p:cNvPr>
              <p:cNvSpPr/>
              <p:nvPr/>
            </p:nvSpPr>
            <p:spPr>
              <a:xfrm>
                <a:off x="5787133" y="2337910"/>
                <a:ext cx="115690" cy="310454"/>
              </a:xfrm>
              <a:custGeom>
                <a:avLst/>
                <a:gdLst>
                  <a:gd name="connsiteX0" fmla="*/ 0 w 115690"/>
                  <a:gd name="connsiteY0" fmla="*/ 308102 h 310454"/>
                  <a:gd name="connsiteX1" fmla="*/ 0 w 115690"/>
                  <a:gd name="connsiteY1" fmla="*/ 308102 h 310454"/>
                  <a:gd name="connsiteX2" fmla="*/ 36576 w 115690"/>
                  <a:gd name="connsiteY2" fmla="*/ 289560 h 310454"/>
                  <a:gd name="connsiteX3" fmla="*/ 114300 w 115690"/>
                  <a:gd name="connsiteY3" fmla="*/ 37084 h 310454"/>
                  <a:gd name="connsiteX4" fmla="*/ 96012 w 115690"/>
                  <a:gd name="connsiteY4" fmla="*/ 0 h 310454"/>
                  <a:gd name="connsiteX5" fmla="*/ 96012 w 115690"/>
                  <a:gd name="connsiteY5" fmla="*/ 0 h 310454"/>
                  <a:gd name="connsiteX6" fmla="*/ 0 w 115690"/>
                  <a:gd name="connsiteY6" fmla="*/ 307975 h 310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690" h="310454">
                    <a:moveTo>
                      <a:pt x="0" y="308102"/>
                    </a:moveTo>
                    <a:lnTo>
                      <a:pt x="0" y="308102"/>
                    </a:lnTo>
                    <a:cubicBezTo>
                      <a:pt x="16001" y="315087"/>
                      <a:pt x="32003" y="305816"/>
                      <a:pt x="36576" y="289560"/>
                    </a:cubicBezTo>
                    <a:lnTo>
                      <a:pt x="114300" y="37084"/>
                    </a:lnTo>
                    <a:cubicBezTo>
                      <a:pt x="118872" y="20828"/>
                      <a:pt x="112014" y="4699"/>
                      <a:pt x="96012" y="0"/>
                    </a:cubicBezTo>
                    <a:lnTo>
                      <a:pt x="96012" y="0"/>
                    </a:lnTo>
                    <a:lnTo>
                      <a:pt x="0" y="307975"/>
                    </a:lnTo>
                    <a:close/>
                  </a:path>
                </a:pathLst>
              </a:custGeom>
              <a:solidFill>
                <a:srgbClr val="FFFFFF"/>
              </a:solid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C3DA4C7D-2A5B-B6D8-6718-3B0E0D796479}"/>
                  </a:ext>
                </a:extLst>
              </p:cNvPr>
              <p:cNvSpPr/>
              <p:nvPr/>
            </p:nvSpPr>
            <p:spPr>
              <a:xfrm>
                <a:off x="5403085" y="2680556"/>
                <a:ext cx="582929" cy="52450"/>
              </a:xfrm>
              <a:custGeom>
                <a:avLst/>
                <a:gdLst>
                  <a:gd name="connsiteX0" fmla="*/ 0 w 582929"/>
                  <a:gd name="connsiteY0" fmla="*/ 0 h 52450"/>
                  <a:gd name="connsiteX1" fmla="*/ 582930 w 582929"/>
                  <a:gd name="connsiteY1" fmla="*/ 0 h 52450"/>
                  <a:gd name="connsiteX2" fmla="*/ 582930 w 582929"/>
                  <a:gd name="connsiteY2" fmla="*/ 52451 h 52450"/>
                  <a:gd name="connsiteX3" fmla="*/ 0 w 582929"/>
                  <a:gd name="connsiteY3" fmla="*/ 52451 h 52450"/>
                </a:gdLst>
                <a:ahLst/>
                <a:cxnLst>
                  <a:cxn ang="0">
                    <a:pos x="connsiteX0" y="connsiteY0"/>
                  </a:cxn>
                  <a:cxn ang="0">
                    <a:pos x="connsiteX1" y="connsiteY1"/>
                  </a:cxn>
                  <a:cxn ang="0">
                    <a:pos x="connsiteX2" y="connsiteY2"/>
                  </a:cxn>
                  <a:cxn ang="0">
                    <a:pos x="connsiteX3" y="connsiteY3"/>
                  </a:cxn>
                </a:cxnLst>
                <a:rect l="l" t="t" r="r" b="b"/>
                <a:pathLst>
                  <a:path w="582929" h="52450">
                    <a:moveTo>
                      <a:pt x="0" y="0"/>
                    </a:moveTo>
                    <a:lnTo>
                      <a:pt x="582930" y="0"/>
                    </a:lnTo>
                    <a:lnTo>
                      <a:pt x="582930" y="52451"/>
                    </a:lnTo>
                    <a:lnTo>
                      <a:pt x="0" y="52451"/>
                    </a:lnTo>
                    <a:close/>
                  </a:path>
                </a:pathLst>
              </a:custGeom>
              <a:solidFill>
                <a:srgbClr val="28A4A8"/>
              </a:solid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BDADBBD-65A4-8FE2-048E-1CFA80826BE1}"/>
                  </a:ext>
                </a:extLst>
              </p:cNvPr>
              <p:cNvSpPr/>
              <p:nvPr/>
            </p:nvSpPr>
            <p:spPr>
              <a:xfrm>
                <a:off x="5538467" y="2733134"/>
                <a:ext cx="447548" cy="516636"/>
              </a:xfrm>
              <a:custGeom>
                <a:avLst/>
                <a:gdLst>
                  <a:gd name="connsiteX0" fmla="*/ 0 w 447548"/>
                  <a:gd name="connsiteY0" fmla="*/ 0 h 516636"/>
                  <a:gd name="connsiteX1" fmla="*/ 447548 w 447548"/>
                  <a:gd name="connsiteY1" fmla="*/ 0 h 516636"/>
                  <a:gd name="connsiteX2" fmla="*/ 447548 w 447548"/>
                  <a:gd name="connsiteY2" fmla="*/ 516636 h 516636"/>
                  <a:gd name="connsiteX3" fmla="*/ 0 w 447548"/>
                  <a:gd name="connsiteY3" fmla="*/ 516636 h 516636"/>
                </a:gdLst>
                <a:ahLst/>
                <a:cxnLst>
                  <a:cxn ang="0">
                    <a:pos x="connsiteX0" y="connsiteY0"/>
                  </a:cxn>
                  <a:cxn ang="0">
                    <a:pos x="connsiteX1" y="connsiteY1"/>
                  </a:cxn>
                  <a:cxn ang="0">
                    <a:pos x="connsiteX2" y="connsiteY2"/>
                  </a:cxn>
                  <a:cxn ang="0">
                    <a:pos x="connsiteX3" y="connsiteY3"/>
                  </a:cxn>
                </a:cxnLst>
                <a:rect l="l" t="t" r="r" b="b"/>
                <a:pathLst>
                  <a:path w="447548" h="516636">
                    <a:moveTo>
                      <a:pt x="0" y="0"/>
                    </a:moveTo>
                    <a:lnTo>
                      <a:pt x="447548" y="0"/>
                    </a:lnTo>
                    <a:lnTo>
                      <a:pt x="447548" y="516636"/>
                    </a:lnTo>
                    <a:lnTo>
                      <a:pt x="0" y="516636"/>
                    </a:lnTo>
                    <a:close/>
                  </a:path>
                </a:pathLst>
              </a:custGeom>
              <a:solidFill>
                <a:srgbClr val="9DEEF1"/>
              </a:solid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D32D9B-8DCE-FA90-1B47-DAA750F3C63A}"/>
                  </a:ext>
                </a:extLst>
              </p:cNvPr>
              <p:cNvSpPr/>
              <p:nvPr/>
            </p:nvSpPr>
            <p:spPr>
              <a:xfrm>
                <a:off x="4915405" y="2339434"/>
                <a:ext cx="1072006" cy="989202"/>
              </a:xfrm>
              <a:custGeom>
                <a:avLst/>
                <a:gdLst>
                  <a:gd name="connsiteX0" fmla="*/ 889889 w 1072006"/>
                  <a:gd name="connsiteY0" fmla="*/ 308229 h 989202"/>
                  <a:gd name="connsiteX1" fmla="*/ 889889 w 1072006"/>
                  <a:gd name="connsiteY1" fmla="*/ 322072 h 989202"/>
                  <a:gd name="connsiteX2" fmla="*/ 869188 w 1072006"/>
                  <a:gd name="connsiteY2" fmla="*/ 342773 h 989202"/>
                  <a:gd name="connsiteX3" fmla="*/ 617855 w 1072006"/>
                  <a:gd name="connsiteY3" fmla="*/ 342773 h 989202"/>
                  <a:gd name="connsiteX4" fmla="*/ 581025 w 1072006"/>
                  <a:gd name="connsiteY4" fmla="*/ 305943 h 989202"/>
                  <a:gd name="connsiteX5" fmla="*/ 581025 w 1072006"/>
                  <a:gd name="connsiteY5" fmla="*/ 305943 h 989202"/>
                  <a:gd name="connsiteX6" fmla="*/ 873760 w 1072006"/>
                  <a:gd name="connsiteY6" fmla="*/ 305943 h 989202"/>
                  <a:gd name="connsiteX7" fmla="*/ 873760 w 1072006"/>
                  <a:gd name="connsiteY7" fmla="*/ 305943 h 989202"/>
                  <a:gd name="connsiteX8" fmla="*/ 910590 w 1072006"/>
                  <a:gd name="connsiteY8" fmla="*/ 287528 h 989202"/>
                  <a:gd name="connsiteX9" fmla="*/ 988949 w 1072006"/>
                  <a:gd name="connsiteY9" fmla="*/ 36830 h 989202"/>
                  <a:gd name="connsiteX10" fmla="*/ 970534 w 1072006"/>
                  <a:gd name="connsiteY10" fmla="*/ 0 h 989202"/>
                  <a:gd name="connsiteX11" fmla="*/ 970534 w 1072006"/>
                  <a:gd name="connsiteY11" fmla="*/ 0 h 989202"/>
                  <a:gd name="connsiteX12" fmla="*/ 673100 w 1072006"/>
                  <a:gd name="connsiteY12" fmla="*/ 848741 h 989202"/>
                  <a:gd name="connsiteX13" fmla="*/ 673100 w 1072006"/>
                  <a:gd name="connsiteY13" fmla="*/ 848741 h 989202"/>
                  <a:gd name="connsiteX14" fmla="*/ 673100 w 1072006"/>
                  <a:gd name="connsiteY14" fmla="*/ 848741 h 989202"/>
                  <a:gd name="connsiteX15" fmla="*/ 673100 w 1072006"/>
                  <a:gd name="connsiteY15" fmla="*/ 848741 h 989202"/>
                  <a:gd name="connsiteX16" fmla="*/ 48387 w 1072006"/>
                  <a:gd name="connsiteY16" fmla="*/ 202438 h 989202"/>
                  <a:gd name="connsiteX17" fmla="*/ 48387 w 1072006"/>
                  <a:gd name="connsiteY17" fmla="*/ 395605 h 989202"/>
                  <a:gd name="connsiteX18" fmla="*/ 85217 w 1072006"/>
                  <a:gd name="connsiteY18" fmla="*/ 432435 h 989202"/>
                  <a:gd name="connsiteX19" fmla="*/ 89789 w 1072006"/>
                  <a:gd name="connsiteY19" fmla="*/ 432435 h 989202"/>
                  <a:gd name="connsiteX20" fmla="*/ 126619 w 1072006"/>
                  <a:gd name="connsiteY20" fmla="*/ 395605 h 989202"/>
                  <a:gd name="connsiteX21" fmla="*/ 126619 w 1072006"/>
                  <a:gd name="connsiteY21" fmla="*/ 105791 h 989202"/>
                  <a:gd name="connsiteX22" fmla="*/ 89789 w 1072006"/>
                  <a:gd name="connsiteY22" fmla="*/ 71247 h 989202"/>
                  <a:gd name="connsiteX23" fmla="*/ 85217 w 1072006"/>
                  <a:gd name="connsiteY23" fmla="*/ 71247 h 989202"/>
                  <a:gd name="connsiteX24" fmla="*/ 48387 w 1072006"/>
                  <a:gd name="connsiteY24" fmla="*/ 105791 h 989202"/>
                  <a:gd name="connsiteX25" fmla="*/ 48387 w 1072006"/>
                  <a:gd name="connsiteY25" fmla="*/ 119634 h 989202"/>
                  <a:gd name="connsiteX26" fmla="*/ 50673 w 1072006"/>
                  <a:gd name="connsiteY26" fmla="*/ 407162 h 989202"/>
                  <a:gd name="connsiteX27" fmla="*/ 22987 w 1072006"/>
                  <a:gd name="connsiteY27" fmla="*/ 430149 h 989202"/>
                  <a:gd name="connsiteX28" fmla="*/ 4572 w 1072006"/>
                  <a:gd name="connsiteY28" fmla="*/ 459994 h 989202"/>
                  <a:gd name="connsiteX29" fmla="*/ 0 w 1072006"/>
                  <a:gd name="connsiteY29" fmla="*/ 487553 h 989202"/>
                  <a:gd name="connsiteX30" fmla="*/ 43815 w 1072006"/>
                  <a:gd name="connsiteY30" fmla="*/ 563499 h 989202"/>
                  <a:gd name="connsiteX31" fmla="*/ 258191 w 1072006"/>
                  <a:gd name="connsiteY31" fmla="*/ 611759 h 989202"/>
                  <a:gd name="connsiteX32" fmla="*/ 419608 w 1072006"/>
                  <a:gd name="connsiteY32" fmla="*/ 611759 h 989202"/>
                  <a:gd name="connsiteX33" fmla="*/ 458851 w 1072006"/>
                  <a:gd name="connsiteY33" fmla="*/ 572643 h 989202"/>
                  <a:gd name="connsiteX34" fmla="*/ 458851 w 1072006"/>
                  <a:gd name="connsiteY34" fmla="*/ 572643 h 989202"/>
                  <a:gd name="connsiteX35" fmla="*/ 419608 w 1072006"/>
                  <a:gd name="connsiteY35" fmla="*/ 533527 h 989202"/>
                  <a:gd name="connsiteX36" fmla="*/ 80772 w 1072006"/>
                  <a:gd name="connsiteY36" fmla="*/ 533527 h 989202"/>
                  <a:gd name="connsiteX37" fmla="*/ 41656 w 1072006"/>
                  <a:gd name="connsiteY37" fmla="*/ 572643 h 989202"/>
                  <a:gd name="connsiteX38" fmla="*/ 41656 w 1072006"/>
                  <a:gd name="connsiteY38" fmla="*/ 572643 h 989202"/>
                  <a:gd name="connsiteX39" fmla="*/ 80772 w 1072006"/>
                  <a:gd name="connsiteY39" fmla="*/ 611759 h 989202"/>
                  <a:gd name="connsiteX40" fmla="*/ 216789 w 1072006"/>
                  <a:gd name="connsiteY40" fmla="*/ 611759 h 989202"/>
                  <a:gd name="connsiteX41" fmla="*/ 216789 w 1072006"/>
                  <a:gd name="connsiteY41" fmla="*/ 657733 h 989202"/>
                  <a:gd name="connsiteX42" fmla="*/ 226060 w 1072006"/>
                  <a:gd name="connsiteY42" fmla="*/ 669163 h 989202"/>
                  <a:gd name="connsiteX43" fmla="*/ 274447 w 1072006"/>
                  <a:gd name="connsiteY43" fmla="*/ 669163 h 989202"/>
                  <a:gd name="connsiteX44" fmla="*/ 283718 w 1072006"/>
                  <a:gd name="connsiteY44" fmla="*/ 657733 h 989202"/>
                  <a:gd name="connsiteX45" fmla="*/ 283718 w 1072006"/>
                  <a:gd name="connsiteY45" fmla="*/ 611759 h 989202"/>
                  <a:gd name="connsiteX46" fmla="*/ 405892 w 1072006"/>
                  <a:gd name="connsiteY46" fmla="*/ 933831 h 989202"/>
                  <a:gd name="connsiteX47" fmla="*/ 405892 w 1072006"/>
                  <a:gd name="connsiteY47" fmla="*/ 915416 h 989202"/>
                  <a:gd name="connsiteX48" fmla="*/ 398907 w 1072006"/>
                  <a:gd name="connsiteY48" fmla="*/ 906272 h 989202"/>
                  <a:gd name="connsiteX49" fmla="*/ 380492 w 1072006"/>
                  <a:gd name="connsiteY49" fmla="*/ 899414 h 989202"/>
                  <a:gd name="connsiteX50" fmla="*/ 394335 w 1072006"/>
                  <a:gd name="connsiteY50" fmla="*/ 931672 h 989202"/>
                  <a:gd name="connsiteX51" fmla="*/ 364363 w 1072006"/>
                  <a:gd name="connsiteY51" fmla="*/ 961517 h 989202"/>
                  <a:gd name="connsiteX52" fmla="*/ 394335 w 1072006"/>
                  <a:gd name="connsiteY52" fmla="*/ 989076 h 989202"/>
                  <a:gd name="connsiteX53" fmla="*/ 424307 w 1072006"/>
                  <a:gd name="connsiteY53" fmla="*/ 961517 h 989202"/>
                  <a:gd name="connsiteX54" fmla="*/ 394335 w 1072006"/>
                  <a:gd name="connsiteY54" fmla="*/ 931672 h 989202"/>
                  <a:gd name="connsiteX55" fmla="*/ 279019 w 1072006"/>
                  <a:gd name="connsiteY55" fmla="*/ 961517 h 989202"/>
                  <a:gd name="connsiteX56" fmla="*/ 251333 w 1072006"/>
                  <a:gd name="connsiteY56" fmla="*/ 931672 h 989202"/>
                  <a:gd name="connsiteX57" fmla="*/ 221361 w 1072006"/>
                  <a:gd name="connsiteY57" fmla="*/ 961517 h 989202"/>
                  <a:gd name="connsiteX58" fmla="*/ 251333 w 1072006"/>
                  <a:gd name="connsiteY58" fmla="*/ 989076 h 989202"/>
                  <a:gd name="connsiteX59" fmla="*/ 279019 w 1072006"/>
                  <a:gd name="connsiteY59" fmla="*/ 961517 h 989202"/>
                  <a:gd name="connsiteX60" fmla="*/ 106172 w 1072006"/>
                  <a:gd name="connsiteY60" fmla="*/ 989076 h 989202"/>
                  <a:gd name="connsiteX61" fmla="*/ 136144 w 1072006"/>
                  <a:gd name="connsiteY61" fmla="*/ 961517 h 989202"/>
                  <a:gd name="connsiteX62" fmla="*/ 106172 w 1072006"/>
                  <a:gd name="connsiteY62" fmla="*/ 931672 h 989202"/>
                  <a:gd name="connsiteX63" fmla="*/ 78486 w 1072006"/>
                  <a:gd name="connsiteY63" fmla="*/ 961517 h 989202"/>
                  <a:gd name="connsiteX64" fmla="*/ 106172 w 1072006"/>
                  <a:gd name="connsiteY64" fmla="*/ 989076 h 989202"/>
                  <a:gd name="connsiteX65" fmla="*/ 262890 w 1072006"/>
                  <a:gd name="connsiteY65" fmla="*/ 933831 h 989202"/>
                  <a:gd name="connsiteX66" fmla="*/ 269875 w 1072006"/>
                  <a:gd name="connsiteY66" fmla="*/ 903986 h 989202"/>
                  <a:gd name="connsiteX67" fmla="*/ 279019 w 1072006"/>
                  <a:gd name="connsiteY67" fmla="*/ 903986 h 989202"/>
                  <a:gd name="connsiteX68" fmla="*/ 382778 w 1072006"/>
                  <a:gd name="connsiteY68" fmla="*/ 926973 h 989202"/>
                  <a:gd name="connsiteX69" fmla="*/ 382778 w 1072006"/>
                  <a:gd name="connsiteY69" fmla="*/ 933831 h 989202"/>
                  <a:gd name="connsiteX70" fmla="*/ 488823 w 1072006"/>
                  <a:gd name="connsiteY70" fmla="*/ 393319 h 989202"/>
                  <a:gd name="connsiteX71" fmla="*/ 488823 w 1072006"/>
                  <a:gd name="connsiteY71" fmla="*/ 342646 h 989202"/>
                  <a:gd name="connsiteX72" fmla="*/ 1072007 w 1072006"/>
                  <a:gd name="connsiteY72" fmla="*/ 342646 h 989202"/>
                  <a:gd name="connsiteX73" fmla="*/ 1072007 w 1072006"/>
                  <a:gd name="connsiteY73" fmla="*/ 393319 h 989202"/>
                  <a:gd name="connsiteX74" fmla="*/ 624713 w 1072006"/>
                  <a:gd name="connsiteY74" fmla="*/ 393319 h 989202"/>
                  <a:gd name="connsiteX75" fmla="*/ 624713 w 1072006"/>
                  <a:gd name="connsiteY75" fmla="*/ 910844 h 989202"/>
                  <a:gd name="connsiteX76" fmla="*/ 1072007 w 1072006"/>
                  <a:gd name="connsiteY76" fmla="*/ 910844 h 989202"/>
                  <a:gd name="connsiteX77" fmla="*/ 1072007 w 1072006"/>
                  <a:gd name="connsiteY77" fmla="*/ 678561 h 989202"/>
                  <a:gd name="connsiteX78" fmla="*/ 1072007 w 1072006"/>
                  <a:gd name="connsiteY78" fmla="*/ 565912 h 989202"/>
                  <a:gd name="connsiteX79" fmla="*/ 1072007 w 1072006"/>
                  <a:gd name="connsiteY79" fmla="*/ 393446 h 989202"/>
                  <a:gd name="connsiteX80" fmla="*/ 1072007 w 1072006"/>
                  <a:gd name="connsiteY80" fmla="*/ 910971 h 989202"/>
                  <a:gd name="connsiteX81" fmla="*/ 1072007 w 1072006"/>
                  <a:gd name="connsiteY81" fmla="*/ 989203 h 989202"/>
                  <a:gd name="connsiteX82" fmla="*/ 624713 w 1072006"/>
                  <a:gd name="connsiteY82" fmla="*/ 910971 h 989202"/>
                  <a:gd name="connsiteX83" fmla="*/ 624713 w 1072006"/>
                  <a:gd name="connsiteY83" fmla="*/ 989203 h 989202"/>
                  <a:gd name="connsiteX84" fmla="*/ 117602 w 1072006"/>
                  <a:gd name="connsiteY84" fmla="*/ 933958 h 989202"/>
                  <a:gd name="connsiteX85" fmla="*/ 117602 w 1072006"/>
                  <a:gd name="connsiteY85" fmla="*/ 927100 h 989202"/>
                  <a:gd name="connsiteX86" fmla="*/ 221361 w 1072006"/>
                  <a:gd name="connsiteY86" fmla="*/ 904113 h 989202"/>
                  <a:gd name="connsiteX87" fmla="*/ 230632 w 1072006"/>
                  <a:gd name="connsiteY87" fmla="*/ 904113 h 989202"/>
                  <a:gd name="connsiteX88" fmla="*/ 237490 w 1072006"/>
                  <a:gd name="connsiteY88" fmla="*/ 933958 h 989202"/>
                  <a:gd name="connsiteX89" fmla="*/ 221361 w 1072006"/>
                  <a:gd name="connsiteY89" fmla="*/ 867283 h 989202"/>
                  <a:gd name="connsiteX90" fmla="*/ 221361 w 1072006"/>
                  <a:gd name="connsiteY90" fmla="*/ 885698 h 989202"/>
                  <a:gd name="connsiteX91" fmla="*/ 250190 w 1072006"/>
                  <a:gd name="connsiteY91" fmla="*/ 669544 h 989202"/>
                  <a:gd name="connsiteX92" fmla="*/ 250190 w 1072006"/>
                  <a:gd name="connsiteY92" fmla="*/ 842137 h 989202"/>
                  <a:gd name="connsiteX93" fmla="*/ 230632 w 1072006"/>
                  <a:gd name="connsiteY93" fmla="*/ 842137 h 989202"/>
                  <a:gd name="connsiteX94" fmla="*/ 221361 w 1072006"/>
                  <a:gd name="connsiteY94" fmla="*/ 853567 h 989202"/>
                  <a:gd name="connsiteX95" fmla="*/ 221361 w 1072006"/>
                  <a:gd name="connsiteY95" fmla="*/ 867410 h 989202"/>
                  <a:gd name="connsiteX96" fmla="*/ 101473 w 1072006"/>
                  <a:gd name="connsiteY96" fmla="*/ 906526 h 989202"/>
                  <a:gd name="connsiteX97" fmla="*/ 94615 w 1072006"/>
                  <a:gd name="connsiteY97" fmla="*/ 915670 h 989202"/>
                  <a:gd name="connsiteX98" fmla="*/ 94615 w 1072006"/>
                  <a:gd name="connsiteY98" fmla="*/ 934085 h 989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72006" h="989202">
                    <a:moveTo>
                      <a:pt x="889889" y="308229"/>
                    </a:moveTo>
                    <a:lnTo>
                      <a:pt x="889889" y="322072"/>
                    </a:lnTo>
                    <a:cubicBezTo>
                      <a:pt x="889889" y="333502"/>
                      <a:pt x="880618" y="342773"/>
                      <a:pt x="869188" y="342773"/>
                    </a:cubicBezTo>
                    <a:lnTo>
                      <a:pt x="617855" y="342773"/>
                    </a:lnTo>
                    <a:cubicBezTo>
                      <a:pt x="597154" y="342773"/>
                      <a:pt x="581025" y="326644"/>
                      <a:pt x="581025" y="305943"/>
                    </a:cubicBezTo>
                    <a:lnTo>
                      <a:pt x="581025" y="305943"/>
                    </a:lnTo>
                    <a:moveTo>
                      <a:pt x="873760" y="305943"/>
                    </a:moveTo>
                    <a:lnTo>
                      <a:pt x="873760" y="305943"/>
                    </a:lnTo>
                    <a:cubicBezTo>
                      <a:pt x="889889" y="312801"/>
                      <a:pt x="906018" y="303657"/>
                      <a:pt x="910590" y="287528"/>
                    </a:cubicBezTo>
                    <a:cubicBezTo>
                      <a:pt x="924433" y="248412"/>
                      <a:pt x="988949" y="36830"/>
                      <a:pt x="988949" y="36830"/>
                    </a:cubicBezTo>
                    <a:cubicBezTo>
                      <a:pt x="993521" y="20701"/>
                      <a:pt x="986663" y="4699"/>
                      <a:pt x="970534" y="0"/>
                    </a:cubicBezTo>
                    <a:lnTo>
                      <a:pt x="970534" y="0"/>
                    </a:lnTo>
                    <a:moveTo>
                      <a:pt x="673100" y="848741"/>
                    </a:moveTo>
                    <a:lnTo>
                      <a:pt x="673100" y="848741"/>
                    </a:lnTo>
                    <a:moveTo>
                      <a:pt x="673100" y="848741"/>
                    </a:moveTo>
                    <a:lnTo>
                      <a:pt x="673100" y="848741"/>
                    </a:lnTo>
                    <a:moveTo>
                      <a:pt x="48387" y="202438"/>
                    </a:moveTo>
                    <a:lnTo>
                      <a:pt x="48387" y="395605"/>
                    </a:lnTo>
                    <a:cubicBezTo>
                      <a:pt x="48387" y="416306"/>
                      <a:pt x="64516" y="432435"/>
                      <a:pt x="85217" y="432435"/>
                    </a:cubicBezTo>
                    <a:lnTo>
                      <a:pt x="89789" y="432435"/>
                    </a:lnTo>
                    <a:cubicBezTo>
                      <a:pt x="110490" y="432435"/>
                      <a:pt x="126619" y="416306"/>
                      <a:pt x="126619" y="395605"/>
                    </a:cubicBezTo>
                    <a:lnTo>
                      <a:pt x="126619" y="105791"/>
                    </a:lnTo>
                    <a:cubicBezTo>
                      <a:pt x="126619" y="87376"/>
                      <a:pt x="110490" y="71247"/>
                      <a:pt x="89789" y="71247"/>
                    </a:cubicBezTo>
                    <a:lnTo>
                      <a:pt x="85217" y="71247"/>
                    </a:lnTo>
                    <a:cubicBezTo>
                      <a:pt x="64516" y="71247"/>
                      <a:pt x="48387" y="87376"/>
                      <a:pt x="48387" y="105791"/>
                    </a:cubicBezTo>
                    <a:lnTo>
                      <a:pt x="48387" y="119634"/>
                    </a:lnTo>
                    <a:moveTo>
                      <a:pt x="50673" y="407162"/>
                    </a:moveTo>
                    <a:cubicBezTo>
                      <a:pt x="41402" y="414020"/>
                      <a:pt x="29972" y="421005"/>
                      <a:pt x="22987" y="430149"/>
                    </a:cubicBezTo>
                    <a:moveTo>
                      <a:pt x="4572" y="459994"/>
                    </a:moveTo>
                    <a:cubicBezTo>
                      <a:pt x="2286" y="469138"/>
                      <a:pt x="0" y="478409"/>
                      <a:pt x="0" y="487553"/>
                    </a:cubicBezTo>
                    <a:cubicBezTo>
                      <a:pt x="0" y="519811"/>
                      <a:pt x="18415" y="547370"/>
                      <a:pt x="43815" y="563499"/>
                    </a:cubicBezTo>
                    <a:moveTo>
                      <a:pt x="258191" y="611759"/>
                    </a:moveTo>
                    <a:lnTo>
                      <a:pt x="419608" y="611759"/>
                    </a:lnTo>
                    <a:cubicBezTo>
                      <a:pt x="440309" y="611759"/>
                      <a:pt x="458851" y="593344"/>
                      <a:pt x="458851" y="572643"/>
                    </a:cubicBezTo>
                    <a:lnTo>
                      <a:pt x="458851" y="572643"/>
                    </a:lnTo>
                    <a:cubicBezTo>
                      <a:pt x="458851" y="549656"/>
                      <a:pt x="440436" y="533527"/>
                      <a:pt x="419608" y="533527"/>
                    </a:cubicBezTo>
                    <a:lnTo>
                      <a:pt x="80772" y="533527"/>
                    </a:lnTo>
                    <a:cubicBezTo>
                      <a:pt x="60071" y="533527"/>
                      <a:pt x="41656" y="549656"/>
                      <a:pt x="41656" y="572643"/>
                    </a:cubicBezTo>
                    <a:lnTo>
                      <a:pt x="41656" y="572643"/>
                    </a:lnTo>
                    <a:cubicBezTo>
                      <a:pt x="41656" y="593344"/>
                      <a:pt x="60071" y="611759"/>
                      <a:pt x="80772" y="611759"/>
                    </a:cubicBezTo>
                    <a:lnTo>
                      <a:pt x="216789" y="611759"/>
                    </a:lnTo>
                    <a:lnTo>
                      <a:pt x="216789" y="657733"/>
                    </a:lnTo>
                    <a:cubicBezTo>
                      <a:pt x="216789" y="664591"/>
                      <a:pt x="221361" y="669163"/>
                      <a:pt x="226060" y="669163"/>
                    </a:cubicBezTo>
                    <a:lnTo>
                      <a:pt x="274447" y="669163"/>
                    </a:lnTo>
                    <a:cubicBezTo>
                      <a:pt x="279019" y="669163"/>
                      <a:pt x="283718" y="664591"/>
                      <a:pt x="283718" y="657733"/>
                    </a:cubicBezTo>
                    <a:lnTo>
                      <a:pt x="283718" y="611759"/>
                    </a:lnTo>
                    <a:moveTo>
                      <a:pt x="405892" y="933831"/>
                    </a:moveTo>
                    <a:lnTo>
                      <a:pt x="405892" y="915416"/>
                    </a:lnTo>
                    <a:cubicBezTo>
                      <a:pt x="405892" y="910844"/>
                      <a:pt x="403606" y="906272"/>
                      <a:pt x="398907" y="906272"/>
                    </a:cubicBezTo>
                    <a:lnTo>
                      <a:pt x="380492" y="899414"/>
                    </a:lnTo>
                    <a:moveTo>
                      <a:pt x="394335" y="931672"/>
                    </a:moveTo>
                    <a:cubicBezTo>
                      <a:pt x="378206" y="931672"/>
                      <a:pt x="364363" y="945515"/>
                      <a:pt x="364363" y="961517"/>
                    </a:cubicBezTo>
                    <a:cubicBezTo>
                      <a:pt x="364363" y="977519"/>
                      <a:pt x="378206" y="989076"/>
                      <a:pt x="394335" y="989076"/>
                    </a:cubicBezTo>
                    <a:cubicBezTo>
                      <a:pt x="410464" y="989076"/>
                      <a:pt x="424307" y="977646"/>
                      <a:pt x="424307" y="961517"/>
                    </a:cubicBezTo>
                    <a:cubicBezTo>
                      <a:pt x="424307" y="945388"/>
                      <a:pt x="410464" y="931672"/>
                      <a:pt x="394335" y="931672"/>
                    </a:cubicBezTo>
                    <a:moveTo>
                      <a:pt x="279019" y="961517"/>
                    </a:moveTo>
                    <a:cubicBezTo>
                      <a:pt x="279019" y="945388"/>
                      <a:pt x="267462" y="931672"/>
                      <a:pt x="251333" y="931672"/>
                    </a:cubicBezTo>
                    <a:cubicBezTo>
                      <a:pt x="232918" y="931672"/>
                      <a:pt x="221361" y="945515"/>
                      <a:pt x="221361" y="961517"/>
                    </a:cubicBezTo>
                    <a:cubicBezTo>
                      <a:pt x="221361" y="977519"/>
                      <a:pt x="232918" y="989076"/>
                      <a:pt x="251333" y="989076"/>
                    </a:cubicBezTo>
                    <a:cubicBezTo>
                      <a:pt x="267462" y="989076"/>
                      <a:pt x="279019" y="977646"/>
                      <a:pt x="279019" y="961517"/>
                    </a:cubicBezTo>
                    <a:close/>
                    <a:moveTo>
                      <a:pt x="106172" y="989076"/>
                    </a:moveTo>
                    <a:cubicBezTo>
                      <a:pt x="122301" y="989076"/>
                      <a:pt x="136144" y="977646"/>
                      <a:pt x="136144" y="961517"/>
                    </a:cubicBezTo>
                    <a:cubicBezTo>
                      <a:pt x="136144" y="945388"/>
                      <a:pt x="122301" y="931672"/>
                      <a:pt x="106172" y="931672"/>
                    </a:cubicBezTo>
                    <a:cubicBezTo>
                      <a:pt x="90043" y="931672"/>
                      <a:pt x="78486" y="945515"/>
                      <a:pt x="78486" y="961517"/>
                    </a:cubicBezTo>
                    <a:cubicBezTo>
                      <a:pt x="78486" y="977519"/>
                      <a:pt x="90043" y="989076"/>
                      <a:pt x="106172" y="989076"/>
                    </a:cubicBezTo>
                    <a:close/>
                    <a:moveTo>
                      <a:pt x="262890" y="933831"/>
                    </a:moveTo>
                    <a:lnTo>
                      <a:pt x="269875" y="903986"/>
                    </a:lnTo>
                    <a:lnTo>
                      <a:pt x="279019" y="903986"/>
                    </a:lnTo>
                    <a:lnTo>
                      <a:pt x="382778" y="926973"/>
                    </a:lnTo>
                    <a:lnTo>
                      <a:pt x="382778" y="933831"/>
                    </a:lnTo>
                    <a:moveTo>
                      <a:pt x="488823" y="393319"/>
                    </a:moveTo>
                    <a:lnTo>
                      <a:pt x="488823" y="342646"/>
                    </a:lnTo>
                    <a:lnTo>
                      <a:pt x="1072007" y="342646"/>
                    </a:lnTo>
                    <a:lnTo>
                      <a:pt x="1072007" y="393319"/>
                    </a:lnTo>
                    <a:moveTo>
                      <a:pt x="624713" y="393319"/>
                    </a:moveTo>
                    <a:lnTo>
                      <a:pt x="624713" y="910844"/>
                    </a:lnTo>
                    <a:lnTo>
                      <a:pt x="1072007" y="910844"/>
                    </a:lnTo>
                    <a:lnTo>
                      <a:pt x="1072007" y="678561"/>
                    </a:lnTo>
                    <a:moveTo>
                      <a:pt x="1072007" y="565912"/>
                    </a:moveTo>
                    <a:lnTo>
                      <a:pt x="1072007" y="393446"/>
                    </a:lnTo>
                    <a:moveTo>
                      <a:pt x="1072007" y="910971"/>
                    </a:moveTo>
                    <a:lnTo>
                      <a:pt x="1072007" y="989203"/>
                    </a:lnTo>
                    <a:moveTo>
                      <a:pt x="624713" y="910971"/>
                    </a:moveTo>
                    <a:lnTo>
                      <a:pt x="624713" y="989203"/>
                    </a:lnTo>
                    <a:moveTo>
                      <a:pt x="117602" y="933958"/>
                    </a:moveTo>
                    <a:lnTo>
                      <a:pt x="117602" y="927100"/>
                    </a:lnTo>
                    <a:lnTo>
                      <a:pt x="221361" y="904113"/>
                    </a:lnTo>
                    <a:lnTo>
                      <a:pt x="230632" y="904113"/>
                    </a:lnTo>
                    <a:lnTo>
                      <a:pt x="237490" y="933958"/>
                    </a:lnTo>
                    <a:moveTo>
                      <a:pt x="221361" y="867283"/>
                    </a:moveTo>
                    <a:lnTo>
                      <a:pt x="221361" y="885698"/>
                    </a:lnTo>
                    <a:moveTo>
                      <a:pt x="250190" y="669544"/>
                    </a:moveTo>
                    <a:lnTo>
                      <a:pt x="250190" y="842137"/>
                    </a:lnTo>
                    <a:lnTo>
                      <a:pt x="230632" y="842137"/>
                    </a:lnTo>
                    <a:cubicBezTo>
                      <a:pt x="226060" y="842137"/>
                      <a:pt x="221361" y="846709"/>
                      <a:pt x="221361" y="853567"/>
                    </a:cubicBezTo>
                    <a:lnTo>
                      <a:pt x="221361" y="867410"/>
                    </a:lnTo>
                    <a:lnTo>
                      <a:pt x="101473" y="906526"/>
                    </a:lnTo>
                    <a:cubicBezTo>
                      <a:pt x="96901" y="906526"/>
                      <a:pt x="94615" y="911098"/>
                      <a:pt x="94615" y="915670"/>
                    </a:cubicBezTo>
                    <a:lnTo>
                      <a:pt x="94615" y="934085"/>
                    </a:lnTo>
                  </a:path>
                </a:pathLst>
              </a:custGeom>
              <a:noFill/>
              <a:ln w="19050" cap="flat">
                <a:solidFill>
                  <a:srgbClr val="1E3535"/>
                </a:solidFill>
                <a:prstDash val="solid"/>
                <a:miter/>
              </a:ln>
            </p:spPr>
            <p:txBody>
              <a:bodyPr rtlCol="0" anchor="ctr"/>
              <a:lstStyle/>
              <a:p>
                <a:endParaRPr lang="en-GB"/>
              </a:p>
            </p:txBody>
          </p:sp>
        </p:grpSp>
      </p:grpSp>
      <p:grpSp>
        <p:nvGrpSpPr>
          <p:cNvPr id="237" name="Group 236">
            <a:extLst>
              <a:ext uri="{FF2B5EF4-FFF2-40B4-BE49-F238E27FC236}">
                <a16:creationId xmlns:a16="http://schemas.microsoft.com/office/drawing/2014/main" id="{396FF911-192F-9F83-4A57-07F46B5B62EB}"/>
              </a:ext>
            </a:extLst>
          </p:cNvPr>
          <p:cNvGrpSpPr/>
          <p:nvPr userDrawn="1"/>
        </p:nvGrpSpPr>
        <p:grpSpPr>
          <a:xfrm>
            <a:off x="9905104" y="4202892"/>
            <a:ext cx="589660" cy="476504"/>
            <a:chOff x="5751192" y="2846417"/>
            <a:chExt cx="589660" cy="476504"/>
          </a:xfrm>
        </p:grpSpPr>
        <p:sp>
          <p:nvSpPr>
            <p:cNvPr id="131" name="Freeform: Shape 130">
              <a:extLst>
                <a:ext uri="{FF2B5EF4-FFF2-40B4-BE49-F238E27FC236}">
                  <a16:creationId xmlns:a16="http://schemas.microsoft.com/office/drawing/2014/main" id="{D1F04BB1-416E-3A19-FD9E-AB7BE04DD17E}"/>
                </a:ext>
              </a:extLst>
            </p:cNvPr>
            <p:cNvSpPr/>
            <p:nvPr/>
          </p:nvSpPr>
          <p:spPr>
            <a:xfrm>
              <a:off x="5839710" y="2998310"/>
              <a:ext cx="406146" cy="66293"/>
            </a:xfrm>
            <a:custGeom>
              <a:avLst/>
              <a:gdLst>
                <a:gd name="connsiteX0" fmla="*/ 259842 w 406146"/>
                <a:gd name="connsiteY0" fmla="*/ 0 h 66293"/>
                <a:gd name="connsiteX1" fmla="*/ 406147 w 406146"/>
                <a:gd name="connsiteY1" fmla="*/ 0 h 66293"/>
                <a:gd name="connsiteX2" fmla="*/ 406147 w 406146"/>
                <a:gd name="connsiteY2" fmla="*/ 66294 h 66293"/>
                <a:gd name="connsiteX3" fmla="*/ 0 w 406146"/>
                <a:gd name="connsiteY3" fmla="*/ 66294 h 66293"/>
                <a:gd name="connsiteX4" fmla="*/ 0 w 406146"/>
                <a:gd name="connsiteY4" fmla="*/ 0 h 66293"/>
                <a:gd name="connsiteX5" fmla="*/ 259842 w 406146"/>
                <a:gd name="connsiteY5" fmla="*/ 0 h 6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146" h="66293">
                  <a:moveTo>
                    <a:pt x="259842" y="0"/>
                  </a:moveTo>
                  <a:lnTo>
                    <a:pt x="406147" y="0"/>
                  </a:lnTo>
                  <a:lnTo>
                    <a:pt x="406147" y="66294"/>
                  </a:lnTo>
                  <a:lnTo>
                    <a:pt x="0" y="66294"/>
                  </a:lnTo>
                  <a:lnTo>
                    <a:pt x="0" y="0"/>
                  </a:lnTo>
                  <a:lnTo>
                    <a:pt x="259842" y="0"/>
                  </a:lnTo>
                  <a:close/>
                </a:path>
              </a:pathLst>
            </a:custGeom>
            <a:solidFill>
              <a:srgbClr val="BE9317"/>
            </a:solidFill>
            <a:ln w="0" cap="flat">
              <a:noFill/>
              <a:prstDash val="solid"/>
              <a:miter/>
            </a:ln>
          </p:spPr>
          <p:txBody>
            <a:bodyPr rtlCol="0" anchor="ctr"/>
            <a:lstStyle/>
            <a:p>
              <a:endParaRPr lang="en-GB"/>
            </a:p>
          </p:txBody>
        </p:sp>
        <p:sp>
          <p:nvSpPr>
            <p:cNvPr id="133" name="Freeform: Shape 132">
              <a:extLst>
                <a:ext uri="{FF2B5EF4-FFF2-40B4-BE49-F238E27FC236}">
                  <a16:creationId xmlns:a16="http://schemas.microsoft.com/office/drawing/2014/main" id="{16362DAC-3148-534C-AB84-5A54C37DCB7B}"/>
                </a:ext>
              </a:extLst>
            </p:cNvPr>
            <p:cNvSpPr/>
            <p:nvPr/>
          </p:nvSpPr>
          <p:spPr>
            <a:xfrm>
              <a:off x="5776084" y="2959702"/>
              <a:ext cx="66293" cy="361950"/>
            </a:xfrm>
            <a:custGeom>
              <a:avLst/>
              <a:gdLst>
                <a:gd name="connsiteX0" fmla="*/ 66294 w 66293"/>
                <a:gd name="connsiteY0" fmla="*/ 171831 h 361950"/>
                <a:gd name="connsiteX1" fmla="*/ 66294 w 66293"/>
                <a:gd name="connsiteY1" fmla="*/ 361950 h 361950"/>
                <a:gd name="connsiteX2" fmla="*/ 0 w 66293"/>
                <a:gd name="connsiteY2" fmla="*/ 361950 h 361950"/>
                <a:gd name="connsiteX3" fmla="*/ 0 w 66293"/>
                <a:gd name="connsiteY3" fmla="*/ 0 h 361950"/>
                <a:gd name="connsiteX4" fmla="*/ 66294 w 66293"/>
                <a:gd name="connsiteY4" fmla="*/ 0 h 361950"/>
                <a:gd name="connsiteX5" fmla="*/ 66294 w 66293"/>
                <a:gd name="connsiteY5" fmla="*/ 171831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293" h="361950">
                  <a:moveTo>
                    <a:pt x="66294" y="171831"/>
                  </a:moveTo>
                  <a:lnTo>
                    <a:pt x="66294" y="361950"/>
                  </a:lnTo>
                  <a:lnTo>
                    <a:pt x="0" y="361950"/>
                  </a:lnTo>
                  <a:lnTo>
                    <a:pt x="0" y="0"/>
                  </a:lnTo>
                  <a:lnTo>
                    <a:pt x="66294" y="0"/>
                  </a:lnTo>
                  <a:lnTo>
                    <a:pt x="66294" y="171831"/>
                  </a:lnTo>
                  <a:close/>
                </a:path>
              </a:pathLst>
            </a:custGeom>
            <a:solidFill>
              <a:srgbClr val="7E6321"/>
            </a:solidFill>
            <a:ln w="0" cap="flat">
              <a:noFill/>
              <a:prstDash val="solid"/>
              <a:miter/>
            </a:ln>
          </p:spPr>
          <p:txBody>
            <a:bodyPr rtlCol="0" anchor="ctr"/>
            <a:lstStyle/>
            <a:p>
              <a:endParaRPr lang="en-GB"/>
            </a:p>
          </p:txBody>
        </p:sp>
        <p:sp>
          <p:nvSpPr>
            <p:cNvPr id="168" name="Freeform: Shape 167">
              <a:extLst>
                <a:ext uri="{FF2B5EF4-FFF2-40B4-BE49-F238E27FC236}">
                  <a16:creationId xmlns:a16="http://schemas.microsoft.com/office/drawing/2014/main" id="{E93294F6-B745-0F70-1B2F-7516AA48F891}"/>
                </a:ext>
              </a:extLst>
            </p:cNvPr>
            <p:cNvSpPr/>
            <p:nvPr/>
          </p:nvSpPr>
          <p:spPr>
            <a:xfrm>
              <a:off x="6245730" y="2959702"/>
              <a:ext cx="66293" cy="361950"/>
            </a:xfrm>
            <a:custGeom>
              <a:avLst/>
              <a:gdLst>
                <a:gd name="connsiteX0" fmla="*/ 66294 w 66293"/>
                <a:gd name="connsiteY0" fmla="*/ 104140 h 361950"/>
                <a:gd name="connsiteX1" fmla="*/ 66294 w 66293"/>
                <a:gd name="connsiteY1" fmla="*/ 0 h 361950"/>
                <a:gd name="connsiteX2" fmla="*/ 0 w 66293"/>
                <a:gd name="connsiteY2" fmla="*/ 0 h 361950"/>
                <a:gd name="connsiteX3" fmla="*/ 0 w 66293"/>
                <a:gd name="connsiteY3" fmla="*/ 361950 h 361950"/>
                <a:gd name="connsiteX4" fmla="*/ 66294 w 66293"/>
                <a:gd name="connsiteY4" fmla="*/ 361950 h 361950"/>
                <a:gd name="connsiteX5" fmla="*/ 66294 w 66293"/>
                <a:gd name="connsiteY5" fmla="*/ 10414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293" h="361950">
                  <a:moveTo>
                    <a:pt x="66294" y="104140"/>
                  </a:moveTo>
                  <a:lnTo>
                    <a:pt x="66294" y="0"/>
                  </a:lnTo>
                  <a:lnTo>
                    <a:pt x="0" y="0"/>
                  </a:lnTo>
                  <a:lnTo>
                    <a:pt x="0" y="361950"/>
                  </a:lnTo>
                  <a:lnTo>
                    <a:pt x="66294" y="361950"/>
                  </a:lnTo>
                  <a:lnTo>
                    <a:pt x="66294" y="104140"/>
                  </a:lnTo>
                  <a:close/>
                </a:path>
              </a:pathLst>
            </a:custGeom>
            <a:solidFill>
              <a:srgbClr val="7E6321"/>
            </a:solidFill>
            <a:ln w="0" cap="flat">
              <a:noFill/>
              <a:prstDash val="solid"/>
              <a:miter/>
            </a:ln>
          </p:spPr>
          <p:txBody>
            <a:bodyPr rtlCol="0" anchor="ctr"/>
            <a:lstStyle/>
            <a:p>
              <a:endParaRPr lang="en-GB"/>
            </a:p>
          </p:txBody>
        </p:sp>
        <p:sp>
          <p:nvSpPr>
            <p:cNvPr id="169" name="Freeform: Shape 168">
              <a:extLst>
                <a:ext uri="{FF2B5EF4-FFF2-40B4-BE49-F238E27FC236}">
                  <a16:creationId xmlns:a16="http://schemas.microsoft.com/office/drawing/2014/main" id="{BDB3066F-63B5-5746-8957-1D17E23DC4B1}"/>
                </a:ext>
              </a:extLst>
            </p:cNvPr>
            <p:cNvSpPr/>
            <p:nvPr/>
          </p:nvSpPr>
          <p:spPr>
            <a:xfrm>
              <a:off x="5751192" y="3064730"/>
              <a:ext cx="588517" cy="63500"/>
            </a:xfrm>
            <a:custGeom>
              <a:avLst/>
              <a:gdLst>
                <a:gd name="connsiteX0" fmla="*/ 349504 w 588517"/>
                <a:gd name="connsiteY0" fmla="*/ 63500 h 63500"/>
                <a:gd name="connsiteX1" fmla="*/ 588518 w 588517"/>
                <a:gd name="connsiteY1" fmla="*/ 63500 h 63500"/>
                <a:gd name="connsiteX2" fmla="*/ 588518 w 588517"/>
                <a:gd name="connsiteY2" fmla="*/ 0 h 63500"/>
                <a:gd name="connsiteX3" fmla="*/ 0 w 588517"/>
                <a:gd name="connsiteY3" fmla="*/ 0 h 63500"/>
                <a:gd name="connsiteX4" fmla="*/ 0 w 588517"/>
                <a:gd name="connsiteY4" fmla="*/ 63500 h 63500"/>
                <a:gd name="connsiteX5" fmla="*/ 349377 w 588517"/>
                <a:gd name="connsiteY5" fmla="*/ 63500 h 6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8517" h="63500">
                  <a:moveTo>
                    <a:pt x="349504" y="63500"/>
                  </a:moveTo>
                  <a:lnTo>
                    <a:pt x="588518" y="63500"/>
                  </a:lnTo>
                  <a:lnTo>
                    <a:pt x="588518" y="0"/>
                  </a:lnTo>
                  <a:lnTo>
                    <a:pt x="0" y="0"/>
                  </a:lnTo>
                  <a:lnTo>
                    <a:pt x="0" y="63500"/>
                  </a:lnTo>
                  <a:lnTo>
                    <a:pt x="349377" y="63500"/>
                  </a:lnTo>
                  <a:close/>
                </a:path>
              </a:pathLst>
            </a:custGeom>
            <a:solidFill>
              <a:srgbClr val="7E6321"/>
            </a:solidFill>
            <a:ln w="0" cap="flat">
              <a:noFill/>
              <a:prstDash val="solid"/>
              <a:miter/>
            </a:ln>
          </p:spPr>
          <p:txBody>
            <a:bodyPr rtlCol="0" anchor="ctr"/>
            <a:lstStyle/>
            <a:p>
              <a:endParaRPr lang="en-GB"/>
            </a:p>
          </p:txBody>
        </p:sp>
        <p:sp>
          <p:nvSpPr>
            <p:cNvPr id="170" name="Freeform: Shape 169">
              <a:extLst>
                <a:ext uri="{FF2B5EF4-FFF2-40B4-BE49-F238E27FC236}">
                  <a16:creationId xmlns:a16="http://schemas.microsoft.com/office/drawing/2014/main" id="{271E7B9F-D966-2FBE-A9C6-D8187C93DAB2}"/>
                </a:ext>
              </a:extLst>
            </p:cNvPr>
            <p:cNvSpPr/>
            <p:nvPr/>
          </p:nvSpPr>
          <p:spPr>
            <a:xfrm>
              <a:off x="5988809" y="3023202"/>
              <a:ext cx="110489" cy="146430"/>
            </a:xfrm>
            <a:custGeom>
              <a:avLst/>
              <a:gdLst>
                <a:gd name="connsiteX0" fmla="*/ 55245 w 110489"/>
                <a:gd name="connsiteY0" fmla="*/ 0 h 146430"/>
                <a:gd name="connsiteX1" fmla="*/ 0 w 110489"/>
                <a:gd name="connsiteY1" fmla="*/ 56515 h 146430"/>
                <a:gd name="connsiteX2" fmla="*/ 0 w 110489"/>
                <a:gd name="connsiteY2" fmla="*/ 146431 h 146430"/>
                <a:gd name="connsiteX3" fmla="*/ 110489 w 110489"/>
                <a:gd name="connsiteY3" fmla="*/ 146431 h 146430"/>
                <a:gd name="connsiteX4" fmla="*/ 110489 w 110489"/>
                <a:gd name="connsiteY4" fmla="*/ 56515 h 146430"/>
                <a:gd name="connsiteX5" fmla="*/ 55245 w 110489"/>
                <a:gd name="connsiteY5" fmla="*/ 0 h 14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89" h="146430">
                  <a:moveTo>
                    <a:pt x="55245" y="0"/>
                  </a:moveTo>
                  <a:cubicBezTo>
                    <a:pt x="23622" y="0"/>
                    <a:pt x="0" y="25654"/>
                    <a:pt x="0" y="56515"/>
                  </a:cubicBezTo>
                  <a:lnTo>
                    <a:pt x="0" y="146431"/>
                  </a:lnTo>
                  <a:lnTo>
                    <a:pt x="110489" y="146431"/>
                  </a:lnTo>
                  <a:lnTo>
                    <a:pt x="110489" y="56515"/>
                  </a:lnTo>
                  <a:cubicBezTo>
                    <a:pt x="110489" y="25654"/>
                    <a:pt x="86868" y="0"/>
                    <a:pt x="55245" y="0"/>
                  </a:cubicBezTo>
                  <a:close/>
                </a:path>
              </a:pathLst>
            </a:custGeom>
            <a:solidFill>
              <a:srgbClr val="FFE38F"/>
            </a:solidFill>
            <a:ln w="0" cap="flat">
              <a:noFill/>
              <a:prstDash val="solid"/>
              <a:miter/>
            </a:ln>
          </p:spPr>
          <p:txBody>
            <a:bodyPr rtlCol="0" anchor="ctr"/>
            <a:lstStyle/>
            <a:p>
              <a:endParaRPr lang="en-GB"/>
            </a:p>
          </p:txBody>
        </p:sp>
        <p:sp>
          <p:nvSpPr>
            <p:cNvPr id="171" name="Freeform: Shape 170">
              <a:extLst>
                <a:ext uri="{FF2B5EF4-FFF2-40B4-BE49-F238E27FC236}">
                  <a16:creationId xmlns:a16="http://schemas.microsoft.com/office/drawing/2014/main" id="{79DB278F-7B8B-ECEA-ECCE-B35E958012DD}"/>
                </a:ext>
              </a:extLst>
            </p:cNvPr>
            <p:cNvSpPr/>
            <p:nvPr/>
          </p:nvSpPr>
          <p:spPr>
            <a:xfrm>
              <a:off x="5792721" y="2846417"/>
              <a:ext cx="486155" cy="149225"/>
            </a:xfrm>
            <a:custGeom>
              <a:avLst/>
              <a:gdLst>
                <a:gd name="connsiteX0" fmla="*/ 486156 w 486155"/>
                <a:gd name="connsiteY0" fmla="*/ 113157 h 149225"/>
                <a:gd name="connsiteX1" fmla="*/ 457581 w 486155"/>
                <a:gd name="connsiteY1" fmla="*/ 74549 h 149225"/>
                <a:gd name="connsiteX2" fmla="*/ 449707 w 486155"/>
                <a:gd name="connsiteY2" fmla="*/ 43688 h 149225"/>
                <a:gd name="connsiteX3" fmla="*/ 436752 w 486155"/>
                <a:gd name="connsiteY3" fmla="*/ 35941 h 149225"/>
                <a:gd name="connsiteX4" fmla="*/ 382143 w 486155"/>
                <a:gd name="connsiteY4" fmla="*/ 43688 h 149225"/>
                <a:gd name="connsiteX5" fmla="*/ 343153 w 486155"/>
                <a:gd name="connsiteY5" fmla="*/ 10287 h 149225"/>
                <a:gd name="connsiteX6" fmla="*/ 337947 w 486155"/>
                <a:gd name="connsiteY6" fmla="*/ 7747 h 149225"/>
                <a:gd name="connsiteX7" fmla="*/ 259969 w 486155"/>
                <a:gd name="connsiteY7" fmla="*/ 0 h 149225"/>
                <a:gd name="connsiteX8" fmla="*/ 252095 w 486155"/>
                <a:gd name="connsiteY8" fmla="*/ 2540 h 149225"/>
                <a:gd name="connsiteX9" fmla="*/ 189738 w 486155"/>
                <a:gd name="connsiteY9" fmla="*/ 53975 h 149225"/>
                <a:gd name="connsiteX10" fmla="*/ 171576 w 486155"/>
                <a:gd name="connsiteY10" fmla="*/ 41148 h 149225"/>
                <a:gd name="connsiteX11" fmla="*/ 111760 w 486155"/>
                <a:gd name="connsiteY11" fmla="*/ 41148 h 149225"/>
                <a:gd name="connsiteX12" fmla="*/ 101346 w 486155"/>
                <a:gd name="connsiteY12" fmla="*/ 46228 h 149225"/>
                <a:gd name="connsiteX13" fmla="*/ 83185 w 486155"/>
                <a:gd name="connsiteY13" fmla="*/ 74549 h 149225"/>
                <a:gd name="connsiteX14" fmla="*/ 18161 w 486155"/>
                <a:gd name="connsiteY14" fmla="*/ 69469 h 149225"/>
                <a:gd name="connsiteX15" fmla="*/ 7747 w 486155"/>
                <a:gd name="connsiteY15" fmla="*/ 77216 h 149225"/>
                <a:gd name="connsiteX16" fmla="*/ 0 w 486155"/>
                <a:gd name="connsiteY16" fmla="*/ 113284 h 149225"/>
                <a:gd name="connsiteX17" fmla="*/ 51943 w 486155"/>
                <a:gd name="connsiteY17" fmla="*/ 113284 h 149225"/>
                <a:gd name="connsiteX18" fmla="*/ 51943 w 486155"/>
                <a:gd name="connsiteY18" fmla="*/ 149225 h 149225"/>
                <a:gd name="connsiteX19" fmla="*/ 452374 w 486155"/>
                <a:gd name="connsiteY19" fmla="*/ 149225 h 149225"/>
                <a:gd name="connsiteX20" fmla="*/ 452374 w 486155"/>
                <a:gd name="connsiteY20" fmla="*/ 113284 h 149225"/>
                <a:gd name="connsiteX21" fmla="*/ 486156 w 486155"/>
                <a:gd name="connsiteY21" fmla="*/ 113284 h 14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155" h="149225">
                  <a:moveTo>
                    <a:pt x="486156" y="113157"/>
                  </a:moveTo>
                  <a:lnTo>
                    <a:pt x="457581" y="74549"/>
                  </a:lnTo>
                  <a:lnTo>
                    <a:pt x="449707" y="43688"/>
                  </a:lnTo>
                  <a:cubicBezTo>
                    <a:pt x="449707" y="38608"/>
                    <a:pt x="444500" y="33401"/>
                    <a:pt x="436752" y="35941"/>
                  </a:cubicBezTo>
                  <a:lnTo>
                    <a:pt x="382143" y="43688"/>
                  </a:lnTo>
                  <a:lnTo>
                    <a:pt x="343153" y="10287"/>
                  </a:lnTo>
                  <a:cubicBezTo>
                    <a:pt x="340487" y="10287"/>
                    <a:pt x="340487" y="7747"/>
                    <a:pt x="337947" y="7747"/>
                  </a:cubicBezTo>
                  <a:lnTo>
                    <a:pt x="259969" y="0"/>
                  </a:lnTo>
                  <a:cubicBezTo>
                    <a:pt x="257428" y="0"/>
                    <a:pt x="254762" y="2540"/>
                    <a:pt x="252095" y="2540"/>
                  </a:cubicBezTo>
                  <a:lnTo>
                    <a:pt x="189738" y="53975"/>
                  </a:lnTo>
                  <a:lnTo>
                    <a:pt x="171576" y="41148"/>
                  </a:lnTo>
                  <a:lnTo>
                    <a:pt x="111760" y="41148"/>
                  </a:lnTo>
                  <a:cubicBezTo>
                    <a:pt x="106552" y="41148"/>
                    <a:pt x="104013" y="41148"/>
                    <a:pt x="101346" y="46228"/>
                  </a:cubicBezTo>
                  <a:lnTo>
                    <a:pt x="83185" y="74549"/>
                  </a:lnTo>
                  <a:lnTo>
                    <a:pt x="18161" y="69469"/>
                  </a:lnTo>
                  <a:cubicBezTo>
                    <a:pt x="12953" y="69469"/>
                    <a:pt x="7747" y="72009"/>
                    <a:pt x="7747" y="77216"/>
                  </a:cubicBezTo>
                  <a:lnTo>
                    <a:pt x="0" y="113284"/>
                  </a:lnTo>
                  <a:lnTo>
                    <a:pt x="51943" y="113284"/>
                  </a:lnTo>
                  <a:lnTo>
                    <a:pt x="51943" y="149225"/>
                  </a:lnTo>
                  <a:lnTo>
                    <a:pt x="452374" y="149225"/>
                  </a:lnTo>
                  <a:lnTo>
                    <a:pt x="452374" y="113284"/>
                  </a:lnTo>
                  <a:lnTo>
                    <a:pt x="486156" y="113284"/>
                  </a:lnTo>
                  <a:close/>
                </a:path>
              </a:pathLst>
            </a:custGeom>
            <a:solidFill>
              <a:srgbClr val="FFC20E"/>
            </a:solidFill>
            <a:ln w="0" cap="flat">
              <a:noFill/>
              <a:prstDash val="solid"/>
              <a:miter/>
            </a:ln>
          </p:spPr>
          <p:txBody>
            <a:bodyPr rtlCol="0" anchor="ctr"/>
            <a:lstStyle/>
            <a:p>
              <a:endParaRPr lang="en-GB"/>
            </a:p>
          </p:txBody>
        </p:sp>
        <p:sp>
          <p:nvSpPr>
            <p:cNvPr id="172" name="Freeform: Shape 171">
              <a:extLst>
                <a:ext uri="{FF2B5EF4-FFF2-40B4-BE49-F238E27FC236}">
                  <a16:creationId xmlns:a16="http://schemas.microsoft.com/office/drawing/2014/main" id="{786CC9AC-41A6-C343-7917-D618A897BD2C}"/>
                </a:ext>
              </a:extLst>
            </p:cNvPr>
            <p:cNvSpPr/>
            <p:nvPr/>
          </p:nvSpPr>
          <p:spPr>
            <a:xfrm>
              <a:off x="6027544" y="3073493"/>
              <a:ext cx="38861" cy="58039"/>
            </a:xfrm>
            <a:custGeom>
              <a:avLst/>
              <a:gdLst>
                <a:gd name="connsiteX0" fmla="*/ 38608 w 38861"/>
                <a:gd name="connsiteY0" fmla="*/ 20193 h 58039"/>
                <a:gd name="connsiteX1" fmla="*/ 19303 w 38861"/>
                <a:gd name="connsiteY1" fmla="*/ 0 h 58039"/>
                <a:gd name="connsiteX2" fmla="*/ 0 w 38861"/>
                <a:gd name="connsiteY2" fmla="*/ 20193 h 58039"/>
                <a:gd name="connsiteX3" fmla="*/ 13843 w 38861"/>
                <a:gd name="connsiteY3" fmla="*/ 35306 h 58039"/>
                <a:gd name="connsiteX4" fmla="*/ 13843 w 38861"/>
                <a:gd name="connsiteY4" fmla="*/ 52959 h 58039"/>
                <a:gd name="connsiteX5" fmla="*/ 19431 w 38861"/>
                <a:gd name="connsiteY5" fmla="*/ 58039 h 58039"/>
                <a:gd name="connsiteX6" fmla="*/ 25019 w 38861"/>
                <a:gd name="connsiteY6" fmla="*/ 52959 h 58039"/>
                <a:gd name="connsiteX7" fmla="*/ 25019 w 38861"/>
                <a:gd name="connsiteY7" fmla="*/ 35306 h 58039"/>
                <a:gd name="connsiteX8" fmla="*/ 38862 w 38861"/>
                <a:gd name="connsiteY8" fmla="*/ 20193 h 58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861" h="58039">
                  <a:moveTo>
                    <a:pt x="38608" y="20193"/>
                  </a:moveTo>
                  <a:cubicBezTo>
                    <a:pt x="38608" y="10160"/>
                    <a:pt x="30353" y="0"/>
                    <a:pt x="19303" y="0"/>
                  </a:cubicBezTo>
                  <a:cubicBezTo>
                    <a:pt x="8255" y="0"/>
                    <a:pt x="0" y="10033"/>
                    <a:pt x="0" y="20193"/>
                  </a:cubicBezTo>
                  <a:cubicBezTo>
                    <a:pt x="0" y="27813"/>
                    <a:pt x="5588" y="32766"/>
                    <a:pt x="13843" y="35306"/>
                  </a:cubicBezTo>
                  <a:lnTo>
                    <a:pt x="13843" y="52959"/>
                  </a:lnTo>
                  <a:cubicBezTo>
                    <a:pt x="13843" y="55499"/>
                    <a:pt x="16637" y="58039"/>
                    <a:pt x="19431" y="58039"/>
                  </a:cubicBezTo>
                  <a:cubicBezTo>
                    <a:pt x="22225" y="58039"/>
                    <a:pt x="25019" y="55499"/>
                    <a:pt x="25019" y="52959"/>
                  </a:cubicBezTo>
                  <a:lnTo>
                    <a:pt x="25019" y="35306"/>
                  </a:lnTo>
                  <a:cubicBezTo>
                    <a:pt x="33274" y="32766"/>
                    <a:pt x="38862" y="27686"/>
                    <a:pt x="38862" y="20193"/>
                  </a:cubicBezTo>
                  <a:close/>
                </a:path>
              </a:pathLst>
            </a:custGeom>
            <a:solidFill>
              <a:srgbClr val="3D342A"/>
            </a:solidFill>
            <a:ln w="0" cap="flat">
              <a:noFill/>
              <a:prstDash val="solid"/>
              <a:miter/>
            </a:ln>
          </p:spPr>
          <p:txBody>
            <a:bodyPr rtlCol="0" anchor="ctr"/>
            <a:lstStyle/>
            <a:p>
              <a:endParaRPr lang="en-GB"/>
            </a:p>
          </p:txBody>
        </p:sp>
        <p:sp>
          <p:nvSpPr>
            <p:cNvPr id="173" name="Freeform: Shape 172">
              <a:extLst>
                <a:ext uri="{FF2B5EF4-FFF2-40B4-BE49-F238E27FC236}">
                  <a16:creationId xmlns:a16="http://schemas.microsoft.com/office/drawing/2014/main" id="{A927358E-A30D-FF05-7CF6-E7CBBC6EA1CD}"/>
                </a:ext>
              </a:extLst>
            </p:cNvPr>
            <p:cNvSpPr/>
            <p:nvPr/>
          </p:nvSpPr>
          <p:spPr>
            <a:xfrm>
              <a:off x="5839584" y="3128103"/>
              <a:ext cx="406145" cy="193421"/>
            </a:xfrm>
            <a:custGeom>
              <a:avLst/>
              <a:gdLst>
                <a:gd name="connsiteX0" fmla="*/ 406146 w 406145"/>
                <a:gd name="connsiteY0" fmla="*/ 193421 h 193421"/>
                <a:gd name="connsiteX1" fmla="*/ 0 w 406145"/>
                <a:gd name="connsiteY1" fmla="*/ 193421 h 193421"/>
                <a:gd name="connsiteX2" fmla="*/ 0 w 406145"/>
                <a:gd name="connsiteY2" fmla="*/ 0 h 193421"/>
                <a:gd name="connsiteX3" fmla="*/ 148844 w 406145"/>
                <a:gd name="connsiteY3" fmla="*/ 0 h 193421"/>
                <a:gd name="connsiteX4" fmla="*/ 148844 w 406145"/>
                <a:gd name="connsiteY4" fmla="*/ 41783 h 193421"/>
                <a:gd name="connsiteX5" fmla="*/ 259842 w 406145"/>
                <a:gd name="connsiteY5" fmla="*/ 41783 h 193421"/>
                <a:gd name="connsiteX6" fmla="*/ 259842 w 406145"/>
                <a:gd name="connsiteY6" fmla="*/ 0 h 193421"/>
                <a:gd name="connsiteX7" fmla="*/ 406146 w 406145"/>
                <a:gd name="connsiteY7" fmla="*/ 0 h 193421"/>
                <a:gd name="connsiteX8" fmla="*/ 406146 w 406145"/>
                <a:gd name="connsiteY8" fmla="*/ 193421 h 19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6145" h="193421">
                  <a:moveTo>
                    <a:pt x="406146" y="193421"/>
                  </a:moveTo>
                  <a:lnTo>
                    <a:pt x="0" y="193421"/>
                  </a:lnTo>
                  <a:lnTo>
                    <a:pt x="0" y="0"/>
                  </a:lnTo>
                  <a:lnTo>
                    <a:pt x="148844" y="0"/>
                  </a:lnTo>
                  <a:lnTo>
                    <a:pt x="148844" y="41783"/>
                  </a:lnTo>
                  <a:lnTo>
                    <a:pt x="259842" y="41783"/>
                  </a:lnTo>
                  <a:lnTo>
                    <a:pt x="259842" y="0"/>
                  </a:lnTo>
                  <a:lnTo>
                    <a:pt x="406146" y="0"/>
                  </a:lnTo>
                  <a:lnTo>
                    <a:pt x="406146" y="193421"/>
                  </a:lnTo>
                  <a:close/>
                </a:path>
              </a:pathLst>
            </a:custGeom>
            <a:solidFill>
              <a:srgbClr val="BE9317"/>
            </a:solidFill>
            <a:ln w="0" cap="flat">
              <a:noFill/>
              <a:prstDash val="solid"/>
              <a:miter/>
            </a:ln>
          </p:spPr>
          <p:txBody>
            <a:bodyPr rtlCol="0" anchor="ctr"/>
            <a:lstStyle/>
            <a:p>
              <a:endParaRPr lang="en-GB"/>
            </a:p>
          </p:txBody>
        </p:sp>
        <p:sp>
          <p:nvSpPr>
            <p:cNvPr id="174" name="Freeform: Shape 173">
              <a:extLst>
                <a:ext uri="{FF2B5EF4-FFF2-40B4-BE49-F238E27FC236}">
                  <a16:creationId xmlns:a16="http://schemas.microsoft.com/office/drawing/2014/main" id="{CE51602F-BFB9-04F7-DBDE-093909C5FA6C}"/>
                </a:ext>
              </a:extLst>
            </p:cNvPr>
            <p:cNvSpPr/>
            <p:nvPr/>
          </p:nvSpPr>
          <p:spPr>
            <a:xfrm>
              <a:off x="5752461" y="2846417"/>
              <a:ext cx="588391" cy="476504"/>
            </a:xfrm>
            <a:custGeom>
              <a:avLst/>
              <a:gdLst>
                <a:gd name="connsiteX0" fmla="*/ 26162 w 588391"/>
                <a:gd name="connsiteY0" fmla="*/ 219456 h 476504"/>
                <a:gd name="connsiteX1" fmla="*/ 26162 w 588391"/>
                <a:gd name="connsiteY1" fmla="*/ 115570 h 476504"/>
                <a:gd name="connsiteX2" fmla="*/ 93853 w 588391"/>
                <a:gd name="connsiteY2" fmla="*/ 115570 h 476504"/>
                <a:gd name="connsiteX3" fmla="*/ 93853 w 588391"/>
                <a:gd name="connsiteY3" fmla="*/ 219456 h 476504"/>
                <a:gd name="connsiteX4" fmla="*/ 26162 w 588391"/>
                <a:gd name="connsiteY4" fmla="*/ 284353 h 476504"/>
                <a:gd name="connsiteX5" fmla="*/ 26162 w 588391"/>
                <a:gd name="connsiteY5" fmla="*/ 476504 h 476504"/>
                <a:gd name="connsiteX6" fmla="*/ 93853 w 588391"/>
                <a:gd name="connsiteY6" fmla="*/ 476504 h 476504"/>
                <a:gd name="connsiteX7" fmla="*/ 93853 w 588391"/>
                <a:gd name="connsiteY7" fmla="*/ 286893 h 476504"/>
                <a:gd name="connsiteX8" fmla="*/ 494792 w 588391"/>
                <a:gd name="connsiteY8" fmla="*/ 286893 h 476504"/>
                <a:gd name="connsiteX9" fmla="*/ 494792 w 588391"/>
                <a:gd name="connsiteY9" fmla="*/ 476504 h 476504"/>
                <a:gd name="connsiteX10" fmla="*/ 562484 w 588391"/>
                <a:gd name="connsiteY10" fmla="*/ 476504 h 476504"/>
                <a:gd name="connsiteX11" fmla="*/ 562484 w 588391"/>
                <a:gd name="connsiteY11" fmla="*/ 284353 h 476504"/>
                <a:gd name="connsiteX12" fmla="*/ 562484 w 588391"/>
                <a:gd name="connsiteY12" fmla="*/ 219456 h 476504"/>
                <a:gd name="connsiteX13" fmla="*/ 562484 w 588391"/>
                <a:gd name="connsiteY13" fmla="*/ 115570 h 476504"/>
                <a:gd name="connsiteX14" fmla="*/ 494792 w 588391"/>
                <a:gd name="connsiteY14" fmla="*/ 115570 h 476504"/>
                <a:gd name="connsiteX15" fmla="*/ 494792 w 588391"/>
                <a:gd name="connsiteY15" fmla="*/ 219456 h 476504"/>
                <a:gd name="connsiteX16" fmla="*/ 93853 w 588391"/>
                <a:gd name="connsiteY16" fmla="*/ 476504 h 476504"/>
                <a:gd name="connsiteX17" fmla="*/ 494792 w 588391"/>
                <a:gd name="connsiteY17" fmla="*/ 476504 h 476504"/>
                <a:gd name="connsiteX18" fmla="*/ 93853 w 588391"/>
                <a:gd name="connsiteY18" fmla="*/ 151892 h 476504"/>
                <a:gd name="connsiteX19" fmla="*/ 494792 w 588391"/>
                <a:gd name="connsiteY19" fmla="*/ 151892 h 476504"/>
                <a:gd name="connsiteX20" fmla="*/ 242189 w 588391"/>
                <a:gd name="connsiteY20" fmla="*/ 219456 h 476504"/>
                <a:gd name="connsiteX21" fmla="*/ 0 w 588391"/>
                <a:gd name="connsiteY21" fmla="*/ 219456 h 476504"/>
                <a:gd name="connsiteX22" fmla="*/ 0 w 588391"/>
                <a:gd name="connsiteY22" fmla="*/ 284353 h 476504"/>
                <a:gd name="connsiteX23" fmla="*/ 239523 w 588391"/>
                <a:gd name="connsiteY23" fmla="*/ 284353 h 476504"/>
                <a:gd name="connsiteX24" fmla="*/ 348869 w 588391"/>
                <a:gd name="connsiteY24" fmla="*/ 284353 h 476504"/>
                <a:gd name="connsiteX25" fmla="*/ 588391 w 588391"/>
                <a:gd name="connsiteY25" fmla="*/ 284353 h 476504"/>
                <a:gd name="connsiteX26" fmla="*/ 588391 w 588391"/>
                <a:gd name="connsiteY26" fmla="*/ 219456 h 476504"/>
                <a:gd name="connsiteX27" fmla="*/ 348869 w 588391"/>
                <a:gd name="connsiteY27" fmla="*/ 219456 h 476504"/>
                <a:gd name="connsiteX28" fmla="*/ 294132 w 588391"/>
                <a:gd name="connsiteY28" fmla="*/ 177927 h 476504"/>
                <a:gd name="connsiteX29" fmla="*/ 239395 w 588391"/>
                <a:gd name="connsiteY29" fmla="*/ 235077 h 476504"/>
                <a:gd name="connsiteX30" fmla="*/ 239395 w 588391"/>
                <a:gd name="connsiteY30" fmla="*/ 326009 h 476504"/>
                <a:gd name="connsiteX31" fmla="*/ 348742 w 588391"/>
                <a:gd name="connsiteY31" fmla="*/ 326009 h 476504"/>
                <a:gd name="connsiteX32" fmla="*/ 348742 w 588391"/>
                <a:gd name="connsiteY32" fmla="*/ 235077 h 476504"/>
                <a:gd name="connsiteX33" fmla="*/ 294005 w 588391"/>
                <a:gd name="connsiteY33" fmla="*/ 177927 h 476504"/>
                <a:gd name="connsiteX34" fmla="*/ 93599 w 588391"/>
                <a:gd name="connsiteY34" fmla="*/ 364871 h 476504"/>
                <a:gd name="connsiteX35" fmla="*/ 218567 w 588391"/>
                <a:gd name="connsiteY35" fmla="*/ 364871 h 476504"/>
                <a:gd name="connsiteX36" fmla="*/ 314961 w 588391"/>
                <a:gd name="connsiteY36" fmla="*/ 364871 h 476504"/>
                <a:gd name="connsiteX37" fmla="*/ 494665 w 588391"/>
                <a:gd name="connsiteY37" fmla="*/ 364871 h 476504"/>
                <a:gd name="connsiteX38" fmla="*/ 140589 w 588391"/>
                <a:gd name="connsiteY38" fmla="*/ 414274 h 476504"/>
                <a:gd name="connsiteX39" fmla="*/ 494665 w 588391"/>
                <a:gd name="connsiteY39" fmla="*/ 414274 h 476504"/>
                <a:gd name="connsiteX40" fmla="*/ 242062 w 588391"/>
                <a:gd name="connsiteY40" fmla="*/ 364871 h 476504"/>
                <a:gd name="connsiteX41" fmla="*/ 288925 w 588391"/>
                <a:gd name="connsiteY41" fmla="*/ 364871 h 476504"/>
                <a:gd name="connsiteX42" fmla="*/ 526161 w 588391"/>
                <a:gd name="connsiteY42" fmla="*/ 113157 h 476504"/>
                <a:gd name="connsiteX43" fmla="*/ 497586 w 588391"/>
                <a:gd name="connsiteY43" fmla="*/ 74549 h 476504"/>
                <a:gd name="connsiteX44" fmla="*/ 489712 w 588391"/>
                <a:gd name="connsiteY44" fmla="*/ 43688 h 476504"/>
                <a:gd name="connsiteX45" fmla="*/ 476759 w 588391"/>
                <a:gd name="connsiteY45" fmla="*/ 35941 h 476504"/>
                <a:gd name="connsiteX46" fmla="*/ 422148 w 588391"/>
                <a:gd name="connsiteY46" fmla="*/ 43688 h 476504"/>
                <a:gd name="connsiteX47" fmla="*/ 383160 w 588391"/>
                <a:gd name="connsiteY47" fmla="*/ 10287 h 476504"/>
                <a:gd name="connsiteX48" fmla="*/ 377952 w 588391"/>
                <a:gd name="connsiteY48" fmla="*/ 7747 h 476504"/>
                <a:gd name="connsiteX49" fmla="*/ 299974 w 588391"/>
                <a:gd name="connsiteY49" fmla="*/ 0 h 476504"/>
                <a:gd name="connsiteX50" fmla="*/ 292100 w 588391"/>
                <a:gd name="connsiteY50" fmla="*/ 2540 h 476504"/>
                <a:gd name="connsiteX51" fmla="*/ 229743 w 588391"/>
                <a:gd name="connsiteY51" fmla="*/ 53975 h 476504"/>
                <a:gd name="connsiteX52" fmla="*/ 211582 w 588391"/>
                <a:gd name="connsiteY52" fmla="*/ 41148 h 476504"/>
                <a:gd name="connsiteX53" fmla="*/ 151765 w 588391"/>
                <a:gd name="connsiteY53" fmla="*/ 41148 h 476504"/>
                <a:gd name="connsiteX54" fmla="*/ 141351 w 588391"/>
                <a:gd name="connsiteY54" fmla="*/ 46228 h 476504"/>
                <a:gd name="connsiteX55" fmla="*/ 123190 w 588391"/>
                <a:gd name="connsiteY55" fmla="*/ 74549 h 476504"/>
                <a:gd name="connsiteX56" fmla="*/ 58166 w 588391"/>
                <a:gd name="connsiteY56" fmla="*/ 69469 h 476504"/>
                <a:gd name="connsiteX57" fmla="*/ 47752 w 588391"/>
                <a:gd name="connsiteY57" fmla="*/ 77216 h 476504"/>
                <a:gd name="connsiteX58" fmla="*/ 40005 w 588391"/>
                <a:gd name="connsiteY58" fmla="*/ 113284 h 476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88391" h="476504">
                  <a:moveTo>
                    <a:pt x="26162" y="219456"/>
                  </a:moveTo>
                  <a:lnTo>
                    <a:pt x="26162" y="115570"/>
                  </a:lnTo>
                  <a:lnTo>
                    <a:pt x="93853" y="115570"/>
                  </a:lnTo>
                  <a:lnTo>
                    <a:pt x="93853" y="219456"/>
                  </a:lnTo>
                  <a:moveTo>
                    <a:pt x="26162" y="284353"/>
                  </a:moveTo>
                  <a:lnTo>
                    <a:pt x="26162" y="476504"/>
                  </a:lnTo>
                  <a:lnTo>
                    <a:pt x="93853" y="476504"/>
                  </a:lnTo>
                  <a:lnTo>
                    <a:pt x="93853" y="286893"/>
                  </a:lnTo>
                  <a:moveTo>
                    <a:pt x="494792" y="286893"/>
                  </a:moveTo>
                  <a:lnTo>
                    <a:pt x="494792" y="476504"/>
                  </a:lnTo>
                  <a:lnTo>
                    <a:pt x="562484" y="476504"/>
                  </a:lnTo>
                  <a:lnTo>
                    <a:pt x="562484" y="284353"/>
                  </a:lnTo>
                  <a:moveTo>
                    <a:pt x="562484" y="219456"/>
                  </a:moveTo>
                  <a:lnTo>
                    <a:pt x="562484" y="115570"/>
                  </a:lnTo>
                  <a:lnTo>
                    <a:pt x="494792" y="115570"/>
                  </a:lnTo>
                  <a:lnTo>
                    <a:pt x="494792" y="219456"/>
                  </a:lnTo>
                  <a:moveTo>
                    <a:pt x="93853" y="476504"/>
                  </a:moveTo>
                  <a:lnTo>
                    <a:pt x="494792" y="476504"/>
                  </a:lnTo>
                  <a:moveTo>
                    <a:pt x="93853" y="151892"/>
                  </a:moveTo>
                  <a:lnTo>
                    <a:pt x="494792" y="151892"/>
                  </a:lnTo>
                  <a:moveTo>
                    <a:pt x="242189" y="219456"/>
                  </a:moveTo>
                  <a:lnTo>
                    <a:pt x="0" y="219456"/>
                  </a:lnTo>
                  <a:lnTo>
                    <a:pt x="0" y="284353"/>
                  </a:lnTo>
                  <a:lnTo>
                    <a:pt x="239523" y="284353"/>
                  </a:lnTo>
                  <a:moveTo>
                    <a:pt x="348869" y="284353"/>
                  </a:moveTo>
                  <a:lnTo>
                    <a:pt x="588391" y="284353"/>
                  </a:lnTo>
                  <a:lnTo>
                    <a:pt x="588391" y="219456"/>
                  </a:lnTo>
                  <a:lnTo>
                    <a:pt x="348869" y="219456"/>
                  </a:lnTo>
                  <a:moveTo>
                    <a:pt x="294132" y="177927"/>
                  </a:moveTo>
                  <a:cubicBezTo>
                    <a:pt x="262890" y="177927"/>
                    <a:pt x="239395" y="203835"/>
                    <a:pt x="239395" y="235077"/>
                  </a:cubicBezTo>
                  <a:lnTo>
                    <a:pt x="239395" y="326009"/>
                  </a:lnTo>
                  <a:lnTo>
                    <a:pt x="348742" y="326009"/>
                  </a:lnTo>
                  <a:lnTo>
                    <a:pt x="348742" y="235077"/>
                  </a:lnTo>
                  <a:cubicBezTo>
                    <a:pt x="348742" y="203962"/>
                    <a:pt x="325374" y="177927"/>
                    <a:pt x="294005" y="177927"/>
                  </a:cubicBezTo>
                  <a:close/>
                  <a:moveTo>
                    <a:pt x="93599" y="364871"/>
                  </a:moveTo>
                  <a:lnTo>
                    <a:pt x="218567" y="364871"/>
                  </a:lnTo>
                  <a:moveTo>
                    <a:pt x="314961" y="364871"/>
                  </a:moveTo>
                  <a:lnTo>
                    <a:pt x="494665" y="364871"/>
                  </a:lnTo>
                  <a:moveTo>
                    <a:pt x="140589" y="414274"/>
                  </a:moveTo>
                  <a:lnTo>
                    <a:pt x="494665" y="414274"/>
                  </a:lnTo>
                  <a:moveTo>
                    <a:pt x="242062" y="364871"/>
                  </a:moveTo>
                  <a:lnTo>
                    <a:pt x="288925" y="364871"/>
                  </a:lnTo>
                  <a:moveTo>
                    <a:pt x="526161" y="113157"/>
                  </a:moveTo>
                  <a:lnTo>
                    <a:pt x="497586" y="74549"/>
                  </a:lnTo>
                  <a:lnTo>
                    <a:pt x="489712" y="43688"/>
                  </a:lnTo>
                  <a:cubicBezTo>
                    <a:pt x="489712" y="38608"/>
                    <a:pt x="484505" y="33401"/>
                    <a:pt x="476759" y="35941"/>
                  </a:cubicBezTo>
                  <a:lnTo>
                    <a:pt x="422148" y="43688"/>
                  </a:lnTo>
                  <a:lnTo>
                    <a:pt x="383160" y="10287"/>
                  </a:lnTo>
                  <a:cubicBezTo>
                    <a:pt x="380492" y="10287"/>
                    <a:pt x="380492" y="7747"/>
                    <a:pt x="377952" y="7747"/>
                  </a:cubicBezTo>
                  <a:lnTo>
                    <a:pt x="299974" y="0"/>
                  </a:lnTo>
                  <a:cubicBezTo>
                    <a:pt x="297435" y="0"/>
                    <a:pt x="294767" y="2540"/>
                    <a:pt x="292100" y="2540"/>
                  </a:cubicBezTo>
                  <a:lnTo>
                    <a:pt x="229743" y="53975"/>
                  </a:lnTo>
                  <a:lnTo>
                    <a:pt x="211582" y="41148"/>
                  </a:lnTo>
                  <a:lnTo>
                    <a:pt x="151765" y="41148"/>
                  </a:lnTo>
                  <a:cubicBezTo>
                    <a:pt x="146559" y="41148"/>
                    <a:pt x="144018" y="41148"/>
                    <a:pt x="141351" y="46228"/>
                  </a:cubicBezTo>
                  <a:lnTo>
                    <a:pt x="123190" y="74549"/>
                  </a:lnTo>
                  <a:lnTo>
                    <a:pt x="58166" y="69469"/>
                  </a:lnTo>
                  <a:cubicBezTo>
                    <a:pt x="52960" y="69469"/>
                    <a:pt x="47752" y="72009"/>
                    <a:pt x="47752" y="77216"/>
                  </a:cubicBezTo>
                  <a:lnTo>
                    <a:pt x="40005" y="113284"/>
                  </a:lnTo>
                </a:path>
              </a:pathLst>
            </a:custGeom>
            <a:noFill/>
            <a:ln w="19050" cap="flat">
              <a:solidFill>
                <a:srgbClr val="3D342A"/>
              </a:solidFill>
              <a:prstDash val="solid"/>
              <a:miter/>
            </a:ln>
          </p:spPr>
          <p:txBody>
            <a:bodyPr rtlCol="0" anchor="ctr"/>
            <a:lstStyle/>
            <a:p>
              <a:endParaRPr lang="en-GB"/>
            </a:p>
          </p:txBody>
        </p:sp>
      </p:grpSp>
      <p:grpSp>
        <p:nvGrpSpPr>
          <p:cNvPr id="236" name="Group 235">
            <a:extLst>
              <a:ext uri="{FF2B5EF4-FFF2-40B4-BE49-F238E27FC236}">
                <a16:creationId xmlns:a16="http://schemas.microsoft.com/office/drawing/2014/main" id="{C3305A27-AA74-BA40-F1F4-7ADFC1A4776E}"/>
              </a:ext>
            </a:extLst>
          </p:cNvPr>
          <p:cNvGrpSpPr/>
          <p:nvPr userDrawn="1"/>
        </p:nvGrpSpPr>
        <p:grpSpPr>
          <a:xfrm>
            <a:off x="8627670" y="4070482"/>
            <a:ext cx="528954" cy="642492"/>
            <a:chOff x="4374131" y="2680555"/>
            <a:chExt cx="528954" cy="642492"/>
          </a:xfrm>
        </p:grpSpPr>
        <p:sp>
          <p:nvSpPr>
            <p:cNvPr id="196" name="Freeform: Shape 195">
              <a:extLst>
                <a:ext uri="{FF2B5EF4-FFF2-40B4-BE49-F238E27FC236}">
                  <a16:creationId xmlns:a16="http://schemas.microsoft.com/office/drawing/2014/main" id="{B44D83F1-7CF9-0C99-DECD-7C3D6F2A9E95}"/>
                </a:ext>
              </a:extLst>
            </p:cNvPr>
            <p:cNvSpPr/>
            <p:nvPr/>
          </p:nvSpPr>
          <p:spPr>
            <a:xfrm>
              <a:off x="4374131" y="2850609"/>
              <a:ext cx="527177" cy="470661"/>
            </a:xfrm>
            <a:custGeom>
              <a:avLst/>
              <a:gdLst>
                <a:gd name="connsiteX0" fmla="*/ 265303 w 527177"/>
                <a:gd name="connsiteY0" fmla="*/ 0 h 470661"/>
                <a:gd name="connsiteX1" fmla="*/ 449326 w 527177"/>
                <a:gd name="connsiteY1" fmla="*/ 115951 h 470661"/>
                <a:gd name="connsiteX2" fmla="*/ 527177 w 527177"/>
                <a:gd name="connsiteY2" fmla="*/ 326644 h 470661"/>
                <a:gd name="connsiteX3" fmla="*/ 456438 w 527177"/>
                <a:gd name="connsiteY3" fmla="*/ 442595 h 470661"/>
                <a:gd name="connsiteX4" fmla="*/ 265303 w 527177"/>
                <a:gd name="connsiteY4" fmla="*/ 470662 h 470661"/>
                <a:gd name="connsiteX5" fmla="*/ 70739 w 527177"/>
                <a:gd name="connsiteY5" fmla="*/ 442595 h 470661"/>
                <a:gd name="connsiteX6" fmla="*/ 0 w 527177"/>
                <a:gd name="connsiteY6" fmla="*/ 326644 h 470661"/>
                <a:gd name="connsiteX7" fmla="*/ 38862 w 527177"/>
                <a:gd name="connsiteY7" fmla="*/ 182626 h 470661"/>
                <a:gd name="connsiteX8" fmla="*/ 77724 w 527177"/>
                <a:gd name="connsiteY8" fmla="*/ 115951 h 470661"/>
                <a:gd name="connsiteX9" fmla="*/ 265303 w 527177"/>
                <a:gd name="connsiteY9" fmla="*/ 0 h 47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7177" h="470661">
                  <a:moveTo>
                    <a:pt x="265303" y="0"/>
                  </a:moveTo>
                  <a:cubicBezTo>
                    <a:pt x="350266" y="0"/>
                    <a:pt x="417449" y="73787"/>
                    <a:pt x="449326" y="115951"/>
                  </a:cubicBezTo>
                  <a:cubicBezTo>
                    <a:pt x="498856" y="182626"/>
                    <a:pt x="527177" y="266954"/>
                    <a:pt x="527177" y="326644"/>
                  </a:cubicBezTo>
                  <a:cubicBezTo>
                    <a:pt x="527177" y="379349"/>
                    <a:pt x="505968" y="417957"/>
                    <a:pt x="456438" y="442595"/>
                  </a:cubicBezTo>
                  <a:cubicBezTo>
                    <a:pt x="414020" y="460121"/>
                    <a:pt x="350266" y="470662"/>
                    <a:pt x="265303" y="470662"/>
                  </a:cubicBezTo>
                  <a:cubicBezTo>
                    <a:pt x="180340" y="470662"/>
                    <a:pt x="116713" y="460121"/>
                    <a:pt x="70739" y="442595"/>
                  </a:cubicBezTo>
                  <a:cubicBezTo>
                    <a:pt x="21209" y="417957"/>
                    <a:pt x="0" y="379349"/>
                    <a:pt x="0" y="326644"/>
                  </a:cubicBezTo>
                  <a:cubicBezTo>
                    <a:pt x="0" y="284480"/>
                    <a:pt x="14097" y="235331"/>
                    <a:pt x="38862" y="182626"/>
                  </a:cubicBezTo>
                  <a:cubicBezTo>
                    <a:pt x="49530" y="161544"/>
                    <a:pt x="63627" y="136906"/>
                    <a:pt x="77724" y="115951"/>
                  </a:cubicBezTo>
                  <a:cubicBezTo>
                    <a:pt x="109601" y="73787"/>
                    <a:pt x="176784" y="0"/>
                    <a:pt x="265303" y="0"/>
                  </a:cubicBezTo>
                  <a:close/>
                </a:path>
              </a:pathLst>
            </a:custGeom>
            <a:solidFill>
              <a:srgbClr val="BE9317"/>
            </a:solidFill>
            <a:ln w="0" cap="flat">
              <a:noFill/>
              <a:prstDash val="solid"/>
              <a:miter/>
            </a:ln>
          </p:spPr>
          <p:txBody>
            <a:bodyPr rtlCol="0" anchor="ctr"/>
            <a:lstStyle/>
            <a:p>
              <a:endParaRPr lang="en-GB"/>
            </a:p>
          </p:txBody>
        </p:sp>
        <p:sp>
          <p:nvSpPr>
            <p:cNvPr id="197" name="Freeform: Shape 196">
              <a:extLst>
                <a:ext uri="{FF2B5EF4-FFF2-40B4-BE49-F238E27FC236}">
                  <a16:creationId xmlns:a16="http://schemas.microsoft.com/office/drawing/2014/main" id="{A4D39537-353D-EF22-095F-347709762623}"/>
                </a:ext>
              </a:extLst>
            </p:cNvPr>
            <p:cNvSpPr/>
            <p:nvPr/>
          </p:nvSpPr>
          <p:spPr>
            <a:xfrm>
              <a:off x="4547359" y="2808191"/>
              <a:ext cx="180466" cy="42417"/>
            </a:xfrm>
            <a:custGeom>
              <a:avLst/>
              <a:gdLst>
                <a:gd name="connsiteX0" fmla="*/ 109727 w 180466"/>
                <a:gd name="connsiteY0" fmla="*/ 42418 h 42417"/>
                <a:gd name="connsiteX1" fmla="*/ 159258 w 180466"/>
                <a:gd name="connsiteY1" fmla="*/ 42418 h 42417"/>
                <a:gd name="connsiteX2" fmla="*/ 180467 w 180466"/>
                <a:gd name="connsiteY2" fmla="*/ 21209 h 42417"/>
                <a:gd name="connsiteX3" fmla="*/ 159258 w 180466"/>
                <a:gd name="connsiteY3" fmla="*/ 0 h 42417"/>
                <a:gd name="connsiteX4" fmla="*/ 24764 w 180466"/>
                <a:gd name="connsiteY4" fmla="*/ 0 h 42417"/>
                <a:gd name="connsiteX5" fmla="*/ 0 w 180466"/>
                <a:gd name="connsiteY5" fmla="*/ 21209 h 42417"/>
                <a:gd name="connsiteX6" fmla="*/ 24764 w 180466"/>
                <a:gd name="connsiteY6" fmla="*/ 42418 h 42417"/>
                <a:gd name="connsiteX7" fmla="*/ 38862 w 180466"/>
                <a:gd name="connsiteY7" fmla="*/ 42418 h 4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466" h="42417">
                  <a:moveTo>
                    <a:pt x="109727" y="42418"/>
                  </a:moveTo>
                  <a:lnTo>
                    <a:pt x="159258" y="42418"/>
                  </a:lnTo>
                  <a:cubicBezTo>
                    <a:pt x="169925" y="42418"/>
                    <a:pt x="180467" y="31750"/>
                    <a:pt x="180467" y="21209"/>
                  </a:cubicBezTo>
                  <a:cubicBezTo>
                    <a:pt x="180467" y="7112"/>
                    <a:pt x="169799" y="0"/>
                    <a:pt x="159258" y="0"/>
                  </a:cubicBezTo>
                  <a:lnTo>
                    <a:pt x="24764" y="0"/>
                  </a:lnTo>
                  <a:cubicBezTo>
                    <a:pt x="10668" y="0"/>
                    <a:pt x="0" y="7112"/>
                    <a:pt x="0" y="21209"/>
                  </a:cubicBezTo>
                  <a:cubicBezTo>
                    <a:pt x="0" y="31877"/>
                    <a:pt x="10668" y="42418"/>
                    <a:pt x="24764" y="42418"/>
                  </a:cubicBezTo>
                  <a:lnTo>
                    <a:pt x="38862" y="42418"/>
                  </a:lnTo>
                </a:path>
              </a:pathLst>
            </a:custGeom>
            <a:solidFill>
              <a:srgbClr val="7E6321"/>
            </a:solidFill>
            <a:ln w="0" cap="flat">
              <a:noFill/>
              <a:prstDash val="solid"/>
              <a:miter/>
            </a:ln>
          </p:spPr>
          <p:txBody>
            <a:bodyPr rtlCol="0" anchor="ctr"/>
            <a:lstStyle/>
            <a:p>
              <a:endParaRPr lang="en-GB"/>
            </a:p>
          </p:txBody>
        </p:sp>
        <p:sp>
          <p:nvSpPr>
            <p:cNvPr id="198" name="Freeform: Shape 197">
              <a:extLst>
                <a:ext uri="{FF2B5EF4-FFF2-40B4-BE49-F238E27FC236}">
                  <a16:creationId xmlns:a16="http://schemas.microsoft.com/office/drawing/2014/main" id="{957EAF3E-27E4-F6F9-4CDF-75B911014649}"/>
                </a:ext>
              </a:extLst>
            </p:cNvPr>
            <p:cNvSpPr/>
            <p:nvPr/>
          </p:nvSpPr>
          <p:spPr>
            <a:xfrm>
              <a:off x="4536730" y="2680555"/>
              <a:ext cx="203164" cy="127508"/>
            </a:xfrm>
            <a:custGeom>
              <a:avLst/>
              <a:gdLst>
                <a:gd name="connsiteX0" fmla="*/ 169887 w 203164"/>
                <a:gd name="connsiteY0" fmla="*/ 127508 h 127508"/>
                <a:gd name="connsiteX1" fmla="*/ 198208 w 203164"/>
                <a:gd name="connsiteY1" fmla="*/ 67310 h 127508"/>
                <a:gd name="connsiteX2" fmla="*/ 194652 w 203164"/>
                <a:gd name="connsiteY2" fmla="*/ 21336 h 127508"/>
                <a:gd name="connsiteX3" fmla="*/ 155790 w 203164"/>
                <a:gd name="connsiteY3" fmla="*/ 14224 h 127508"/>
                <a:gd name="connsiteX4" fmla="*/ 152234 w 203164"/>
                <a:gd name="connsiteY4" fmla="*/ 14224 h 127508"/>
                <a:gd name="connsiteX5" fmla="*/ 134581 w 203164"/>
                <a:gd name="connsiteY5" fmla="*/ 7112 h 127508"/>
                <a:gd name="connsiteX6" fmla="*/ 120484 w 203164"/>
                <a:gd name="connsiteY6" fmla="*/ 3556 h 127508"/>
                <a:gd name="connsiteX7" fmla="*/ 92163 w 203164"/>
                <a:gd name="connsiteY7" fmla="*/ 0 h 127508"/>
                <a:gd name="connsiteX8" fmla="*/ 60286 w 203164"/>
                <a:gd name="connsiteY8" fmla="*/ 10668 h 127508"/>
                <a:gd name="connsiteX9" fmla="*/ 49618 w 203164"/>
                <a:gd name="connsiteY9" fmla="*/ 14224 h 127508"/>
                <a:gd name="connsiteX10" fmla="*/ 49618 w 203164"/>
                <a:gd name="connsiteY10" fmla="*/ 14224 h 127508"/>
                <a:gd name="connsiteX11" fmla="*/ 10756 w 203164"/>
                <a:gd name="connsiteY11" fmla="*/ 17780 h 127508"/>
                <a:gd name="connsiteX12" fmla="*/ 3644 w 203164"/>
                <a:gd name="connsiteY12" fmla="*/ 63754 h 127508"/>
                <a:gd name="connsiteX13" fmla="*/ 17741 w 203164"/>
                <a:gd name="connsiteY13" fmla="*/ 95631 h 127508"/>
                <a:gd name="connsiteX14" fmla="*/ 31838 w 203164"/>
                <a:gd name="connsiteY14" fmla="*/ 123952 h 127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3164" h="127508">
                  <a:moveTo>
                    <a:pt x="169887" y="127508"/>
                  </a:moveTo>
                  <a:lnTo>
                    <a:pt x="198208" y="67310"/>
                  </a:lnTo>
                  <a:cubicBezTo>
                    <a:pt x="205320" y="53213"/>
                    <a:pt x="205320" y="35433"/>
                    <a:pt x="194652" y="21336"/>
                  </a:cubicBezTo>
                  <a:cubicBezTo>
                    <a:pt x="183984" y="7239"/>
                    <a:pt x="166331" y="7239"/>
                    <a:pt x="155790" y="14224"/>
                  </a:cubicBezTo>
                  <a:cubicBezTo>
                    <a:pt x="155790" y="17780"/>
                    <a:pt x="152234" y="17780"/>
                    <a:pt x="152234" y="14224"/>
                  </a:cubicBezTo>
                  <a:lnTo>
                    <a:pt x="134581" y="7112"/>
                  </a:lnTo>
                  <a:cubicBezTo>
                    <a:pt x="131025" y="7112"/>
                    <a:pt x="123913" y="3556"/>
                    <a:pt x="120484" y="3556"/>
                  </a:cubicBezTo>
                  <a:cubicBezTo>
                    <a:pt x="109816" y="0"/>
                    <a:pt x="99275" y="0"/>
                    <a:pt x="92163" y="0"/>
                  </a:cubicBezTo>
                  <a:cubicBezTo>
                    <a:pt x="81495" y="3556"/>
                    <a:pt x="70954" y="3556"/>
                    <a:pt x="60286" y="10668"/>
                  </a:cubicBezTo>
                  <a:lnTo>
                    <a:pt x="49618" y="14224"/>
                  </a:lnTo>
                  <a:lnTo>
                    <a:pt x="49618" y="14224"/>
                  </a:lnTo>
                  <a:cubicBezTo>
                    <a:pt x="35521" y="3556"/>
                    <a:pt x="21297" y="7112"/>
                    <a:pt x="10756" y="17780"/>
                  </a:cubicBezTo>
                  <a:cubicBezTo>
                    <a:pt x="88" y="31877"/>
                    <a:pt x="-3341" y="49657"/>
                    <a:pt x="3644" y="63754"/>
                  </a:cubicBezTo>
                  <a:lnTo>
                    <a:pt x="17741" y="95631"/>
                  </a:lnTo>
                  <a:lnTo>
                    <a:pt x="31838" y="123952"/>
                  </a:lnTo>
                </a:path>
              </a:pathLst>
            </a:custGeom>
            <a:solidFill>
              <a:srgbClr val="BE9317"/>
            </a:solidFill>
            <a:ln w="0" cap="flat">
              <a:noFill/>
              <a:prstDash val="solid"/>
              <a:miter/>
            </a:ln>
          </p:spPr>
          <p:txBody>
            <a:bodyPr rtlCol="0" anchor="ctr"/>
            <a:lstStyle/>
            <a:p>
              <a:endParaRPr lang="en-GB"/>
            </a:p>
          </p:txBody>
        </p:sp>
        <p:sp>
          <p:nvSpPr>
            <p:cNvPr id="199" name="Freeform: Shape 198">
              <a:extLst>
                <a:ext uri="{FF2B5EF4-FFF2-40B4-BE49-F238E27FC236}">
                  <a16:creationId xmlns:a16="http://schemas.microsoft.com/office/drawing/2014/main" id="{2519A63D-BA02-A49A-A8F9-EC09A0E39070}"/>
                </a:ext>
              </a:extLst>
            </p:cNvPr>
            <p:cNvSpPr/>
            <p:nvPr/>
          </p:nvSpPr>
          <p:spPr>
            <a:xfrm>
              <a:off x="4375909" y="2682587"/>
              <a:ext cx="527176" cy="640460"/>
            </a:xfrm>
            <a:custGeom>
              <a:avLst/>
              <a:gdLst>
                <a:gd name="connsiteX0" fmla="*/ 77724 w 527176"/>
                <a:gd name="connsiteY0" fmla="*/ 284988 h 640460"/>
                <a:gd name="connsiteX1" fmla="*/ 265302 w 527176"/>
                <a:gd name="connsiteY1" fmla="*/ 168910 h 640460"/>
                <a:gd name="connsiteX2" fmla="*/ 449325 w 527176"/>
                <a:gd name="connsiteY2" fmla="*/ 284988 h 640460"/>
                <a:gd name="connsiteX3" fmla="*/ 527176 w 527176"/>
                <a:gd name="connsiteY3" fmla="*/ 496189 h 640460"/>
                <a:gd name="connsiteX4" fmla="*/ 456438 w 527176"/>
                <a:gd name="connsiteY4" fmla="*/ 612267 h 640460"/>
                <a:gd name="connsiteX5" fmla="*/ 265302 w 527176"/>
                <a:gd name="connsiteY5" fmla="*/ 640461 h 640460"/>
                <a:gd name="connsiteX6" fmla="*/ 70738 w 527176"/>
                <a:gd name="connsiteY6" fmla="*/ 612267 h 640460"/>
                <a:gd name="connsiteX7" fmla="*/ 0 w 527176"/>
                <a:gd name="connsiteY7" fmla="*/ 496189 h 640460"/>
                <a:gd name="connsiteX8" fmla="*/ 3556 w 527176"/>
                <a:gd name="connsiteY8" fmla="*/ 453898 h 640460"/>
                <a:gd name="connsiteX9" fmla="*/ 275971 w 527176"/>
                <a:gd name="connsiteY9" fmla="*/ 126619 h 640460"/>
                <a:gd name="connsiteX10" fmla="*/ 198120 w 527176"/>
                <a:gd name="connsiteY10" fmla="*/ 126619 h 640460"/>
                <a:gd name="connsiteX11" fmla="*/ 173355 w 527176"/>
                <a:gd name="connsiteY11" fmla="*/ 147701 h 640460"/>
                <a:gd name="connsiteX12" fmla="*/ 198120 w 527176"/>
                <a:gd name="connsiteY12" fmla="*/ 168783 h 640460"/>
                <a:gd name="connsiteX13" fmla="*/ 332613 w 527176"/>
                <a:gd name="connsiteY13" fmla="*/ 168783 h 640460"/>
                <a:gd name="connsiteX14" fmla="*/ 353822 w 527176"/>
                <a:gd name="connsiteY14" fmla="*/ 147701 h 640460"/>
                <a:gd name="connsiteX15" fmla="*/ 332613 w 527176"/>
                <a:gd name="connsiteY15" fmla="*/ 126619 h 640460"/>
                <a:gd name="connsiteX16" fmla="*/ 318515 w 527176"/>
                <a:gd name="connsiteY16" fmla="*/ 126619 h 640460"/>
                <a:gd name="connsiteX17" fmla="*/ 332613 w 527176"/>
                <a:gd name="connsiteY17" fmla="*/ 126619 h 640460"/>
                <a:gd name="connsiteX18" fmla="*/ 360934 w 527176"/>
                <a:gd name="connsiteY18" fmla="*/ 66802 h 640460"/>
                <a:gd name="connsiteX19" fmla="*/ 357377 w 527176"/>
                <a:gd name="connsiteY19" fmla="*/ 21082 h 640460"/>
                <a:gd name="connsiteX20" fmla="*/ 318515 w 527176"/>
                <a:gd name="connsiteY20" fmla="*/ 14097 h 640460"/>
                <a:gd name="connsiteX21" fmla="*/ 314960 w 527176"/>
                <a:gd name="connsiteY21" fmla="*/ 14097 h 640460"/>
                <a:gd name="connsiteX22" fmla="*/ 297307 w 527176"/>
                <a:gd name="connsiteY22" fmla="*/ 7112 h 640460"/>
                <a:gd name="connsiteX23" fmla="*/ 283210 w 527176"/>
                <a:gd name="connsiteY23" fmla="*/ 3556 h 640460"/>
                <a:gd name="connsiteX24" fmla="*/ 254888 w 527176"/>
                <a:gd name="connsiteY24" fmla="*/ 0 h 640460"/>
                <a:gd name="connsiteX25" fmla="*/ 223012 w 527176"/>
                <a:gd name="connsiteY25" fmla="*/ 10541 h 640460"/>
                <a:gd name="connsiteX26" fmla="*/ 212344 w 527176"/>
                <a:gd name="connsiteY26" fmla="*/ 14097 h 640460"/>
                <a:gd name="connsiteX27" fmla="*/ 212344 w 527176"/>
                <a:gd name="connsiteY27" fmla="*/ 14097 h 640460"/>
                <a:gd name="connsiteX28" fmla="*/ 173482 w 527176"/>
                <a:gd name="connsiteY28" fmla="*/ 17653 h 640460"/>
                <a:gd name="connsiteX29" fmla="*/ 166370 w 527176"/>
                <a:gd name="connsiteY29" fmla="*/ 63373 h 640460"/>
                <a:gd name="connsiteX30" fmla="*/ 180467 w 527176"/>
                <a:gd name="connsiteY30" fmla="*/ 94996 h 640460"/>
                <a:gd name="connsiteX31" fmla="*/ 194563 w 527176"/>
                <a:gd name="connsiteY31" fmla="*/ 123190 h 640460"/>
                <a:gd name="connsiteX32" fmla="*/ 392684 w 527176"/>
                <a:gd name="connsiteY32" fmla="*/ 629920 h 640460"/>
                <a:gd name="connsiteX33" fmla="*/ 438658 w 527176"/>
                <a:gd name="connsiteY33" fmla="*/ 485648 h 640460"/>
                <a:gd name="connsiteX34" fmla="*/ 427989 w 527176"/>
                <a:gd name="connsiteY34" fmla="*/ 432816 h 640460"/>
                <a:gd name="connsiteX35" fmla="*/ 435101 w 527176"/>
                <a:gd name="connsiteY35" fmla="*/ 467995 h 640460"/>
                <a:gd name="connsiteX36" fmla="*/ 173227 w 527176"/>
                <a:gd name="connsiteY36" fmla="*/ 263906 h 640460"/>
                <a:gd name="connsiteX37" fmla="*/ 106045 w 527176"/>
                <a:gd name="connsiteY37" fmla="*/ 366014 h 640460"/>
                <a:gd name="connsiteX38" fmla="*/ 81280 w 527176"/>
                <a:gd name="connsiteY38" fmla="*/ 485648 h 640460"/>
                <a:gd name="connsiteX39" fmla="*/ 120142 w 527176"/>
                <a:gd name="connsiteY39" fmla="*/ 559562 h 640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27176" h="640460">
                  <a:moveTo>
                    <a:pt x="77724" y="284988"/>
                  </a:moveTo>
                  <a:cubicBezTo>
                    <a:pt x="109600" y="242697"/>
                    <a:pt x="176784" y="168910"/>
                    <a:pt x="265302" y="168910"/>
                  </a:cubicBezTo>
                  <a:cubicBezTo>
                    <a:pt x="353822" y="168910"/>
                    <a:pt x="417449" y="242824"/>
                    <a:pt x="449325" y="284988"/>
                  </a:cubicBezTo>
                  <a:cubicBezTo>
                    <a:pt x="498856" y="351790"/>
                    <a:pt x="527176" y="436372"/>
                    <a:pt x="527176" y="496189"/>
                  </a:cubicBezTo>
                  <a:cubicBezTo>
                    <a:pt x="527176" y="549021"/>
                    <a:pt x="505968" y="587629"/>
                    <a:pt x="456438" y="612267"/>
                  </a:cubicBezTo>
                  <a:cubicBezTo>
                    <a:pt x="414020" y="629920"/>
                    <a:pt x="350265" y="640461"/>
                    <a:pt x="265302" y="640461"/>
                  </a:cubicBezTo>
                  <a:cubicBezTo>
                    <a:pt x="180339" y="640461"/>
                    <a:pt x="116713" y="629920"/>
                    <a:pt x="70738" y="612267"/>
                  </a:cubicBezTo>
                  <a:cubicBezTo>
                    <a:pt x="21209" y="587629"/>
                    <a:pt x="0" y="548894"/>
                    <a:pt x="0" y="496189"/>
                  </a:cubicBezTo>
                  <a:cubicBezTo>
                    <a:pt x="0" y="482092"/>
                    <a:pt x="0" y="467995"/>
                    <a:pt x="3556" y="453898"/>
                  </a:cubicBezTo>
                  <a:moveTo>
                    <a:pt x="275971" y="126619"/>
                  </a:moveTo>
                  <a:lnTo>
                    <a:pt x="198120" y="126619"/>
                  </a:lnTo>
                  <a:cubicBezTo>
                    <a:pt x="184023" y="126619"/>
                    <a:pt x="173355" y="133604"/>
                    <a:pt x="173355" y="147701"/>
                  </a:cubicBezTo>
                  <a:cubicBezTo>
                    <a:pt x="173355" y="158242"/>
                    <a:pt x="184023" y="168783"/>
                    <a:pt x="198120" y="168783"/>
                  </a:cubicBezTo>
                  <a:lnTo>
                    <a:pt x="332613" y="168783"/>
                  </a:lnTo>
                  <a:cubicBezTo>
                    <a:pt x="343281" y="168783"/>
                    <a:pt x="353822" y="158242"/>
                    <a:pt x="353822" y="147701"/>
                  </a:cubicBezTo>
                  <a:cubicBezTo>
                    <a:pt x="353822" y="133604"/>
                    <a:pt x="343153" y="126619"/>
                    <a:pt x="332613" y="126619"/>
                  </a:cubicBezTo>
                  <a:lnTo>
                    <a:pt x="318515" y="126619"/>
                  </a:lnTo>
                  <a:moveTo>
                    <a:pt x="332613" y="126619"/>
                  </a:moveTo>
                  <a:lnTo>
                    <a:pt x="360934" y="66802"/>
                  </a:lnTo>
                  <a:cubicBezTo>
                    <a:pt x="368046" y="52705"/>
                    <a:pt x="368046" y="35179"/>
                    <a:pt x="357377" y="21082"/>
                  </a:cubicBezTo>
                  <a:cubicBezTo>
                    <a:pt x="346710" y="6985"/>
                    <a:pt x="329057" y="6985"/>
                    <a:pt x="318515" y="14097"/>
                  </a:cubicBezTo>
                  <a:cubicBezTo>
                    <a:pt x="318515" y="17653"/>
                    <a:pt x="314960" y="17653"/>
                    <a:pt x="314960" y="14097"/>
                  </a:cubicBezTo>
                  <a:lnTo>
                    <a:pt x="297307" y="7112"/>
                  </a:lnTo>
                  <a:cubicBezTo>
                    <a:pt x="293750" y="7112"/>
                    <a:pt x="286638" y="3556"/>
                    <a:pt x="283210" y="3556"/>
                  </a:cubicBezTo>
                  <a:cubicBezTo>
                    <a:pt x="272542" y="0"/>
                    <a:pt x="262000" y="0"/>
                    <a:pt x="254888" y="0"/>
                  </a:cubicBezTo>
                  <a:cubicBezTo>
                    <a:pt x="244221" y="3556"/>
                    <a:pt x="233680" y="3556"/>
                    <a:pt x="223012" y="10541"/>
                  </a:cubicBezTo>
                  <a:lnTo>
                    <a:pt x="212344" y="14097"/>
                  </a:lnTo>
                  <a:lnTo>
                    <a:pt x="212344" y="14097"/>
                  </a:lnTo>
                  <a:cubicBezTo>
                    <a:pt x="198247" y="3556"/>
                    <a:pt x="184023" y="7112"/>
                    <a:pt x="173482" y="17653"/>
                  </a:cubicBezTo>
                  <a:cubicBezTo>
                    <a:pt x="162813" y="31750"/>
                    <a:pt x="159385" y="49276"/>
                    <a:pt x="166370" y="63373"/>
                  </a:cubicBezTo>
                  <a:lnTo>
                    <a:pt x="180467" y="94996"/>
                  </a:lnTo>
                  <a:lnTo>
                    <a:pt x="194563" y="123190"/>
                  </a:lnTo>
                  <a:moveTo>
                    <a:pt x="392684" y="629920"/>
                  </a:moveTo>
                  <a:cubicBezTo>
                    <a:pt x="392684" y="629920"/>
                    <a:pt x="452882" y="559562"/>
                    <a:pt x="438658" y="485648"/>
                  </a:cubicBezTo>
                  <a:moveTo>
                    <a:pt x="427989" y="432816"/>
                  </a:moveTo>
                  <a:lnTo>
                    <a:pt x="435101" y="467995"/>
                  </a:lnTo>
                  <a:moveTo>
                    <a:pt x="173227" y="263906"/>
                  </a:moveTo>
                  <a:cubicBezTo>
                    <a:pt x="173227" y="263906"/>
                    <a:pt x="116586" y="306197"/>
                    <a:pt x="106045" y="366014"/>
                  </a:cubicBezTo>
                  <a:moveTo>
                    <a:pt x="81280" y="485648"/>
                  </a:moveTo>
                  <a:cubicBezTo>
                    <a:pt x="81280" y="485648"/>
                    <a:pt x="70612" y="552450"/>
                    <a:pt x="120142" y="559562"/>
                  </a:cubicBezTo>
                </a:path>
              </a:pathLst>
            </a:custGeom>
            <a:noFill/>
            <a:ln w="19050" cap="flat">
              <a:solidFill>
                <a:srgbClr val="3D342A"/>
              </a:solidFill>
              <a:prstDash val="solid"/>
              <a:miter/>
            </a:ln>
          </p:spPr>
          <p:txBody>
            <a:bodyPr rtlCol="0" anchor="ctr"/>
            <a:lstStyle/>
            <a:p>
              <a:endParaRPr lang="en-GB"/>
            </a:p>
          </p:txBody>
        </p:sp>
      </p:grpSp>
      <p:grpSp>
        <p:nvGrpSpPr>
          <p:cNvPr id="302" name="Group 301">
            <a:extLst>
              <a:ext uri="{FF2B5EF4-FFF2-40B4-BE49-F238E27FC236}">
                <a16:creationId xmlns:a16="http://schemas.microsoft.com/office/drawing/2014/main" id="{4A3C4AD6-C715-41FF-9A5D-AA1159E87D7B}"/>
              </a:ext>
            </a:extLst>
          </p:cNvPr>
          <p:cNvGrpSpPr/>
          <p:nvPr/>
        </p:nvGrpSpPr>
        <p:grpSpPr>
          <a:xfrm>
            <a:off x="7927960" y="4681931"/>
            <a:ext cx="3043437" cy="1001024"/>
            <a:chOff x="5409392" y="1909762"/>
            <a:chExt cx="4189413" cy="1377950"/>
          </a:xfrm>
        </p:grpSpPr>
        <p:sp>
          <p:nvSpPr>
            <p:cNvPr id="43" name="Freeform 22">
              <a:extLst>
                <a:ext uri="{FF2B5EF4-FFF2-40B4-BE49-F238E27FC236}">
                  <a16:creationId xmlns:a16="http://schemas.microsoft.com/office/drawing/2014/main" id="{51A103A3-81E7-4E13-8967-EEE7772DB9F7}"/>
                </a:ext>
              </a:extLst>
            </p:cNvPr>
            <p:cNvSpPr>
              <a:spLocks/>
            </p:cNvSpPr>
            <p:nvPr/>
          </p:nvSpPr>
          <p:spPr bwMode="auto">
            <a:xfrm>
              <a:off x="5409392" y="1909762"/>
              <a:ext cx="4189413" cy="1377950"/>
            </a:xfrm>
            <a:custGeom>
              <a:avLst/>
              <a:gdLst>
                <a:gd name="T0" fmla="*/ 2639 w 2639"/>
                <a:gd name="T1" fmla="*/ 868 h 868"/>
                <a:gd name="T2" fmla="*/ 2463 w 2639"/>
                <a:gd name="T3" fmla="*/ 390 h 868"/>
                <a:gd name="T4" fmla="*/ 2399 w 2639"/>
                <a:gd name="T5" fmla="*/ 390 h 868"/>
                <a:gd name="T6" fmla="*/ 2238 w 2639"/>
                <a:gd name="T7" fmla="*/ 0 h 868"/>
                <a:gd name="T8" fmla="*/ 538 w 2639"/>
                <a:gd name="T9" fmla="*/ 0 h 868"/>
                <a:gd name="T10" fmla="*/ 456 w 2639"/>
                <a:gd name="T11" fmla="*/ 198 h 868"/>
                <a:gd name="T12" fmla="*/ 343 w 2639"/>
                <a:gd name="T13" fmla="*/ 198 h 868"/>
                <a:gd name="T14" fmla="*/ 283 w 2639"/>
                <a:gd name="T15" fmla="*/ 344 h 868"/>
                <a:gd name="T16" fmla="*/ 197 w 2639"/>
                <a:gd name="T17" fmla="*/ 344 h 868"/>
                <a:gd name="T18" fmla="*/ 0 w 2639"/>
                <a:gd name="T19" fmla="*/ 868 h 868"/>
                <a:gd name="T20" fmla="*/ 2639 w 2639"/>
                <a:gd name="T21" fmla="*/ 86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9" h="868">
                  <a:moveTo>
                    <a:pt x="2639" y="868"/>
                  </a:moveTo>
                  <a:lnTo>
                    <a:pt x="2463" y="390"/>
                  </a:lnTo>
                  <a:lnTo>
                    <a:pt x="2399" y="390"/>
                  </a:lnTo>
                  <a:lnTo>
                    <a:pt x="2238" y="0"/>
                  </a:lnTo>
                  <a:lnTo>
                    <a:pt x="538" y="0"/>
                  </a:lnTo>
                  <a:lnTo>
                    <a:pt x="456" y="198"/>
                  </a:lnTo>
                  <a:lnTo>
                    <a:pt x="343" y="198"/>
                  </a:lnTo>
                  <a:lnTo>
                    <a:pt x="283" y="344"/>
                  </a:lnTo>
                  <a:lnTo>
                    <a:pt x="197" y="344"/>
                  </a:lnTo>
                  <a:lnTo>
                    <a:pt x="0" y="868"/>
                  </a:lnTo>
                  <a:lnTo>
                    <a:pt x="2639" y="868"/>
                  </a:lnTo>
                  <a:close/>
                </a:path>
              </a:pathLst>
            </a:custGeom>
            <a:solidFill>
              <a:srgbClr val="23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3">
              <a:extLst>
                <a:ext uri="{FF2B5EF4-FFF2-40B4-BE49-F238E27FC236}">
                  <a16:creationId xmlns:a16="http://schemas.microsoft.com/office/drawing/2014/main" id="{E709469C-0242-4ADF-95A6-7C912BB2E92E}"/>
                </a:ext>
              </a:extLst>
            </p:cNvPr>
            <p:cNvSpPr>
              <a:spLocks/>
            </p:cNvSpPr>
            <p:nvPr/>
          </p:nvSpPr>
          <p:spPr bwMode="auto">
            <a:xfrm>
              <a:off x="5409392" y="1909762"/>
              <a:ext cx="4189413" cy="1377950"/>
            </a:xfrm>
            <a:custGeom>
              <a:avLst/>
              <a:gdLst>
                <a:gd name="T0" fmla="*/ 2639 w 2639"/>
                <a:gd name="T1" fmla="*/ 868 h 868"/>
                <a:gd name="T2" fmla="*/ 2463 w 2639"/>
                <a:gd name="T3" fmla="*/ 390 h 868"/>
                <a:gd name="T4" fmla="*/ 2399 w 2639"/>
                <a:gd name="T5" fmla="*/ 390 h 868"/>
                <a:gd name="T6" fmla="*/ 2238 w 2639"/>
                <a:gd name="T7" fmla="*/ 0 h 868"/>
                <a:gd name="T8" fmla="*/ 538 w 2639"/>
                <a:gd name="T9" fmla="*/ 0 h 868"/>
                <a:gd name="T10" fmla="*/ 456 w 2639"/>
                <a:gd name="T11" fmla="*/ 198 h 868"/>
                <a:gd name="T12" fmla="*/ 343 w 2639"/>
                <a:gd name="T13" fmla="*/ 198 h 868"/>
                <a:gd name="T14" fmla="*/ 283 w 2639"/>
                <a:gd name="T15" fmla="*/ 344 h 868"/>
                <a:gd name="T16" fmla="*/ 197 w 2639"/>
                <a:gd name="T17" fmla="*/ 344 h 868"/>
                <a:gd name="T18" fmla="*/ 0 w 2639"/>
                <a:gd name="T19" fmla="*/ 868 h 868"/>
                <a:gd name="T20" fmla="*/ 2639 w 2639"/>
                <a:gd name="T21" fmla="*/ 86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9" h="868">
                  <a:moveTo>
                    <a:pt x="2639" y="868"/>
                  </a:moveTo>
                  <a:lnTo>
                    <a:pt x="2463" y="390"/>
                  </a:lnTo>
                  <a:lnTo>
                    <a:pt x="2399" y="390"/>
                  </a:lnTo>
                  <a:lnTo>
                    <a:pt x="2238" y="0"/>
                  </a:lnTo>
                  <a:lnTo>
                    <a:pt x="538" y="0"/>
                  </a:lnTo>
                  <a:lnTo>
                    <a:pt x="456" y="198"/>
                  </a:lnTo>
                  <a:lnTo>
                    <a:pt x="343" y="198"/>
                  </a:lnTo>
                  <a:lnTo>
                    <a:pt x="283" y="344"/>
                  </a:lnTo>
                  <a:lnTo>
                    <a:pt x="197" y="344"/>
                  </a:lnTo>
                  <a:lnTo>
                    <a:pt x="0" y="868"/>
                  </a:lnTo>
                  <a:lnTo>
                    <a:pt x="2639" y="868"/>
                  </a:lnTo>
                  <a:close/>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5" name="Line 24">
              <a:extLst>
                <a:ext uri="{FF2B5EF4-FFF2-40B4-BE49-F238E27FC236}">
                  <a16:creationId xmlns:a16="http://schemas.microsoft.com/office/drawing/2014/main" id="{B11F7C71-5F8C-4A1D-B102-AA504ECDE6A6}"/>
                </a:ext>
              </a:extLst>
            </p:cNvPr>
            <p:cNvSpPr>
              <a:spLocks noChangeShapeType="1"/>
            </p:cNvSpPr>
            <p:nvPr/>
          </p:nvSpPr>
          <p:spPr bwMode="auto">
            <a:xfrm flipH="1">
              <a:off x="6142817" y="2605087"/>
              <a:ext cx="41275" cy="9525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6" name="Line 25">
              <a:extLst>
                <a:ext uri="{FF2B5EF4-FFF2-40B4-BE49-F238E27FC236}">
                  <a16:creationId xmlns:a16="http://schemas.microsoft.com/office/drawing/2014/main" id="{11BA4E2A-AEB6-4C92-9769-CBBE645F2FA6}"/>
                </a:ext>
              </a:extLst>
            </p:cNvPr>
            <p:cNvSpPr>
              <a:spLocks noChangeShapeType="1"/>
            </p:cNvSpPr>
            <p:nvPr/>
          </p:nvSpPr>
          <p:spPr bwMode="auto">
            <a:xfrm flipH="1">
              <a:off x="6228542" y="2452687"/>
              <a:ext cx="19050" cy="41275"/>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7" name="Line 26">
              <a:extLst>
                <a:ext uri="{FF2B5EF4-FFF2-40B4-BE49-F238E27FC236}">
                  <a16:creationId xmlns:a16="http://schemas.microsoft.com/office/drawing/2014/main" id="{402A044B-28CC-4DC3-9F28-B4BBFEE4B36F}"/>
                </a:ext>
              </a:extLst>
            </p:cNvPr>
            <p:cNvSpPr>
              <a:spLocks noChangeShapeType="1"/>
            </p:cNvSpPr>
            <p:nvPr/>
          </p:nvSpPr>
          <p:spPr bwMode="auto">
            <a:xfrm flipH="1">
              <a:off x="5906279" y="2408237"/>
              <a:ext cx="41275" cy="10795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8" name="Line 27">
              <a:extLst>
                <a:ext uri="{FF2B5EF4-FFF2-40B4-BE49-F238E27FC236}">
                  <a16:creationId xmlns:a16="http://schemas.microsoft.com/office/drawing/2014/main" id="{373610C6-732C-4F36-A3E3-0C0DFAE78139}"/>
                </a:ext>
              </a:extLst>
            </p:cNvPr>
            <p:cNvSpPr>
              <a:spLocks noChangeShapeType="1"/>
            </p:cNvSpPr>
            <p:nvPr/>
          </p:nvSpPr>
          <p:spPr bwMode="auto">
            <a:xfrm flipH="1">
              <a:off x="5979304" y="2271712"/>
              <a:ext cx="25400" cy="60325"/>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9" name="Line 28">
              <a:extLst>
                <a:ext uri="{FF2B5EF4-FFF2-40B4-BE49-F238E27FC236}">
                  <a16:creationId xmlns:a16="http://schemas.microsoft.com/office/drawing/2014/main" id="{32B9539E-1C66-4DD1-B890-BDDC83476DFC}"/>
                </a:ext>
              </a:extLst>
            </p:cNvPr>
            <p:cNvSpPr>
              <a:spLocks noChangeShapeType="1"/>
            </p:cNvSpPr>
            <p:nvPr/>
          </p:nvSpPr>
          <p:spPr bwMode="auto">
            <a:xfrm flipH="1">
              <a:off x="6184092" y="2433637"/>
              <a:ext cx="155575" cy="38100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0" name="Line 29">
              <a:extLst>
                <a:ext uri="{FF2B5EF4-FFF2-40B4-BE49-F238E27FC236}">
                  <a16:creationId xmlns:a16="http://schemas.microsoft.com/office/drawing/2014/main" id="{828B1E1D-156C-4BDF-9336-9095830C889B}"/>
                </a:ext>
              </a:extLst>
            </p:cNvPr>
            <p:cNvSpPr>
              <a:spLocks noChangeShapeType="1"/>
            </p:cNvSpPr>
            <p:nvPr/>
          </p:nvSpPr>
          <p:spPr bwMode="auto">
            <a:xfrm flipH="1">
              <a:off x="6361892" y="2243137"/>
              <a:ext cx="53975" cy="130175"/>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1" name="Line 30">
              <a:extLst>
                <a:ext uri="{FF2B5EF4-FFF2-40B4-BE49-F238E27FC236}">
                  <a16:creationId xmlns:a16="http://schemas.microsoft.com/office/drawing/2014/main" id="{A58E224C-F851-47FA-9F09-684678FA9F1A}"/>
                </a:ext>
              </a:extLst>
            </p:cNvPr>
            <p:cNvSpPr>
              <a:spLocks noChangeShapeType="1"/>
            </p:cNvSpPr>
            <p:nvPr/>
          </p:nvSpPr>
          <p:spPr bwMode="auto">
            <a:xfrm flipH="1">
              <a:off x="6434917" y="2144712"/>
              <a:ext cx="22225" cy="5715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2" name="Line 31">
              <a:extLst>
                <a:ext uri="{FF2B5EF4-FFF2-40B4-BE49-F238E27FC236}">
                  <a16:creationId xmlns:a16="http://schemas.microsoft.com/office/drawing/2014/main" id="{8516E8CB-9F54-4B56-A381-F15C6ED2422E}"/>
                </a:ext>
              </a:extLst>
            </p:cNvPr>
            <p:cNvSpPr>
              <a:spLocks noChangeShapeType="1"/>
            </p:cNvSpPr>
            <p:nvPr/>
          </p:nvSpPr>
          <p:spPr bwMode="auto">
            <a:xfrm>
              <a:off x="8809817" y="2309812"/>
              <a:ext cx="193675" cy="473075"/>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3" name="Line 32">
              <a:extLst>
                <a:ext uri="{FF2B5EF4-FFF2-40B4-BE49-F238E27FC236}">
                  <a16:creationId xmlns:a16="http://schemas.microsoft.com/office/drawing/2014/main" id="{C58C66A5-0328-4453-8356-4276300C41C5}"/>
                </a:ext>
              </a:extLst>
            </p:cNvPr>
            <p:cNvSpPr>
              <a:spLocks noChangeShapeType="1"/>
            </p:cNvSpPr>
            <p:nvPr/>
          </p:nvSpPr>
          <p:spPr bwMode="auto">
            <a:xfrm>
              <a:off x="8755842" y="2173287"/>
              <a:ext cx="22225" cy="60325"/>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4" name="Line 33">
              <a:extLst>
                <a:ext uri="{FF2B5EF4-FFF2-40B4-BE49-F238E27FC236}">
                  <a16:creationId xmlns:a16="http://schemas.microsoft.com/office/drawing/2014/main" id="{8764781C-2746-49A6-8979-51C2863B6D40}"/>
                </a:ext>
              </a:extLst>
            </p:cNvPr>
            <p:cNvSpPr>
              <a:spLocks noChangeShapeType="1"/>
            </p:cNvSpPr>
            <p:nvPr/>
          </p:nvSpPr>
          <p:spPr bwMode="auto">
            <a:xfrm>
              <a:off x="8705042" y="2055812"/>
              <a:ext cx="31750" cy="73025"/>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5" name="Line 34">
              <a:extLst>
                <a:ext uri="{FF2B5EF4-FFF2-40B4-BE49-F238E27FC236}">
                  <a16:creationId xmlns:a16="http://schemas.microsoft.com/office/drawing/2014/main" id="{D3F85543-E771-4333-B9DD-104CB8AAF130}"/>
                </a:ext>
              </a:extLst>
            </p:cNvPr>
            <p:cNvSpPr>
              <a:spLocks noChangeShapeType="1"/>
            </p:cNvSpPr>
            <p:nvPr/>
          </p:nvSpPr>
          <p:spPr bwMode="auto">
            <a:xfrm>
              <a:off x="9003492" y="2439987"/>
              <a:ext cx="50800" cy="123825"/>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9" name="Line 35">
              <a:extLst>
                <a:ext uri="{FF2B5EF4-FFF2-40B4-BE49-F238E27FC236}">
                  <a16:creationId xmlns:a16="http://schemas.microsoft.com/office/drawing/2014/main" id="{02D8048D-7A2B-4791-9631-2319F3603D84}"/>
                </a:ext>
              </a:extLst>
            </p:cNvPr>
            <p:cNvSpPr>
              <a:spLocks noChangeShapeType="1"/>
            </p:cNvSpPr>
            <p:nvPr/>
          </p:nvSpPr>
          <p:spPr bwMode="auto">
            <a:xfrm>
              <a:off x="8870142" y="2116137"/>
              <a:ext cx="98425" cy="23495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34" name="Freeform 43">
            <a:extLst>
              <a:ext uri="{FF2B5EF4-FFF2-40B4-BE49-F238E27FC236}">
                <a16:creationId xmlns:a16="http://schemas.microsoft.com/office/drawing/2014/main" id="{140FB789-E306-4B05-8D10-FDEC222771F4}"/>
              </a:ext>
            </a:extLst>
          </p:cNvPr>
          <p:cNvSpPr>
            <a:spLocks/>
          </p:cNvSpPr>
          <p:nvPr userDrawn="1"/>
        </p:nvSpPr>
        <p:spPr bwMode="auto">
          <a:xfrm>
            <a:off x="10889686" y="4608581"/>
            <a:ext cx="319315" cy="71870"/>
          </a:xfrm>
          <a:custGeom>
            <a:avLst/>
            <a:gdLst>
              <a:gd name="T0" fmla="*/ 0 w 155"/>
              <a:gd name="T1" fmla="*/ 19 h 35"/>
              <a:gd name="T2" fmla="*/ 31 w 155"/>
              <a:gd name="T3" fmla="*/ 19 h 35"/>
              <a:gd name="T4" fmla="*/ 69 w 155"/>
              <a:gd name="T5" fmla="*/ 0 h 35"/>
              <a:gd name="T6" fmla="*/ 113 w 155"/>
              <a:gd name="T7" fmla="*/ 28 h 35"/>
              <a:gd name="T8" fmla="*/ 130 w 155"/>
              <a:gd name="T9" fmla="*/ 23 h 35"/>
              <a:gd name="T10" fmla="*/ 155 w 155"/>
              <a:gd name="T11" fmla="*/ 35 h 35"/>
            </a:gdLst>
            <a:ahLst/>
            <a:cxnLst>
              <a:cxn ang="0">
                <a:pos x="T0" y="T1"/>
              </a:cxn>
              <a:cxn ang="0">
                <a:pos x="T2" y="T3"/>
              </a:cxn>
              <a:cxn ang="0">
                <a:pos x="T4" y="T5"/>
              </a:cxn>
              <a:cxn ang="0">
                <a:pos x="T6" y="T7"/>
              </a:cxn>
              <a:cxn ang="0">
                <a:pos x="T8" y="T9"/>
              </a:cxn>
              <a:cxn ang="0">
                <a:pos x="T10" y="T11"/>
              </a:cxn>
            </a:cxnLst>
            <a:rect l="0" t="0" r="r" b="b"/>
            <a:pathLst>
              <a:path w="155" h="35">
                <a:moveTo>
                  <a:pt x="0" y="19"/>
                </a:moveTo>
                <a:cubicBezTo>
                  <a:pt x="31" y="19"/>
                  <a:pt x="31" y="19"/>
                  <a:pt x="31" y="19"/>
                </a:cubicBezTo>
                <a:cubicBezTo>
                  <a:pt x="40" y="7"/>
                  <a:pt x="54" y="0"/>
                  <a:pt x="69" y="0"/>
                </a:cubicBezTo>
                <a:cubicBezTo>
                  <a:pt x="88" y="0"/>
                  <a:pt x="105" y="12"/>
                  <a:pt x="113" y="28"/>
                </a:cubicBezTo>
                <a:cubicBezTo>
                  <a:pt x="118" y="25"/>
                  <a:pt x="124" y="23"/>
                  <a:pt x="130" y="23"/>
                </a:cubicBezTo>
                <a:cubicBezTo>
                  <a:pt x="140" y="23"/>
                  <a:pt x="149" y="27"/>
                  <a:pt x="155" y="35"/>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5" name="Freeform 44">
            <a:extLst>
              <a:ext uri="{FF2B5EF4-FFF2-40B4-BE49-F238E27FC236}">
                <a16:creationId xmlns:a16="http://schemas.microsoft.com/office/drawing/2014/main" id="{19D56F0E-99B8-4FA7-9C68-FAA513F700B8}"/>
              </a:ext>
            </a:extLst>
          </p:cNvPr>
          <p:cNvSpPr>
            <a:spLocks/>
          </p:cNvSpPr>
          <p:nvPr userDrawn="1"/>
        </p:nvSpPr>
        <p:spPr bwMode="auto">
          <a:xfrm>
            <a:off x="10986367" y="4774651"/>
            <a:ext cx="664296" cy="193026"/>
          </a:xfrm>
          <a:custGeom>
            <a:avLst/>
            <a:gdLst>
              <a:gd name="T0" fmla="*/ 323 w 323"/>
              <a:gd name="T1" fmla="*/ 38 h 94"/>
              <a:gd name="T2" fmla="*/ 262 w 323"/>
              <a:gd name="T3" fmla="*/ 38 h 94"/>
              <a:gd name="T4" fmla="*/ 190 w 323"/>
              <a:gd name="T5" fmla="*/ 0 h 94"/>
              <a:gd name="T6" fmla="*/ 109 w 323"/>
              <a:gd name="T7" fmla="*/ 54 h 94"/>
              <a:gd name="T8" fmla="*/ 109 w 323"/>
              <a:gd name="T9" fmla="*/ 54 h 94"/>
              <a:gd name="T10" fmla="*/ 98 w 323"/>
              <a:gd name="T11" fmla="*/ 53 h 94"/>
              <a:gd name="T12" fmla="*/ 33 w 323"/>
              <a:gd name="T13" fmla="*/ 94 h 94"/>
              <a:gd name="T14" fmla="*/ 16 w 323"/>
              <a:gd name="T15" fmla="*/ 92 h 94"/>
              <a:gd name="T16" fmla="*/ 0 w 323"/>
              <a:gd name="T17" fmla="*/ 9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94">
                <a:moveTo>
                  <a:pt x="323" y="38"/>
                </a:moveTo>
                <a:cubicBezTo>
                  <a:pt x="262" y="38"/>
                  <a:pt x="262" y="38"/>
                  <a:pt x="262" y="38"/>
                </a:cubicBezTo>
                <a:cubicBezTo>
                  <a:pt x="246" y="15"/>
                  <a:pt x="220" y="0"/>
                  <a:pt x="190" y="0"/>
                </a:cubicBezTo>
                <a:cubicBezTo>
                  <a:pt x="153" y="0"/>
                  <a:pt x="122" y="22"/>
                  <a:pt x="109" y="54"/>
                </a:cubicBezTo>
                <a:cubicBezTo>
                  <a:pt x="109" y="54"/>
                  <a:pt x="109" y="54"/>
                  <a:pt x="109" y="54"/>
                </a:cubicBezTo>
                <a:cubicBezTo>
                  <a:pt x="105" y="54"/>
                  <a:pt x="102" y="53"/>
                  <a:pt x="98" y="53"/>
                </a:cubicBezTo>
                <a:cubicBezTo>
                  <a:pt x="69" y="53"/>
                  <a:pt x="45" y="70"/>
                  <a:pt x="33" y="94"/>
                </a:cubicBezTo>
                <a:cubicBezTo>
                  <a:pt x="28" y="93"/>
                  <a:pt x="22" y="92"/>
                  <a:pt x="16" y="92"/>
                </a:cubicBezTo>
                <a:cubicBezTo>
                  <a:pt x="0" y="92"/>
                  <a:pt x="0" y="92"/>
                  <a:pt x="0" y="92"/>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6" name="Freeform 45">
            <a:extLst>
              <a:ext uri="{FF2B5EF4-FFF2-40B4-BE49-F238E27FC236}">
                <a16:creationId xmlns:a16="http://schemas.microsoft.com/office/drawing/2014/main" id="{E012BEB5-F7E7-44D1-8380-5A5516129CB7}"/>
              </a:ext>
            </a:extLst>
          </p:cNvPr>
          <p:cNvSpPr>
            <a:spLocks/>
          </p:cNvSpPr>
          <p:nvPr userDrawn="1"/>
        </p:nvSpPr>
        <p:spPr bwMode="auto">
          <a:xfrm>
            <a:off x="7726414" y="4440010"/>
            <a:ext cx="401919" cy="127749"/>
          </a:xfrm>
          <a:custGeom>
            <a:avLst/>
            <a:gdLst>
              <a:gd name="T0" fmla="*/ 204 w 204"/>
              <a:gd name="T1" fmla="*/ 35 h 65"/>
              <a:gd name="T2" fmla="*/ 184 w 204"/>
              <a:gd name="T3" fmla="*/ 27 h 65"/>
              <a:gd name="T4" fmla="*/ 182 w 204"/>
              <a:gd name="T5" fmla="*/ 27 h 65"/>
              <a:gd name="T6" fmla="*/ 144 w 204"/>
              <a:gd name="T7" fmla="*/ 0 h 65"/>
              <a:gd name="T8" fmla="*/ 105 w 204"/>
              <a:gd name="T9" fmla="*/ 31 h 65"/>
              <a:gd name="T10" fmla="*/ 91 w 204"/>
              <a:gd name="T11" fmla="*/ 27 h 65"/>
              <a:gd name="T12" fmla="*/ 64 w 204"/>
              <a:gd name="T13" fmla="*/ 50 h 65"/>
              <a:gd name="T14" fmla="*/ 59 w 204"/>
              <a:gd name="T15" fmla="*/ 49 h 65"/>
              <a:gd name="T16" fmla="*/ 43 w 204"/>
              <a:gd name="T17" fmla="*/ 65 h 65"/>
              <a:gd name="T18" fmla="*/ 0 w 204"/>
              <a:gd name="T19"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65">
                <a:moveTo>
                  <a:pt x="204" y="35"/>
                </a:moveTo>
                <a:cubicBezTo>
                  <a:pt x="199" y="30"/>
                  <a:pt x="192" y="27"/>
                  <a:pt x="184" y="27"/>
                </a:cubicBezTo>
                <a:cubicBezTo>
                  <a:pt x="184" y="27"/>
                  <a:pt x="183" y="27"/>
                  <a:pt x="182" y="27"/>
                </a:cubicBezTo>
                <a:cubicBezTo>
                  <a:pt x="177" y="12"/>
                  <a:pt x="162" y="0"/>
                  <a:pt x="144" y="0"/>
                </a:cubicBezTo>
                <a:cubicBezTo>
                  <a:pt x="125" y="0"/>
                  <a:pt x="109" y="13"/>
                  <a:pt x="105" y="31"/>
                </a:cubicBezTo>
                <a:cubicBezTo>
                  <a:pt x="101" y="29"/>
                  <a:pt x="96" y="27"/>
                  <a:pt x="91" y="27"/>
                </a:cubicBezTo>
                <a:cubicBezTo>
                  <a:pt x="78" y="27"/>
                  <a:pt x="67" y="37"/>
                  <a:pt x="64" y="50"/>
                </a:cubicBezTo>
                <a:cubicBezTo>
                  <a:pt x="63" y="49"/>
                  <a:pt x="61" y="49"/>
                  <a:pt x="59" y="49"/>
                </a:cubicBezTo>
                <a:cubicBezTo>
                  <a:pt x="50" y="49"/>
                  <a:pt x="43" y="56"/>
                  <a:pt x="43" y="65"/>
                </a:cubicBezTo>
                <a:cubicBezTo>
                  <a:pt x="0" y="65"/>
                  <a:pt x="0" y="65"/>
                  <a:pt x="0" y="65"/>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7" name="Freeform 46">
            <a:extLst>
              <a:ext uri="{FF2B5EF4-FFF2-40B4-BE49-F238E27FC236}">
                <a16:creationId xmlns:a16="http://schemas.microsoft.com/office/drawing/2014/main" id="{5D6AF747-A44D-4A80-B4F9-DF9C9CD605A9}"/>
              </a:ext>
            </a:extLst>
          </p:cNvPr>
          <p:cNvSpPr>
            <a:spLocks/>
          </p:cNvSpPr>
          <p:nvPr userDrawn="1"/>
        </p:nvSpPr>
        <p:spPr bwMode="auto">
          <a:xfrm>
            <a:off x="7301721" y="4718128"/>
            <a:ext cx="664297" cy="192607"/>
          </a:xfrm>
          <a:custGeom>
            <a:avLst/>
            <a:gdLst>
              <a:gd name="T0" fmla="*/ 0 w 337"/>
              <a:gd name="T1" fmla="*/ 39 h 98"/>
              <a:gd name="T2" fmla="*/ 63 w 337"/>
              <a:gd name="T3" fmla="*/ 39 h 98"/>
              <a:gd name="T4" fmla="*/ 138 w 337"/>
              <a:gd name="T5" fmla="*/ 0 h 98"/>
              <a:gd name="T6" fmla="*/ 221 w 337"/>
              <a:gd name="T7" fmla="*/ 56 h 98"/>
              <a:gd name="T8" fmla="*/ 232 w 337"/>
              <a:gd name="T9" fmla="*/ 55 h 98"/>
              <a:gd name="T10" fmla="*/ 300 w 337"/>
              <a:gd name="T11" fmla="*/ 97 h 98"/>
              <a:gd name="T12" fmla="*/ 317 w 337"/>
              <a:gd name="T13" fmla="*/ 95 h 98"/>
              <a:gd name="T14" fmla="*/ 337 w 337"/>
              <a:gd name="T15" fmla="*/ 98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7" h="98">
                <a:moveTo>
                  <a:pt x="0" y="39"/>
                </a:moveTo>
                <a:cubicBezTo>
                  <a:pt x="63" y="39"/>
                  <a:pt x="63" y="39"/>
                  <a:pt x="63" y="39"/>
                </a:cubicBezTo>
                <a:cubicBezTo>
                  <a:pt x="79" y="15"/>
                  <a:pt x="107" y="0"/>
                  <a:pt x="138" y="0"/>
                </a:cubicBezTo>
                <a:cubicBezTo>
                  <a:pt x="175" y="0"/>
                  <a:pt x="208" y="23"/>
                  <a:pt x="221" y="56"/>
                </a:cubicBezTo>
                <a:cubicBezTo>
                  <a:pt x="225" y="55"/>
                  <a:pt x="229" y="55"/>
                  <a:pt x="232" y="55"/>
                </a:cubicBezTo>
                <a:cubicBezTo>
                  <a:pt x="262" y="55"/>
                  <a:pt x="288" y="72"/>
                  <a:pt x="300" y="97"/>
                </a:cubicBezTo>
                <a:cubicBezTo>
                  <a:pt x="305" y="96"/>
                  <a:pt x="311" y="95"/>
                  <a:pt x="317" y="95"/>
                </a:cubicBezTo>
                <a:cubicBezTo>
                  <a:pt x="324" y="95"/>
                  <a:pt x="331" y="96"/>
                  <a:pt x="337" y="98"/>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358" name="Group 357">
            <a:extLst>
              <a:ext uri="{FF2B5EF4-FFF2-40B4-BE49-F238E27FC236}">
                <a16:creationId xmlns:a16="http://schemas.microsoft.com/office/drawing/2014/main" id="{AEB8CBAD-DBDD-42A3-BBE8-0BF8B26D8DC4}"/>
              </a:ext>
            </a:extLst>
          </p:cNvPr>
          <p:cNvGrpSpPr/>
          <p:nvPr/>
        </p:nvGrpSpPr>
        <p:grpSpPr>
          <a:xfrm>
            <a:off x="7474731" y="5012976"/>
            <a:ext cx="4046767" cy="1021834"/>
            <a:chOff x="7474731" y="4965823"/>
            <a:chExt cx="4046767" cy="1021834"/>
          </a:xfrm>
        </p:grpSpPr>
        <p:sp>
          <p:nvSpPr>
            <p:cNvPr id="384" name="Freeform 36">
              <a:extLst>
                <a:ext uri="{FF2B5EF4-FFF2-40B4-BE49-F238E27FC236}">
                  <a16:creationId xmlns:a16="http://schemas.microsoft.com/office/drawing/2014/main" id="{7DF868EE-3DD2-4729-958F-5979FB9F5891}"/>
                </a:ext>
              </a:extLst>
            </p:cNvPr>
            <p:cNvSpPr>
              <a:spLocks/>
            </p:cNvSpPr>
            <p:nvPr/>
          </p:nvSpPr>
          <p:spPr bwMode="auto">
            <a:xfrm>
              <a:off x="7861071" y="5217283"/>
              <a:ext cx="3510504" cy="770374"/>
            </a:xfrm>
            <a:custGeom>
              <a:avLst/>
              <a:gdLst>
                <a:gd name="T0" fmla="*/ 1477 w 1518"/>
                <a:gd name="T1" fmla="*/ 103 h 334"/>
                <a:gd name="T2" fmla="*/ 1350 w 1518"/>
                <a:gd name="T3" fmla="*/ 103 h 334"/>
                <a:gd name="T4" fmla="*/ 1325 w 1518"/>
                <a:gd name="T5" fmla="*/ 78 h 334"/>
                <a:gd name="T6" fmla="*/ 1321 w 1518"/>
                <a:gd name="T7" fmla="*/ 79 h 334"/>
                <a:gd name="T8" fmla="*/ 1321 w 1518"/>
                <a:gd name="T9" fmla="*/ 78 h 334"/>
                <a:gd name="T10" fmla="*/ 1271 w 1518"/>
                <a:gd name="T11" fmla="*/ 22 h 334"/>
                <a:gd name="T12" fmla="*/ 1216 w 1518"/>
                <a:gd name="T13" fmla="*/ 57 h 334"/>
                <a:gd name="T14" fmla="*/ 1205 w 1518"/>
                <a:gd name="T15" fmla="*/ 56 h 334"/>
                <a:gd name="T16" fmla="*/ 1159 w 1518"/>
                <a:gd name="T17" fmla="*/ 92 h 334"/>
                <a:gd name="T18" fmla="*/ 1125 w 1518"/>
                <a:gd name="T19" fmla="*/ 80 h 334"/>
                <a:gd name="T20" fmla="*/ 1076 w 1518"/>
                <a:gd name="T21" fmla="*/ 113 h 334"/>
                <a:gd name="T22" fmla="*/ 1070 w 1518"/>
                <a:gd name="T23" fmla="*/ 112 h 334"/>
                <a:gd name="T24" fmla="*/ 1030 w 1518"/>
                <a:gd name="T25" fmla="*/ 137 h 334"/>
                <a:gd name="T26" fmla="*/ 1020 w 1518"/>
                <a:gd name="T27" fmla="*/ 136 h 334"/>
                <a:gd name="T28" fmla="*/ 1010 w 1518"/>
                <a:gd name="T29" fmla="*/ 136 h 334"/>
                <a:gd name="T30" fmla="*/ 969 w 1518"/>
                <a:gd name="T31" fmla="*/ 136 h 334"/>
                <a:gd name="T32" fmla="*/ 764 w 1518"/>
                <a:gd name="T33" fmla="*/ 136 h 334"/>
                <a:gd name="T34" fmla="*/ 750 w 1518"/>
                <a:gd name="T35" fmla="*/ 136 h 334"/>
                <a:gd name="T36" fmla="*/ 745 w 1518"/>
                <a:gd name="T37" fmla="*/ 136 h 334"/>
                <a:gd name="T38" fmla="*/ 728 w 1518"/>
                <a:gd name="T39" fmla="*/ 129 h 334"/>
                <a:gd name="T40" fmla="*/ 726 w 1518"/>
                <a:gd name="T41" fmla="*/ 129 h 334"/>
                <a:gd name="T42" fmla="*/ 692 w 1518"/>
                <a:gd name="T43" fmla="*/ 105 h 334"/>
                <a:gd name="T44" fmla="*/ 658 w 1518"/>
                <a:gd name="T45" fmla="*/ 132 h 334"/>
                <a:gd name="T46" fmla="*/ 646 w 1518"/>
                <a:gd name="T47" fmla="*/ 129 h 334"/>
                <a:gd name="T48" fmla="*/ 622 w 1518"/>
                <a:gd name="T49" fmla="*/ 149 h 334"/>
                <a:gd name="T50" fmla="*/ 617 w 1518"/>
                <a:gd name="T51" fmla="*/ 148 h 334"/>
                <a:gd name="T52" fmla="*/ 603 w 1518"/>
                <a:gd name="T53" fmla="*/ 162 h 334"/>
                <a:gd name="T54" fmla="*/ 581 w 1518"/>
                <a:gd name="T55" fmla="*/ 162 h 334"/>
                <a:gd name="T56" fmla="*/ 531 w 1518"/>
                <a:gd name="T57" fmla="*/ 162 h 334"/>
                <a:gd name="T58" fmla="*/ 515 w 1518"/>
                <a:gd name="T59" fmla="*/ 146 h 334"/>
                <a:gd name="T60" fmla="*/ 513 w 1518"/>
                <a:gd name="T61" fmla="*/ 146 h 334"/>
                <a:gd name="T62" fmla="*/ 513 w 1518"/>
                <a:gd name="T63" fmla="*/ 146 h 334"/>
                <a:gd name="T64" fmla="*/ 482 w 1518"/>
                <a:gd name="T65" fmla="*/ 111 h 334"/>
                <a:gd name="T66" fmla="*/ 459 w 1518"/>
                <a:gd name="T67" fmla="*/ 116 h 334"/>
                <a:gd name="T68" fmla="*/ 459 w 1518"/>
                <a:gd name="T69" fmla="*/ 116 h 334"/>
                <a:gd name="T70" fmla="*/ 440 w 1518"/>
                <a:gd name="T71" fmla="*/ 106 h 334"/>
                <a:gd name="T72" fmla="*/ 425 w 1518"/>
                <a:gd name="T73" fmla="*/ 111 h 334"/>
                <a:gd name="T74" fmla="*/ 390 w 1518"/>
                <a:gd name="T75" fmla="*/ 88 h 334"/>
                <a:gd name="T76" fmla="*/ 360 w 1518"/>
                <a:gd name="T77" fmla="*/ 103 h 334"/>
                <a:gd name="T78" fmla="*/ 306 w 1518"/>
                <a:gd name="T79" fmla="*/ 103 h 334"/>
                <a:gd name="T80" fmla="*/ 281 w 1518"/>
                <a:gd name="T81" fmla="*/ 103 h 334"/>
                <a:gd name="T82" fmla="*/ 255 w 1518"/>
                <a:gd name="T83" fmla="*/ 77 h 334"/>
                <a:gd name="T84" fmla="*/ 246 w 1518"/>
                <a:gd name="T85" fmla="*/ 79 h 334"/>
                <a:gd name="T86" fmla="*/ 203 w 1518"/>
                <a:gd name="T87" fmla="*/ 43 h 334"/>
                <a:gd name="T88" fmla="*/ 181 w 1518"/>
                <a:gd name="T89" fmla="*/ 49 h 334"/>
                <a:gd name="T90" fmla="*/ 118 w 1518"/>
                <a:gd name="T91" fmla="*/ 0 h 334"/>
                <a:gd name="T92" fmla="*/ 57 w 1518"/>
                <a:gd name="T93" fmla="*/ 43 h 334"/>
                <a:gd name="T94" fmla="*/ 54 w 1518"/>
                <a:gd name="T95" fmla="*/ 43 h 334"/>
                <a:gd name="T96" fmla="*/ 23 w 1518"/>
                <a:gd name="T97" fmla="*/ 55 h 334"/>
                <a:gd name="T98" fmla="*/ 22 w 1518"/>
                <a:gd name="T99" fmla="*/ 133 h 334"/>
                <a:gd name="T100" fmla="*/ 23 w 1518"/>
                <a:gd name="T101" fmla="*/ 134 h 334"/>
                <a:gd name="T102" fmla="*/ 266 w 1518"/>
                <a:gd name="T103" fmla="*/ 275 h 334"/>
                <a:gd name="T104" fmla="*/ 841 w 1518"/>
                <a:gd name="T105" fmla="*/ 334 h 334"/>
                <a:gd name="T106" fmla="*/ 1247 w 1518"/>
                <a:gd name="T107" fmla="*/ 236 h 334"/>
                <a:gd name="T108" fmla="*/ 1412 w 1518"/>
                <a:gd name="T109" fmla="*/ 175 h 334"/>
                <a:gd name="T110" fmla="*/ 1518 w 1518"/>
                <a:gd name="T111" fmla="*/ 103 h 334"/>
                <a:gd name="T112" fmla="*/ 1477 w 1518"/>
                <a:gd name="T113" fmla="*/ 10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8" h="334">
                  <a:moveTo>
                    <a:pt x="1477" y="103"/>
                  </a:moveTo>
                  <a:cubicBezTo>
                    <a:pt x="1350" y="103"/>
                    <a:pt x="1350" y="103"/>
                    <a:pt x="1350" y="103"/>
                  </a:cubicBezTo>
                  <a:cubicBezTo>
                    <a:pt x="1350" y="89"/>
                    <a:pt x="1339" y="78"/>
                    <a:pt x="1325" y="78"/>
                  </a:cubicBezTo>
                  <a:cubicBezTo>
                    <a:pt x="1324" y="78"/>
                    <a:pt x="1323" y="78"/>
                    <a:pt x="1321" y="79"/>
                  </a:cubicBezTo>
                  <a:cubicBezTo>
                    <a:pt x="1321" y="78"/>
                    <a:pt x="1321" y="78"/>
                    <a:pt x="1321" y="78"/>
                  </a:cubicBezTo>
                  <a:cubicBezTo>
                    <a:pt x="1322" y="49"/>
                    <a:pt x="1300" y="24"/>
                    <a:pt x="1271" y="22"/>
                  </a:cubicBezTo>
                  <a:cubicBezTo>
                    <a:pt x="1246" y="20"/>
                    <a:pt x="1224" y="35"/>
                    <a:pt x="1216" y="57"/>
                  </a:cubicBezTo>
                  <a:cubicBezTo>
                    <a:pt x="1213" y="56"/>
                    <a:pt x="1209" y="56"/>
                    <a:pt x="1205" y="56"/>
                  </a:cubicBezTo>
                  <a:cubicBezTo>
                    <a:pt x="1183" y="56"/>
                    <a:pt x="1164" y="71"/>
                    <a:pt x="1159" y="92"/>
                  </a:cubicBezTo>
                  <a:cubicBezTo>
                    <a:pt x="1150" y="85"/>
                    <a:pt x="1138" y="80"/>
                    <a:pt x="1125" y="80"/>
                  </a:cubicBezTo>
                  <a:cubicBezTo>
                    <a:pt x="1103" y="80"/>
                    <a:pt x="1084" y="94"/>
                    <a:pt x="1076" y="113"/>
                  </a:cubicBezTo>
                  <a:cubicBezTo>
                    <a:pt x="1074" y="113"/>
                    <a:pt x="1072" y="112"/>
                    <a:pt x="1070" y="112"/>
                  </a:cubicBezTo>
                  <a:cubicBezTo>
                    <a:pt x="1052" y="112"/>
                    <a:pt x="1037" y="123"/>
                    <a:pt x="1030" y="137"/>
                  </a:cubicBezTo>
                  <a:cubicBezTo>
                    <a:pt x="1027" y="136"/>
                    <a:pt x="1023" y="136"/>
                    <a:pt x="1020" y="136"/>
                  </a:cubicBezTo>
                  <a:cubicBezTo>
                    <a:pt x="1010" y="136"/>
                    <a:pt x="1010" y="136"/>
                    <a:pt x="1010" y="136"/>
                  </a:cubicBezTo>
                  <a:cubicBezTo>
                    <a:pt x="969" y="136"/>
                    <a:pt x="969" y="136"/>
                    <a:pt x="969" y="136"/>
                  </a:cubicBezTo>
                  <a:cubicBezTo>
                    <a:pt x="764" y="136"/>
                    <a:pt x="764" y="136"/>
                    <a:pt x="764" y="136"/>
                  </a:cubicBezTo>
                  <a:cubicBezTo>
                    <a:pt x="750" y="136"/>
                    <a:pt x="750" y="136"/>
                    <a:pt x="750" y="136"/>
                  </a:cubicBezTo>
                  <a:cubicBezTo>
                    <a:pt x="745" y="136"/>
                    <a:pt x="745" y="136"/>
                    <a:pt x="745" y="136"/>
                  </a:cubicBezTo>
                  <a:cubicBezTo>
                    <a:pt x="741" y="131"/>
                    <a:pt x="735" y="129"/>
                    <a:pt x="728" y="129"/>
                  </a:cubicBezTo>
                  <a:cubicBezTo>
                    <a:pt x="727" y="129"/>
                    <a:pt x="727" y="129"/>
                    <a:pt x="726" y="129"/>
                  </a:cubicBezTo>
                  <a:cubicBezTo>
                    <a:pt x="721" y="115"/>
                    <a:pt x="708" y="105"/>
                    <a:pt x="692" y="105"/>
                  </a:cubicBezTo>
                  <a:cubicBezTo>
                    <a:pt x="676" y="105"/>
                    <a:pt x="662" y="117"/>
                    <a:pt x="658" y="132"/>
                  </a:cubicBezTo>
                  <a:cubicBezTo>
                    <a:pt x="654" y="130"/>
                    <a:pt x="650" y="129"/>
                    <a:pt x="646" y="129"/>
                  </a:cubicBezTo>
                  <a:cubicBezTo>
                    <a:pt x="634" y="129"/>
                    <a:pt x="624" y="137"/>
                    <a:pt x="622" y="149"/>
                  </a:cubicBezTo>
                  <a:cubicBezTo>
                    <a:pt x="621" y="148"/>
                    <a:pt x="619" y="148"/>
                    <a:pt x="617" y="148"/>
                  </a:cubicBezTo>
                  <a:cubicBezTo>
                    <a:pt x="609" y="148"/>
                    <a:pt x="603" y="154"/>
                    <a:pt x="603" y="162"/>
                  </a:cubicBezTo>
                  <a:cubicBezTo>
                    <a:pt x="581" y="162"/>
                    <a:pt x="581" y="162"/>
                    <a:pt x="581" y="162"/>
                  </a:cubicBezTo>
                  <a:cubicBezTo>
                    <a:pt x="531" y="162"/>
                    <a:pt x="531" y="162"/>
                    <a:pt x="531" y="162"/>
                  </a:cubicBezTo>
                  <a:cubicBezTo>
                    <a:pt x="531" y="153"/>
                    <a:pt x="524" y="146"/>
                    <a:pt x="515" y="146"/>
                  </a:cubicBezTo>
                  <a:cubicBezTo>
                    <a:pt x="514" y="146"/>
                    <a:pt x="514" y="146"/>
                    <a:pt x="513" y="146"/>
                  </a:cubicBezTo>
                  <a:cubicBezTo>
                    <a:pt x="513" y="146"/>
                    <a:pt x="513" y="146"/>
                    <a:pt x="513" y="146"/>
                  </a:cubicBezTo>
                  <a:cubicBezTo>
                    <a:pt x="513" y="128"/>
                    <a:pt x="500" y="113"/>
                    <a:pt x="482" y="111"/>
                  </a:cubicBezTo>
                  <a:cubicBezTo>
                    <a:pt x="474" y="110"/>
                    <a:pt x="466" y="112"/>
                    <a:pt x="459" y="116"/>
                  </a:cubicBezTo>
                  <a:cubicBezTo>
                    <a:pt x="459" y="116"/>
                    <a:pt x="459" y="116"/>
                    <a:pt x="459" y="116"/>
                  </a:cubicBezTo>
                  <a:cubicBezTo>
                    <a:pt x="455" y="110"/>
                    <a:pt x="448" y="106"/>
                    <a:pt x="440" y="106"/>
                  </a:cubicBezTo>
                  <a:cubicBezTo>
                    <a:pt x="434" y="106"/>
                    <a:pt x="429" y="108"/>
                    <a:pt x="425" y="111"/>
                  </a:cubicBezTo>
                  <a:cubicBezTo>
                    <a:pt x="419" y="97"/>
                    <a:pt x="406" y="88"/>
                    <a:pt x="390" y="88"/>
                  </a:cubicBezTo>
                  <a:cubicBezTo>
                    <a:pt x="378" y="88"/>
                    <a:pt x="367" y="94"/>
                    <a:pt x="360" y="103"/>
                  </a:cubicBezTo>
                  <a:cubicBezTo>
                    <a:pt x="306" y="103"/>
                    <a:pt x="306" y="103"/>
                    <a:pt x="306" y="103"/>
                  </a:cubicBezTo>
                  <a:cubicBezTo>
                    <a:pt x="281" y="103"/>
                    <a:pt x="281" y="103"/>
                    <a:pt x="281" y="103"/>
                  </a:cubicBezTo>
                  <a:cubicBezTo>
                    <a:pt x="281" y="89"/>
                    <a:pt x="269" y="77"/>
                    <a:pt x="255" y="77"/>
                  </a:cubicBezTo>
                  <a:cubicBezTo>
                    <a:pt x="252" y="77"/>
                    <a:pt x="249" y="78"/>
                    <a:pt x="246" y="79"/>
                  </a:cubicBezTo>
                  <a:cubicBezTo>
                    <a:pt x="243" y="58"/>
                    <a:pt x="225" y="43"/>
                    <a:pt x="203" y="43"/>
                  </a:cubicBezTo>
                  <a:cubicBezTo>
                    <a:pt x="195" y="43"/>
                    <a:pt x="188" y="45"/>
                    <a:pt x="181" y="49"/>
                  </a:cubicBezTo>
                  <a:cubicBezTo>
                    <a:pt x="174" y="21"/>
                    <a:pt x="149" y="0"/>
                    <a:pt x="118" y="0"/>
                  </a:cubicBezTo>
                  <a:cubicBezTo>
                    <a:pt x="90" y="0"/>
                    <a:pt x="66" y="18"/>
                    <a:pt x="57" y="43"/>
                  </a:cubicBezTo>
                  <a:cubicBezTo>
                    <a:pt x="56" y="43"/>
                    <a:pt x="55" y="43"/>
                    <a:pt x="54" y="43"/>
                  </a:cubicBezTo>
                  <a:cubicBezTo>
                    <a:pt x="42" y="43"/>
                    <a:pt x="31" y="47"/>
                    <a:pt x="23" y="55"/>
                  </a:cubicBezTo>
                  <a:cubicBezTo>
                    <a:pt x="0" y="76"/>
                    <a:pt x="0" y="112"/>
                    <a:pt x="22" y="133"/>
                  </a:cubicBezTo>
                  <a:cubicBezTo>
                    <a:pt x="23" y="134"/>
                    <a:pt x="23" y="134"/>
                    <a:pt x="23" y="134"/>
                  </a:cubicBezTo>
                  <a:cubicBezTo>
                    <a:pt x="266" y="275"/>
                    <a:pt x="266" y="275"/>
                    <a:pt x="266" y="275"/>
                  </a:cubicBezTo>
                  <a:cubicBezTo>
                    <a:pt x="841" y="334"/>
                    <a:pt x="841" y="334"/>
                    <a:pt x="841" y="334"/>
                  </a:cubicBezTo>
                  <a:cubicBezTo>
                    <a:pt x="1247" y="236"/>
                    <a:pt x="1247" y="236"/>
                    <a:pt x="1247" y="236"/>
                  </a:cubicBezTo>
                  <a:cubicBezTo>
                    <a:pt x="1412" y="175"/>
                    <a:pt x="1412" y="175"/>
                    <a:pt x="1412" y="175"/>
                  </a:cubicBezTo>
                  <a:cubicBezTo>
                    <a:pt x="1518" y="103"/>
                    <a:pt x="1518" y="103"/>
                    <a:pt x="1518" y="103"/>
                  </a:cubicBezTo>
                  <a:lnTo>
                    <a:pt x="1477" y="103"/>
                  </a:lnTo>
                  <a:close/>
                </a:path>
              </a:pathLst>
            </a:custGeom>
            <a:solidFill>
              <a:srgbClr val="51154B"/>
            </a:solidFill>
            <a:ln>
              <a:noFill/>
            </a:ln>
          </p:spPr>
          <p:txBody>
            <a:bodyPr vert="horz" wrap="square" lIns="91440" tIns="45720" rIns="91440" bIns="45720" numCol="1" anchor="t" anchorCtr="0" compatLnSpc="1">
              <a:prstTxWarp prst="textNoShape">
                <a:avLst/>
              </a:prstTxWarp>
            </a:bodyPr>
            <a:lstStyle/>
            <a:p>
              <a:endParaRPr lang="en-GB"/>
            </a:p>
          </p:txBody>
        </p:sp>
        <p:sp>
          <p:nvSpPr>
            <p:cNvPr id="60" name="Freeform 36">
              <a:extLst>
                <a:ext uri="{FF2B5EF4-FFF2-40B4-BE49-F238E27FC236}">
                  <a16:creationId xmlns:a16="http://schemas.microsoft.com/office/drawing/2014/main" id="{F266EBA9-A7AB-4756-B8EC-65AF62FD14EA}"/>
                </a:ext>
              </a:extLst>
            </p:cNvPr>
            <p:cNvSpPr>
              <a:spLocks/>
            </p:cNvSpPr>
            <p:nvPr/>
          </p:nvSpPr>
          <p:spPr bwMode="auto">
            <a:xfrm>
              <a:off x="7861071" y="4965823"/>
              <a:ext cx="3510504" cy="770374"/>
            </a:xfrm>
            <a:custGeom>
              <a:avLst/>
              <a:gdLst>
                <a:gd name="T0" fmla="*/ 1477 w 1518"/>
                <a:gd name="T1" fmla="*/ 103 h 334"/>
                <a:gd name="T2" fmla="*/ 1350 w 1518"/>
                <a:gd name="T3" fmla="*/ 103 h 334"/>
                <a:gd name="T4" fmla="*/ 1325 w 1518"/>
                <a:gd name="T5" fmla="*/ 78 h 334"/>
                <a:gd name="T6" fmla="*/ 1321 w 1518"/>
                <a:gd name="T7" fmla="*/ 79 h 334"/>
                <a:gd name="T8" fmla="*/ 1321 w 1518"/>
                <a:gd name="T9" fmla="*/ 78 h 334"/>
                <a:gd name="T10" fmla="*/ 1271 w 1518"/>
                <a:gd name="T11" fmla="*/ 22 h 334"/>
                <a:gd name="T12" fmla="*/ 1216 w 1518"/>
                <a:gd name="T13" fmla="*/ 57 h 334"/>
                <a:gd name="T14" fmla="*/ 1205 w 1518"/>
                <a:gd name="T15" fmla="*/ 56 h 334"/>
                <a:gd name="T16" fmla="*/ 1159 w 1518"/>
                <a:gd name="T17" fmla="*/ 92 h 334"/>
                <a:gd name="T18" fmla="*/ 1125 w 1518"/>
                <a:gd name="T19" fmla="*/ 80 h 334"/>
                <a:gd name="T20" fmla="*/ 1076 w 1518"/>
                <a:gd name="T21" fmla="*/ 113 h 334"/>
                <a:gd name="T22" fmla="*/ 1070 w 1518"/>
                <a:gd name="T23" fmla="*/ 112 h 334"/>
                <a:gd name="T24" fmla="*/ 1030 w 1518"/>
                <a:gd name="T25" fmla="*/ 137 h 334"/>
                <a:gd name="T26" fmla="*/ 1020 w 1518"/>
                <a:gd name="T27" fmla="*/ 136 h 334"/>
                <a:gd name="T28" fmla="*/ 1010 w 1518"/>
                <a:gd name="T29" fmla="*/ 136 h 334"/>
                <a:gd name="T30" fmla="*/ 969 w 1518"/>
                <a:gd name="T31" fmla="*/ 136 h 334"/>
                <a:gd name="T32" fmla="*/ 764 w 1518"/>
                <a:gd name="T33" fmla="*/ 136 h 334"/>
                <a:gd name="T34" fmla="*/ 750 w 1518"/>
                <a:gd name="T35" fmla="*/ 136 h 334"/>
                <a:gd name="T36" fmla="*/ 745 w 1518"/>
                <a:gd name="T37" fmla="*/ 136 h 334"/>
                <a:gd name="T38" fmla="*/ 728 w 1518"/>
                <a:gd name="T39" fmla="*/ 129 h 334"/>
                <a:gd name="T40" fmla="*/ 726 w 1518"/>
                <a:gd name="T41" fmla="*/ 129 h 334"/>
                <a:gd name="T42" fmla="*/ 692 w 1518"/>
                <a:gd name="T43" fmla="*/ 105 h 334"/>
                <a:gd name="T44" fmla="*/ 658 w 1518"/>
                <a:gd name="T45" fmla="*/ 132 h 334"/>
                <a:gd name="T46" fmla="*/ 646 w 1518"/>
                <a:gd name="T47" fmla="*/ 129 h 334"/>
                <a:gd name="T48" fmla="*/ 622 w 1518"/>
                <a:gd name="T49" fmla="*/ 149 h 334"/>
                <a:gd name="T50" fmla="*/ 617 w 1518"/>
                <a:gd name="T51" fmla="*/ 148 h 334"/>
                <a:gd name="T52" fmla="*/ 603 w 1518"/>
                <a:gd name="T53" fmla="*/ 162 h 334"/>
                <a:gd name="T54" fmla="*/ 581 w 1518"/>
                <a:gd name="T55" fmla="*/ 162 h 334"/>
                <a:gd name="T56" fmla="*/ 531 w 1518"/>
                <a:gd name="T57" fmla="*/ 162 h 334"/>
                <a:gd name="T58" fmla="*/ 515 w 1518"/>
                <a:gd name="T59" fmla="*/ 146 h 334"/>
                <a:gd name="T60" fmla="*/ 513 w 1518"/>
                <a:gd name="T61" fmla="*/ 146 h 334"/>
                <a:gd name="T62" fmla="*/ 513 w 1518"/>
                <a:gd name="T63" fmla="*/ 146 h 334"/>
                <a:gd name="T64" fmla="*/ 482 w 1518"/>
                <a:gd name="T65" fmla="*/ 111 h 334"/>
                <a:gd name="T66" fmla="*/ 459 w 1518"/>
                <a:gd name="T67" fmla="*/ 116 h 334"/>
                <a:gd name="T68" fmla="*/ 459 w 1518"/>
                <a:gd name="T69" fmla="*/ 116 h 334"/>
                <a:gd name="T70" fmla="*/ 440 w 1518"/>
                <a:gd name="T71" fmla="*/ 106 h 334"/>
                <a:gd name="T72" fmla="*/ 425 w 1518"/>
                <a:gd name="T73" fmla="*/ 111 h 334"/>
                <a:gd name="T74" fmla="*/ 390 w 1518"/>
                <a:gd name="T75" fmla="*/ 88 h 334"/>
                <a:gd name="T76" fmla="*/ 360 w 1518"/>
                <a:gd name="T77" fmla="*/ 103 h 334"/>
                <a:gd name="T78" fmla="*/ 306 w 1518"/>
                <a:gd name="T79" fmla="*/ 103 h 334"/>
                <a:gd name="T80" fmla="*/ 281 w 1518"/>
                <a:gd name="T81" fmla="*/ 103 h 334"/>
                <a:gd name="T82" fmla="*/ 255 w 1518"/>
                <a:gd name="T83" fmla="*/ 77 h 334"/>
                <a:gd name="T84" fmla="*/ 246 w 1518"/>
                <a:gd name="T85" fmla="*/ 79 h 334"/>
                <a:gd name="T86" fmla="*/ 203 w 1518"/>
                <a:gd name="T87" fmla="*/ 43 h 334"/>
                <a:gd name="T88" fmla="*/ 181 w 1518"/>
                <a:gd name="T89" fmla="*/ 49 h 334"/>
                <a:gd name="T90" fmla="*/ 118 w 1518"/>
                <a:gd name="T91" fmla="*/ 0 h 334"/>
                <a:gd name="T92" fmla="*/ 57 w 1518"/>
                <a:gd name="T93" fmla="*/ 43 h 334"/>
                <a:gd name="T94" fmla="*/ 54 w 1518"/>
                <a:gd name="T95" fmla="*/ 43 h 334"/>
                <a:gd name="T96" fmla="*/ 23 w 1518"/>
                <a:gd name="T97" fmla="*/ 55 h 334"/>
                <a:gd name="T98" fmla="*/ 22 w 1518"/>
                <a:gd name="T99" fmla="*/ 133 h 334"/>
                <a:gd name="T100" fmla="*/ 23 w 1518"/>
                <a:gd name="T101" fmla="*/ 134 h 334"/>
                <a:gd name="T102" fmla="*/ 266 w 1518"/>
                <a:gd name="T103" fmla="*/ 275 h 334"/>
                <a:gd name="T104" fmla="*/ 841 w 1518"/>
                <a:gd name="T105" fmla="*/ 334 h 334"/>
                <a:gd name="T106" fmla="*/ 1247 w 1518"/>
                <a:gd name="T107" fmla="*/ 236 h 334"/>
                <a:gd name="T108" fmla="*/ 1412 w 1518"/>
                <a:gd name="T109" fmla="*/ 175 h 334"/>
                <a:gd name="T110" fmla="*/ 1518 w 1518"/>
                <a:gd name="T111" fmla="*/ 103 h 334"/>
                <a:gd name="T112" fmla="*/ 1477 w 1518"/>
                <a:gd name="T113" fmla="*/ 10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8" h="334">
                  <a:moveTo>
                    <a:pt x="1477" y="103"/>
                  </a:moveTo>
                  <a:cubicBezTo>
                    <a:pt x="1350" y="103"/>
                    <a:pt x="1350" y="103"/>
                    <a:pt x="1350" y="103"/>
                  </a:cubicBezTo>
                  <a:cubicBezTo>
                    <a:pt x="1350" y="89"/>
                    <a:pt x="1339" y="78"/>
                    <a:pt x="1325" y="78"/>
                  </a:cubicBezTo>
                  <a:cubicBezTo>
                    <a:pt x="1324" y="78"/>
                    <a:pt x="1323" y="78"/>
                    <a:pt x="1321" y="79"/>
                  </a:cubicBezTo>
                  <a:cubicBezTo>
                    <a:pt x="1321" y="78"/>
                    <a:pt x="1321" y="78"/>
                    <a:pt x="1321" y="78"/>
                  </a:cubicBezTo>
                  <a:cubicBezTo>
                    <a:pt x="1322" y="49"/>
                    <a:pt x="1300" y="24"/>
                    <a:pt x="1271" y="22"/>
                  </a:cubicBezTo>
                  <a:cubicBezTo>
                    <a:pt x="1246" y="20"/>
                    <a:pt x="1224" y="35"/>
                    <a:pt x="1216" y="57"/>
                  </a:cubicBezTo>
                  <a:cubicBezTo>
                    <a:pt x="1213" y="56"/>
                    <a:pt x="1209" y="56"/>
                    <a:pt x="1205" y="56"/>
                  </a:cubicBezTo>
                  <a:cubicBezTo>
                    <a:pt x="1183" y="56"/>
                    <a:pt x="1164" y="71"/>
                    <a:pt x="1159" y="92"/>
                  </a:cubicBezTo>
                  <a:cubicBezTo>
                    <a:pt x="1150" y="85"/>
                    <a:pt x="1138" y="80"/>
                    <a:pt x="1125" y="80"/>
                  </a:cubicBezTo>
                  <a:cubicBezTo>
                    <a:pt x="1103" y="80"/>
                    <a:pt x="1084" y="94"/>
                    <a:pt x="1076" y="113"/>
                  </a:cubicBezTo>
                  <a:cubicBezTo>
                    <a:pt x="1074" y="113"/>
                    <a:pt x="1072" y="112"/>
                    <a:pt x="1070" y="112"/>
                  </a:cubicBezTo>
                  <a:cubicBezTo>
                    <a:pt x="1052" y="112"/>
                    <a:pt x="1037" y="123"/>
                    <a:pt x="1030" y="137"/>
                  </a:cubicBezTo>
                  <a:cubicBezTo>
                    <a:pt x="1027" y="136"/>
                    <a:pt x="1023" y="136"/>
                    <a:pt x="1020" y="136"/>
                  </a:cubicBezTo>
                  <a:cubicBezTo>
                    <a:pt x="1010" y="136"/>
                    <a:pt x="1010" y="136"/>
                    <a:pt x="1010" y="136"/>
                  </a:cubicBezTo>
                  <a:cubicBezTo>
                    <a:pt x="969" y="136"/>
                    <a:pt x="969" y="136"/>
                    <a:pt x="969" y="136"/>
                  </a:cubicBezTo>
                  <a:cubicBezTo>
                    <a:pt x="764" y="136"/>
                    <a:pt x="764" y="136"/>
                    <a:pt x="764" y="136"/>
                  </a:cubicBezTo>
                  <a:cubicBezTo>
                    <a:pt x="750" y="136"/>
                    <a:pt x="750" y="136"/>
                    <a:pt x="750" y="136"/>
                  </a:cubicBezTo>
                  <a:cubicBezTo>
                    <a:pt x="745" y="136"/>
                    <a:pt x="745" y="136"/>
                    <a:pt x="745" y="136"/>
                  </a:cubicBezTo>
                  <a:cubicBezTo>
                    <a:pt x="741" y="131"/>
                    <a:pt x="735" y="129"/>
                    <a:pt x="728" y="129"/>
                  </a:cubicBezTo>
                  <a:cubicBezTo>
                    <a:pt x="727" y="129"/>
                    <a:pt x="727" y="129"/>
                    <a:pt x="726" y="129"/>
                  </a:cubicBezTo>
                  <a:cubicBezTo>
                    <a:pt x="721" y="115"/>
                    <a:pt x="708" y="105"/>
                    <a:pt x="692" y="105"/>
                  </a:cubicBezTo>
                  <a:cubicBezTo>
                    <a:pt x="676" y="105"/>
                    <a:pt x="662" y="117"/>
                    <a:pt x="658" y="132"/>
                  </a:cubicBezTo>
                  <a:cubicBezTo>
                    <a:pt x="654" y="130"/>
                    <a:pt x="650" y="129"/>
                    <a:pt x="646" y="129"/>
                  </a:cubicBezTo>
                  <a:cubicBezTo>
                    <a:pt x="634" y="129"/>
                    <a:pt x="624" y="137"/>
                    <a:pt x="622" y="149"/>
                  </a:cubicBezTo>
                  <a:cubicBezTo>
                    <a:pt x="621" y="148"/>
                    <a:pt x="619" y="148"/>
                    <a:pt x="617" y="148"/>
                  </a:cubicBezTo>
                  <a:cubicBezTo>
                    <a:pt x="609" y="148"/>
                    <a:pt x="603" y="154"/>
                    <a:pt x="603" y="162"/>
                  </a:cubicBezTo>
                  <a:cubicBezTo>
                    <a:pt x="581" y="162"/>
                    <a:pt x="581" y="162"/>
                    <a:pt x="581" y="162"/>
                  </a:cubicBezTo>
                  <a:cubicBezTo>
                    <a:pt x="531" y="162"/>
                    <a:pt x="531" y="162"/>
                    <a:pt x="531" y="162"/>
                  </a:cubicBezTo>
                  <a:cubicBezTo>
                    <a:pt x="531" y="153"/>
                    <a:pt x="524" y="146"/>
                    <a:pt x="515" y="146"/>
                  </a:cubicBezTo>
                  <a:cubicBezTo>
                    <a:pt x="514" y="146"/>
                    <a:pt x="514" y="146"/>
                    <a:pt x="513" y="146"/>
                  </a:cubicBezTo>
                  <a:cubicBezTo>
                    <a:pt x="513" y="146"/>
                    <a:pt x="513" y="146"/>
                    <a:pt x="513" y="146"/>
                  </a:cubicBezTo>
                  <a:cubicBezTo>
                    <a:pt x="513" y="128"/>
                    <a:pt x="500" y="113"/>
                    <a:pt x="482" y="111"/>
                  </a:cubicBezTo>
                  <a:cubicBezTo>
                    <a:pt x="474" y="110"/>
                    <a:pt x="466" y="112"/>
                    <a:pt x="459" y="116"/>
                  </a:cubicBezTo>
                  <a:cubicBezTo>
                    <a:pt x="459" y="116"/>
                    <a:pt x="459" y="116"/>
                    <a:pt x="459" y="116"/>
                  </a:cubicBezTo>
                  <a:cubicBezTo>
                    <a:pt x="455" y="110"/>
                    <a:pt x="448" y="106"/>
                    <a:pt x="440" y="106"/>
                  </a:cubicBezTo>
                  <a:cubicBezTo>
                    <a:pt x="434" y="106"/>
                    <a:pt x="429" y="108"/>
                    <a:pt x="425" y="111"/>
                  </a:cubicBezTo>
                  <a:cubicBezTo>
                    <a:pt x="419" y="97"/>
                    <a:pt x="406" y="88"/>
                    <a:pt x="390" y="88"/>
                  </a:cubicBezTo>
                  <a:cubicBezTo>
                    <a:pt x="378" y="88"/>
                    <a:pt x="367" y="94"/>
                    <a:pt x="360" y="103"/>
                  </a:cubicBezTo>
                  <a:cubicBezTo>
                    <a:pt x="306" y="103"/>
                    <a:pt x="306" y="103"/>
                    <a:pt x="306" y="103"/>
                  </a:cubicBezTo>
                  <a:cubicBezTo>
                    <a:pt x="281" y="103"/>
                    <a:pt x="281" y="103"/>
                    <a:pt x="281" y="103"/>
                  </a:cubicBezTo>
                  <a:cubicBezTo>
                    <a:pt x="281" y="89"/>
                    <a:pt x="269" y="77"/>
                    <a:pt x="255" y="77"/>
                  </a:cubicBezTo>
                  <a:cubicBezTo>
                    <a:pt x="252" y="77"/>
                    <a:pt x="249" y="78"/>
                    <a:pt x="246" y="79"/>
                  </a:cubicBezTo>
                  <a:cubicBezTo>
                    <a:pt x="243" y="58"/>
                    <a:pt x="225" y="43"/>
                    <a:pt x="203" y="43"/>
                  </a:cubicBezTo>
                  <a:cubicBezTo>
                    <a:pt x="195" y="43"/>
                    <a:pt x="188" y="45"/>
                    <a:pt x="181" y="49"/>
                  </a:cubicBezTo>
                  <a:cubicBezTo>
                    <a:pt x="174" y="21"/>
                    <a:pt x="149" y="0"/>
                    <a:pt x="118" y="0"/>
                  </a:cubicBezTo>
                  <a:cubicBezTo>
                    <a:pt x="90" y="0"/>
                    <a:pt x="66" y="18"/>
                    <a:pt x="57" y="43"/>
                  </a:cubicBezTo>
                  <a:cubicBezTo>
                    <a:pt x="56" y="43"/>
                    <a:pt x="55" y="43"/>
                    <a:pt x="54" y="43"/>
                  </a:cubicBezTo>
                  <a:cubicBezTo>
                    <a:pt x="42" y="43"/>
                    <a:pt x="31" y="47"/>
                    <a:pt x="23" y="55"/>
                  </a:cubicBezTo>
                  <a:cubicBezTo>
                    <a:pt x="0" y="76"/>
                    <a:pt x="0" y="112"/>
                    <a:pt x="22" y="133"/>
                  </a:cubicBezTo>
                  <a:cubicBezTo>
                    <a:pt x="23" y="134"/>
                    <a:pt x="23" y="134"/>
                    <a:pt x="23" y="134"/>
                  </a:cubicBezTo>
                  <a:cubicBezTo>
                    <a:pt x="266" y="275"/>
                    <a:pt x="266" y="275"/>
                    <a:pt x="266" y="275"/>
                  </a:cubicBezTo>
                  <a:cubicBezTo>
                    <a:pt x="841" y="334"/>
                    <a:pt x="841" y="334"/>
                    <a:pt x="841" y="334"/>
                  </a:cubicBezTo>
                  <a:cubicBezTo>
                    <a:pt x="1247" y="236"/>
                    <a:pt x="1247" y="236"/>
                    <a:pt x="1247" y="236"/>
                  </a:cubicBezTo>
                  <a:cubicBezTo>
                    <a:pt x="1412" y="175"/>
                    <a:pt x="1412" y="175"/>
                    <a:pt x="1412" y="175"/>
                  </a:cubicBezTo>
                  <a:cubicBezTo>
                    <a:pt x="1518" y="103"/>
                    <a:pt x="1518" y="103"/>
                    <a:pt x="1518" y="103"/>
                  </a:cubicBezTo>
                  <a:lnTo>
                    <a:pt x="1477" y="103"/>
                  </a:lnTo>
                  <a:close/>
                </a:path>
              </a:pathLst>
            </a:custGeom>
            <a:solidFill>
              <a:srgbClr val="51154B"/>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333" name="Group 332">
              <a:extLst>
                <a:ext uri="{FF2B5EF4-FFF2-40B4-BE49-F238E27FC236}">
                  <a16:creationId xmlns:a16="http://schemas.microsoft.com/office/drawing/2014/main" id="{90725ED1-78F3-4D5F-ADC5-2C9EDC7FDC5F}"/>
                </a:ext>
              </a:extLst>
            </p:cNvPr>
            <p:cNvGrpSpPr/>
            <p:nvPr/>
          </p:nvGrpSpPr>
          <p:grpSpPr>
            <a:xfrm>
              <a:off x="7474731" y="4965823"/>
              <a:ext cx="4046767" cy="569708"/>
              <a:chOff x="7474731" y="4965823"/>
              <a:chExt cx="4046767" cy="569708"/>
            </a:xfrm>
          </p:grpSpPr>
          <p:sp>
            <p:nvSpPr>
              <p:cNvPr id="63" name="Freeform 37">
                <a:extLst>
                  <a:ext uri="{FF2B5EF4-FFF2-40B4-BE49-F238E27FC236}">
                    <a16:creationId xmlns:a16="http://schemas.microsoft.com/office/drawing/2014/main" id="{E0AD0A24-AF21-47D4-B30E-4DBB9C936B2F}"/>
                  </a:ext>
                </a:extLst>
              </p:cNvPr>
              <p:cNvSpPr>
                <a:spLocks/>
              </p:cNvSpPr>
              <p:nvPr/>
            </p:nvSpPr>
            <p:spPr bwMode="auto">
              <a:xfrm>
                <a:off x="7861071" y="4965823"/>
                <a:ext cx="1394284" cy="373654"/>
              </a:xfrm>
              <a:custGeom>
                <a:avLst/>
                <a:gdLst>
                  <a:gd name="T0" fmla="*/ 603 w 603"/>
                  <a:gd name="T1" fmla="*/ 162 h 162"/>
                  <a:gd name="T2" fmla="*/ 581 w 603"/>
                  <a:gd name="T3" fmla="*/ 162 h 162"/>
                  <a:gd name="T4" fmla="*/ 531 w 603"/>
                  <a:gd name="T5" fmla="*/ 162 h 162"/>
                  <a:gd name="T6" fmla="*/ 515 w 603"/>
                  <a:gd name="T7" fmla="*/ 146 h 162"/>
                  <a:gd name="T8" fmla="*/ 513 w 603"/>
                  <a:gd name="T9" fmla="*/ 146 h 162"/>
                  <a:gd name="T10" fmla="*/ 513 w 603"/>
                  <a:gd name="T11" fmla="*/ 146 h 162"/>
                  <a:gd name="T12" fmla="*/ 482 w 603"/>
                  <a:gd name="T13" fmla="*/ 111 h 162"/>
                  <a:gd name="T14" fmla="*/ 459 w 603"/>
                  <a:gd name="T15" fmla="*/ 116 h 162"/>
                  <a:gd name="T16" fmla="*/ 459 w 603"/>
                  <a:gd name="T17" fmla="*/ 116 h 162"/>
                  <a:gd name="T18" fmla="*/ 440 w 603"/>
                  <a:gd name="T19" fmla="*/ 106 h 162"/>
                  <a:gd name="T20" fmla="*/ 425 w 603"/>
                  <a:gd name="T21" fmla="*/ 111 h 162"/>
                  <a:gd name="T22" fmla="*/ 390 w 603"/>
                  <a:gd name="T23" fmla="*/ 88 h 162"/>
                  <a:gd name="T24" fmla="*/ 360 w 603"/>
                  <a:gd name="T25" fmla="*/ 103 h 162"/>
                  <a:gd name="T26" fmla="*/ 306 w 603"/>
                  <a:gd name="T27" fmla="*/ 103 h 162"/>
                  <a:gd name="T28" fmla="*/ 281 w 603"/>
                  <a:gd name="T29" fmla="*/ 103 h 162"/>
                  <a:gd name="T30" fmla="*/ 255 w 603"/>
                  <a:gd name="T31" fmla="*/ 77 h 162"/>
                  <a:gd name="T32" fmla="*/ 246 w 603"/>
                  <a:gd name="T33" fmla="*/ 79 h 162"/>
                  <a:gd name="T34" fmla="*/ 203 w 603"/>
                  <a:gd name="T35" fmla="*/ 43 h 162"/>
                  <a:gd name="T36" fmla="*/ 181 w 603"/>
                  <a:gd name="T37" fmla="*/ 49 h 162"/>
                  <a:gd name="T38" fmla="*/ 118 w 603"/>
                  <a:gd name="T39" fmla="*/ 0 h 162"/>
                  <a:gd name="T40" fmla="*/ 57 w 603"/>
                  <a:gd name="T41" fmla="*/ 43 h 162"/>
                  <a:gd name="T42" fmla="*/ 54 w 603"/>
                  <a:gd name="T43" fmla="*/ 43 h 162"/>
                  <a:gd name="T44" fmla="*/ 23 w 603"/>
                  <a:gd name="T45" fmla="*/ 55 h 162"/>
                  <a:gd name="T46" fmla="*/ 22 w 603"/>
                  <a:gd name="T47" fmla="*/ 133 h 162"/>
                  <a:gd name="T48" fmla="*/ 23 w 603"/>
                  <a:gd name="T49" fmla="*/ 13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3" h="162">
                    <a:moveTo>
                      <a:pt x="603" y="162"/>
                    </a:moveTo>
                    <a:cubicBezTo>
                      <a:pt x="581" y="162"/>
                      <a:pt x="581" y="162"/>
                      <a:pt x="581" y="162"/>
                    </a:cubicBezTo>
                    <a:cubicBezTo>
                      <a:pt x="531" y="162"/>
                      <a:pt x="531" y="162"/>
                      <a:pt x="531" y="162"/>
                    </a:cubicBezTo>
                    <a:cubicBezTo>
                      <a:pt x="531" y="153"/>
                      <a:pt x="524" y="146"/>
                      <a:pt x="515" y="146"/>
                    </a:cubicBezTo>
                    <a:cubicBezTo>
                      <a:pt x="514" y="146"/>
                      <a:pt x="514" y="146"/>
                      <a:pt x="513" y="146"/>
                    </a:cubicBezTo>
                    <a:cubicBezTo>
                      <a:pt x="513" y="146"/>
                      <a:pt x="513" y="146"/>
                      <a:pt x="513" y="146"/>
                    </a:cubicBezTo>
                    <a:cubicBezTo>
                      <a:pt x="513" y="128"/>
                      <a:pt x="500" y="113"/>
                      <a:pt x="482" y="111"/>
                    </a:cubicBezTo>
                    <a:cubicBezTo>
                      <a:pt x="474" y="110"/>
                      <a:pt x="466" y="112"/>
                      <a:pt x="459" y="116"/>
                    </a:cubicBezTo>
                    <a:cubicBezTo>
                      <a:pt x="459" y="116"/>
                      <a:pt x="459" y="116"/>
                      <a:pt x="459" y="116"/>
                    </a:cubicBezTo>
                    <a:cubicBezTo>
                      <a:pt x="455" y="110"/>
                      <a:pt x="448" y="106"/>
                      <a:pt x="440" y="106"/>
                    </a:cubicBezTo>
                    <a:cubicBezTo>
                      <a:pt x="434" y="106"/>
                      <a:pt x="429" y="108"/>
                      <a:pt x="425" y="111"/>
                    </a:cubicBezTo>
                    <a:cubicBezTo>
                      <a:pt x="419" y="97"/>
                      <a:pt x="406" y="88"/>
                      <a:pt x="390" y="88"/>
                    </a:cubicBezTo>
                    <a:cubicBezTo>
                      <a:pt x="378" y="88"/>
                      <a:pt x="367" y="94"/>
                      <a:pt x="360" y="103"/>
                    </a:cubicBezTo>
                    <a:cubicBezTo>
                      <a:pt x="306" y="103"/>
                      <a:pt x="306" y="103"/>
                      <a:pt x="306" y="103"/>
                    </a:cubicBezTo>
                    <a:cubicBezTo>
                      <a:pt x="281" y="103"/>
                      <a:pt x="281" y="103"/>
                      <a:pt x="281" y="103"/>
                    </a:cubicBezTo>
                    <a:cubicBezTo>
                      <a:pt x="281" y="89"/>
                      <a:pt x="269" y="77"/>
                      <a:pt x="255" y="77"/>
                    </a:cubicBezTo>
                    <a:cubicBezTo>
                      <a:pt x="252" y="77"/>
                      <a:pt x="249" y="78"/>
                      <a:pt x="246" y="79"/>
                    </a:cubicBezTo>
                    <a:cubicBezTo>
                      <a:pt x="243" y="58"/>
                      <a:pt x="225" y="43"/>
                      <a:pt x="203" y="43"/>
                    </a:cubicBezTo>
                    <a:cubicBezTo>
                      <a:pt x="195" y="43"/>
                      <a:pt x="188" y="45"/>
                      <a:pt x="181" y="49"/>
                    </a:cubicBezTo>
                    <a:cubicBezTo>
                      <a:pt x="174" y="21"/>
                      <a:pt x="149" y="0"/>
                      <a:pt x="118" y="0"/>
                    </a:cubicBezTo>
                    <a:cubicBezTo>
                      <a:pt x="90" y="0"/>
                      <a:pt x="66" y="18"/>
                      <a:pt x="57" y="43"/>
                    </a:cubicBezTo>
                    <a:cubicBezTo>
                      <a:pt x="56" y="43"/>
                      <a:pt x="55" y="43"/>
                      <a:pt x="54" y="43"/>
                    </a:cubicBezTo>
                    <a:cubicBezTo>
                      <a:pt x="42" y="43"/>
                      <a:pt x="31" y="47"/>
                      <a:pt x="23" y="55"/>
                    </a:cubicBezTo>
                    <a:cubicBezTo>
                      <a:pt x="0" y="76"/>
                      <a:pt x="0" y="112"/>
                      <a:pt x="22" y="133"/>
                    </a:cubicBezTo>
                    <a:cubicBezTo>
                      <a:pt x="23" y="134"/>
                      <a:pt x="23" y="134"/>
                      <a:pt x="23" y="134"/>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8" name="Freeform 38">
                <a:extLst>
                  <a:ext uri="{FF2B5EF4-FFF2-40B4-BE49-F238E27FC236}">
                    <a16:creationId xmlns:a16="http://schemas.microsoft.com/office/drawing/2014/main" id="{3C8526F1-A1F7-4845-9FA2-7268064E2471}"/>
                  </a:ext>
                </a:extLst>
              </p:cNvPr>
              <p:cNvSpPr>
                <a:spLocks/>
              </p:cNvSpPr>
              <p:nvPr/>
            </p:nvSpPr>
            <p:spPr bwMode="auto">
              <a:xfrm>
                <a:off x="9299178" y="5011954"/>
                <a:ext cx="2222320" cy="297540"/>
              </a:xfrm>
              <a:custGeom>
                <a:avLst/>
                <a:gdLst>
                  <a:gd name="T0" fmla="*/ 961 w 961"/>
                  <a:gd name="T1" fmla="*/ 83 h 129"/>
                  <a:gd name="T2" fmla="*/ 855 w 961"/>
                  <a:gd name="T3" fmla="*/ 83 h 129"/>
                  <a:gd name="T4" fmla="*/ 728 w 961"/>
                  <a:gd name="T5" fmla="*/ 83 h 129"/>
                  <a:gd name="T6" fmla="*/ 703 w 961"/>
                  <a:gd name="T7" fmla="*/ 58 h 129"/>
                  <a:gd name="T8" fmla="*/ 699 w 961"/>
                  <a:gd name="T9" fmla="*/ 59 h 129"/>
                  <a:gd name="T10" fmla="*/ 699 w 961"/>
                  <a:gd name="T11" fmla="*/ 58 h 129"/>
                  <a:gd name="T12" fmla="*/ 649 w 961"/>
                  <a:gd name="T13" fmla="*/ 2 h 129"/>
                  <a:gd name="T14" fmla="*/ 594 w 961"/>
                  <a:gd name="T15" fmla="*/ 37 h 129"/>
                  <a:gd name="T16" fmla="*/ 583 w 961"/>
                  <a:gd name="T17" fmla="*/ 36 h 129"/>
                  <a:gd name="T18" fmla="*/ 537 w 961"/>
                  <a:gd name="T19" fmla="*/ 72 h 129"/>
                  <a:gd name="T20" fmla="*/ 503 w 961"/>
                  <a:gd name="T21" fmla="*/ 60 h 129"/>
                  <a:gd name="T22" fmla="*/ 454 w 961"/>
                  <a:gd name="T23" fmla="*/ 93 h 129"/>
                  <a:gd name="T24" fmla="*/ 448 w 961"/>
                  <a:gd name="T25" fmla="*/ 92 h 129"/>
                  <a:gd name="T26" fmla="*/ 408 w 961"/>
                  <a:gd name="T27" fmla="*/ 117 h 129"/>
                  <a:gd name="T28" fmla="*/ 398 w 961"/>
                  <a:gd name="T29" fmla="*/ 116 h 129"/>
                  <a:gd name="T30" fmla="*/ 388 w 961"/>
                  <a:gd name="T31" fmla="*/ 116 h 129"/>
                  <a:gd name="T32" fmla="*/ 347 w 961"/>
                  <a:gd name="T33" fmla="*/ 116 h 129"/>
                  <a:gd name="T34" fmla="*/ 142 w 961"/>
                  <a:gd name="T35" fmla="*/ 116 h 129"/>
                  <a:gd name="T36" fmla="*/ 128 w 961"/>
                  <a:gd name="T37" fmla="*/ 116 h 129"/>
                  <a:gd name="T38" fmla="*/ 123 w 961"/>
                  <a:gd name="T39" fmla="*/ 116 h 129"/>
                  <a:gd name="T40" fmla="*/ 106 w 961"/>
                  <a:gd name="T41" fmla="*/ 109 h 129"/>
                  <a:gd name="T42" fmla="*/ 104 w 961"/>
                  <a:gd name="T43" fmla="*/ 109 h 129"/>
                  <a:gd name="T44" fmla="*/ 70 w 961"/>
                  <a:gd name="T45" fmla="*/ 85 h 129"/>
                  <a:gd name="T46" fmla="*/ 36 w 961"/>
                  <a:gd name="T47" fmla="*/ 112 h 129"/>
                  <a:gd name="T48" fmla="*/ 24 w 961"/>
                  <a:gd name="T49" fmla="*/ 109 h 129"/>
                  <a:gd name="T50" fmla="*/ 0 w 961"/>
                  <a:gd name="T51"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1" h="129">
                    <a:moveTo>
                      <a:pt x="961" y="83"/>
                    </a:moveTo>
                    <a:cubicBezTo>
                      <a:pt x="855" y="83"/>
                      <a:pt x="855" y="83"/>
                      <a:pt x="855" y="83"/>
                    </a:cubicBezTo>
                    <a:cubicBezTo>
                      <a:pt x="728" y="83"/>
                      <a:pt x="728" y="83"/>
                      <a:pt x="728" y="83"/>
                    </a:cubicBezTo>
                    <a:cubicBezTo>
                      <a:pt x="728" y="69"/>
                      <a:pt x="717" y="58"/>
                      <a:pt x="703" y="58"/>
                    </a:cubicBezTo>
                    <a:cubicBezTo>
                      <a:pt x="702" y="58"/>
                      <a:pt x="701" y="58"/>
                      <a:pt x="699" y="59"/>
                    </a:cubicBezTo>
                    <a:cubicBezTo>
                      <a:pt x="699" y="58"/>
                      <a:pt x="699" y="58"/>
                      <a:pt x="699" y="58"/>
                    </a:cubicBezTo>
                    <a:cubicBezTo>
                      <a:pt x="700" y="29"/>
                      <a:pt x="678" y="4"/>
                      <a:pt x="649" y="2"/>
                    </a:cubicBezTo>
                    <a:cubicBezTo>
                      <a:pt x="624" y="0"/>
                      <a:pt x="602" y="15"/>
                      <a:pt x="594" y="37"/>
                    </a:cubicBezTo>
                    <a:cubicBezTo>
                      <a:pt x="591" y="36"/>
                      <a:pt x="587" y="36"/>
                      <a:pt x="583" y="36"/>
                    </a:cubicBezTo>
                    <a:cubicBezTo>
                      <a:pt x="561" y="36"/>
                      <a:pt x="542" y="51"/>
                      <a:pt x="537" y="72"/>
                    </a:cubicBezTo>
                    <a:cubicBezTo>
                      <a:pt x="528" y="65"/>
                      <a:pt x="516" y="60"/>
                      <a:pt x="503" y="60"/>
                    </a:cubicBezTo>
                    <a:cubicBezTo>
                      <a:pt x="481" y="60"/>
                      <a:pt x="462" y="74"/>
                      <a:pt x="454" y="93"/>
                    </a:cubicBezTo>
                    <a:cubicBezTo>
                      <a:pt x="452" y="93"/>
                      <a:pt x="450" y="92"/>
                      <a:pt x="448" y="92"/>
                    </a:cubicBezTo>
                    <a:cubicBezTo>
                      <a:pt x="430" y="92"/>
                      <a:pt x="415" y="103"/>
                      <a:pt x="408" y="117"/>
                    </a:cubicBezTo>
                    <a:cubicBezTo>
                      <a:pt x="405" y="116"/>
                      <a:pt x="401" y="116"/>
                      <a:pt x="398" y="116"/>
                    </a:cubicBezTo>
                    <a:cubicBezTo>
                      <a:pt x="388" y="116"/>
                      <a:pt x="388" y="116"/>
                      <a:pt x="388" y="116"/>
                    </a:cubicBezTo>
                    <a:cubicBezTo>
                      <a:pt x="347" y="116"/>
                      <a:pt x="347" y="116"/>
                      <a:pt x="347" y="116"/>
                    </a:cubicBezTo>
                    <a:cubicBezTo>
                      <a:pt x="142" y="116"/>
                      <a:pt x="142" y="116"/>
                      <a:pt x="142" y="116"/>
                    </a:cubicBezTo>
                    <a:cubicBezTo>
                      <a:pt x="128" y="116"/>
                      <a:pt x="128" y="116"/>
                      <a:pt x="128" y="116"/>
                    </a:cubicBezTo>
                    <a:cubicBezTo>
                      <a:pt x="123" y="116"/>
                      <a:pt x="123" y="116"/>
                      <a:pt x="123" y="116"/>
                    </a:cubicBezTo>
                    <a:cubicBezTo>
                      <a:pt x="119" y="111"/>
                      <a:pt x="113" y="109"/>
                      <a:pt x="106" y="109"/>
                    </a:cubicBezTo>
                    <a:cubicBezTo>
                      <a:pt x="105" y="109"/>
                      <a:pt x="105" y="109"/>
                      <a:pt x="104" y="109"/>
                    </a:cubicBezTo>
                    <a:cubicBezTo>
                      <a:pt x="99" y="95"/>
                      <a:pt x="86" y="85"/>
                      <a:pt x="70" y="85"/>
                    </a:cubicBezTo>
                    <a:cubicBezTo>
                      <a:pt x="54" y="85"/>
                      <a:pt x="40" y="97"/>
                      <a:pt x="36" y="112"/>
                    </a:cubicBezTo>
                    <a:cubicBezTo>
                      <a:pt x="32" y="110"/>
                      <a:pt x="28" y="109"/>
                      <a:pt x="24" y="109"/>
                    </a:cubicBezTo>
                    <a:cubicBezTo>
                      <a:pt x="12" y="109"/>
                      <a:pt x="2" y="117"/>
                      <a:pt x="0" y="129"/>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2" name="Freeform 42">
                <a:extLst>
                  <a:ext uri="{FF2B5EF4-FFF2-40B4-BE49-F238E27FC236}">
                    <a16:creationId xmlns:a16="http://schemas.microsoft.com/office/drawing/2014/main" id="{C3B9804A-20A5-40E1-8AB2-1D181891F459}"/>
                  </a:ext>
                </a:extLst>
              </p:cNvPr>
              <p:cNvSpPr>
                <a:spLocks/>
              </p:cNvSpPr>
              <p:nvPr/>
            </p:nvSpPr>
            <p:spPr bwMode="auto">
              <a:xfrm>
                <a:off x="7605049" y="5161877"/>
                <a:ext cx="713864" cy="373654"/>
              </a:xfrm>
              <a:custGeom>
                <a:avLst/>
                <a:gdLst>
                  <a:gd name="T0" fmla="*/ 296 w 521"/>
                  <a:gd name="T1" fmla="*/ 0 h 192"/>
                  <a:gd name="T2" fmla="*/ 0 w 521"/>
                  <a:gd name="T3" fmla="*/ 0 h 192"/>
                  <a:gd name="T4" fmla="*/ 176 w 521"/>
                  <a:gd name="T5" fmla="*/ 170 h 192"/>
                  <a:gd name="T6" fmla="*/ 429 w 521"/>
                  <a:gd name="T7" fmla="*/ 192 h 192"/>
                  <a:gd name="T8" fmla="*/ 521 w 521"/>
                  <a:gd name="T9" fmla="*/ 86 h 192"/>
                  <a:gd name="T10" fmla="*/ 296 w 521"/>
                  <a:gd name="T11" fmla="*/ 0 h 192"/>
                </a:gdLst>
                <a:ahLst/>
                <a:cxnLst>
                  <a:cxn ang="0">
                    <a:pos x="T0" y="T1"/>
                  </a:cxn>
                  <a:cxn ang="0">
                    <a:pos x="T2" y="T3"/>
                  </a:cxn>
                  <a:cxn ang="0">
                    <a:pos x="T4" y="T5"/>
                  </a:cxn>
                  <a:cxn ang="0">
                    <a:pos x="T6" y="T7"/>
                  </a:cxn>
                  <a:cxn ang="0">
                    <a:pos x="T8" y="T9"/>
                  </a:cxn>
                  <a:cxn ang="0">
                    <a:pos x="T10" y="T11"/>
                  </a:cxn>
                </a:cxnLst>
                <a:rect l="0" t="0" r="r" b="b"/>
                <a:pathLst>
                  <a:path w="521" h="192">
                    <a:moveTo>
                      <a:pt x="296" y="0"/>
                    </a:moveTo>
                    <a:lnTo>
                      <a:pt x="0" y="0"/>
                    </a:lnTo>
                    <a:lnTo>
                      <a:pt x="176" y="170"/>
                    </a:lnTo>
                    <a:lnTo>
                      <a:pt x="429" y="192"/>
                    </a:lnTo>
                    <a:lnTo>
                      <a:pt x="521" y="86"/>
                    </a:lnTo>
                    <a:lnTo>
                      <a:pt x="296" y="0"/>
                    </a:lnTo>
                    <a:close/>
                  </a:path>
                </a:pathLst>
              </a:custGeom>
              <a:solidFill>
                <a:srgbClr val="51154B"/>
              </a:solidFill>
              <a:ln>
                <a:noFill/>
              </a:ln>
            </p:spPr>
            <p:txBody>
              <a:bodyPr vert="horz" wrap="square" lIns="91440" tIns="45720" rIns="91440" bIns="45720" numCol="1" anchor="t" anchorCtr="0" compatLnSpc="1">
                <a:prstTxWarp prst="textNoShape">
                  <a:avLst/>
                </a:prstTxWarp>
              </a:bodyPr>
              <a:lstStyle/>
              <a:p>
                <a:endParaRPr lang="en-GB"/>
              </a:p>
            </p:txBody>
          </p:sp>
          <p:sp>
            <p:nvSpPr>
              <p:cNvPr id="129" name="Line 39">
                <a:extLst>
                  <a:ext uri="{FF2B5EF4-FFF2-40B4-BE49-F238E27FC236}">
                    <a16:creationId xmlns:a16="http://schemas.microsoft.com/office/drawing/2014/main" id="{84B6B34C-4CA6-41E6-A1A7-8CD823DF4A3D}"/>
                  </a:ext>
                </a:extLst>
              </p:cNvPr>
              <p:cNvSpPr>
                <a:spLocks noChangeShapeType="1"/>
              </p:cNvSpPr>
              <p:nvPr/>
            </p:nvSpPr>
            <p:spPr bwMode="auto">
              <a:xfrm flipH="1">
                <a:off x="7474731" y="5161877"/>
                <a:ext cx="55356"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0" name="Line 40">
                <a:extLst>
                  <a:ext uri="{FF2B5EF4-FFF2-40B4-BE49-F238E27FC236}">
                    <a16:creationId xmlns:a16="http://schemas.microsoft.com/office/drawing/2014/main" id="{174074FA-AD35-4576-9A10-53B5F3DBD039}"/>
                  </a:ext>
                </a:extLst>
              </p:cNvPr>
              <p:cNvSpPr>
                <a:spLocks noChangeShapeType="1"/>
              </p:cNvSpPr>
              <p:nvPr/>
            </p:nvSpPr>
            <p:spPr bwMode="auto">
              <a:xfrm flipH="1">
                <a:off x="7581984" y="5161877"/>
                <a:ext cx="292926"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grpSp>
        <p:nvGrpSpPr>
          <p:cNvPr id="8" name="Group 7">
            <a:extLst>
              <a:ext uri="{FF2B5EF4-FFF2-40B4-BE49-F238E27FC236}">
                <a16:creationId xmlns:a16="http://schemas.microsoft.com/office/drawing/2014/main" id="{253075FE-379E-4CA5-9A67-41D6A67F56BE}"/>
              </a:ext>
            </a:extLst>
          </p:cNvPr>
          <p:cNvGrpSpPr/>
          <p:nvPr userDrawn="1"/>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6">
            <a:extLst>
              <a:ext uri="{FF2B5EF4-FFF2-40B4-BE49-F238E27FC236}">
                <a16:creationId xmlns:a16="http://schemas.microsoft.com/office/drawing/2014/main" id="{DBD44CD5-C815-4295-97B2-5698B951DAD9}"/>
              </a:ext>
            </a:extLst>
          </p:cNvPr>
          <p:cNvGrpSpPr/>
          <p:nvPr userDrawn="1"/>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79" name="Rectangle 378">
            <a:extLst>
              <a:ext uri="{FF2B5EF4-FFF2-40B4-BE49-F238E27FC236}">
                <a16:creationId xmlns:a16="http://schemas.microsoft.com/office/drawing/2014/main" id="{7018788D-7716-4DDD-AF44-64E704A9CA53}"/>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381" name="Title 1">
            <a:extLst>
              <a:ext uri="{FF2B5EF4-FFF2-40B4-BE49-F238E27FC236}">
                <a16:creationId xmlns:a16="http://schemas.microsoft.com/office/drawing/2014/main" id="{26F8C465-5863-40B6-B489-A6C4A1EB227A}"/>
              </a:ext>
            </a:extLst>
          </p:cNvPr>
          <p:cNvSpPr>
            <a:spLocks noGrp="1"/>
          </p:cNvSpPr>
          <p:nvPr>
            <p:ph type="ctrTitle"/>
          </p:nvPr>
        </p:nvSpPr>
        <p:spPr>
          <a:xfrm>
            <a:off x="542925"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385" name="Subtitle 2">
            <a:extLst>
              <a:ext uri="{FF2B5EF4-FFF2-40B4-BE49-F238E27FC236}">
                <a16:creationId xmlns:a16="http://schemas.microsoft.com/office/drawing/2014/main" id="{8AE6506D-C5B0-4C2B-9817-0DA57FD57835}"/>
              </a:ext>
            </a:extLst>
          </p:cNvPr>
          <p:cNvSpPr>
            <a:spLocks noGrp="1"/>
          </p:cNvSpPr>
          <p:nvPr>
            <p:ph type="subTitle" idx="1"/>
          </p:nvPr>
        </p:nvSpPr>
        <p:spPr>
          <a:xfrm>
            <a:off x="542925"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361" name="Animate Illustration Here">
            <a:extLst>
              <a:ext uri="{FF2B5EF4-FFF2-40B4-BE49-F238E27FC236}">
                <a16:creationId xmlns:a16="http://schemas.microsoft.com/office/drawing/2014/main" id="{F8775FD3-E95E-4303-AB34-D76FB8F6B449}"/>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242" name="Title Section Line">
            <a:extLst>
              <a:ext uri="{FF2B5EF4-FFF2-40B4-BE49-F238E27FC236}">
                <a16:creationId xmlns:a16="http://schemas.microsoft.com/office/drawing/2014/main" id="{BE9EA8DE-32FD-E594-C4EF-FDA64977EC43}"/>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4" name="Website/Email">
            <a:extLst>
              <a:ext uri="{FF2B5EF4-FFF2-40B4-BE49-F238E27FC236}">
                <a16:creationId xmlns:a16="http://schemas.microsoft.com/office/drawing/2014/main" id="{66CF2939-BB59-25C0-E06B-713BA84BD2B3}"/>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5" name="Info Section Line">
            <a:extLst>
              <a:ext uri="{FF2B5EF4-FFF2-40B4-BE49-F238E27FC236}">
                <a16:creationId xmlns:a16="http://schemas.microsoft.com/office/drawing/2014/main" id="{C71E1A69-936B-435C-D0A3-E80AAE8E2A08}"/>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7602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361"/>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23" presetClass="entr" presetSubtype="16" fill="hold" nodeType="withEffect">
                                      <p:stCondLst>
                                        <p:cond delay="600"/>
                                      </p:stCondLst>
                                      <p:childTnLst>
                                        <p:set>
                                          <p:cBhvr>
                                            <p:cTn id="22" dur="1" fill="hold">
                                              <p:stCondLst>
                                                <p:cond delay="0"/>
                                              </p:stCondLst>
                                            </p:cTn>
                                            <p:tgtEl>
                                              <p:spTgt spid="358"/>
                                            </p:tgtEl>
                                            <p:attrNameLst>
                                              <p:attrName>style.visibility</p:attrName>
                                            </p:attrNameLst>
                                          </p:cBhvr>
                                          <p:to>
                                            <p:strVal val="visible"/>
                                          </p:to>
                                        </p:set>
                                        <p:anim calcmode="lin" valueType="num">
                                          <p:cBhvr>
                                            <p:cTn id="23" dur="250" fill="hold"/>
                                            <p:tgtEl>
                                              <p:spTgt spid="358"/>
                                            </p:tgtEl>
                                            <p:attrNameLst>
                                              <p:attrName>ppt_w</p:attrName>
                                            </p:attrNameLst>
                                          </p:cBhvr>
                                          <p:tavLst>
                                            <p:tav tm="0">
                                              <p:val>
                                                <p:fltVal val="0"/>
                                              </p:val>
                                            </p:tav>
                                            <p:tav tm="100000">
                                              <p:val>
                                                <p:strVal val="#ppt_w"/>
                                              </p:val>
                                            </p:tav>
                                          </p:tavLst>
                                        </p:anim>
                                        <p:anim calcmode="lin" valueType="num">
                                          <p:cBhvr>
                                            <p:cTn id="24" dur="250" fill="hold"/>
                                            <p:tgtEl>
                                              <p:spTgt spid="358"/>
                                            </p:tgtEl>
                                            <p:attrNameLst>
                                              <p:attrName>ppt_h</p:attrName>
                                            </p:attrNameLst>
                                          </p:cBhvr>
                                          <p:tavLst>
                                            <p:tav tm="0">
                                              <p:val>
                                                <p:fltVal val="0"/>
                                              </p:val>
                                            </p:tav>
                                            <p:tav tm="100000">
                                              <p:val>
                                                <p:strVal val="#ppt_h"/>
                                              </p:val>
                                            </p:tav>
                                          </p:tavLst>
                                        </p:anim>
                                      </p:childTnLst>
                                    </p:cTn>
                                  </p:par>
                                  <p:par>
                                    <p:cTn id="25" presetID="6" presetClass="emph" presetSubtype="0" fill="hold" nodeType="withEffect" p14:presetBounceEnd="99000">
                                      <p:stCondLst>
                                        <p:cond delay="600"/>
                                      </p:stCondLst>
                                      <p:childTnLst>
                                        <p:animScale p14:bounceEnd="99000">
                                          <p:cBhvr>
                                            <p:cTn id="26" dur="1000" fill="hold"/>
                                            <p:tgtEl>
                                              <p:spTgt spid="358"/>
                                            </p:tgtEl>
                                          </p:cBhvr>
                                          <p:by x="110000" y="110000"/>
                                        </p:animScale>
                                      </p:childTnLst>
                                    </p:cTn>
                                  </p:par>
                                  <p:par>
                                    <p:cTn id="27" presetID="6" presetClass="emph" presetSubtype="0" fill="hold" nodeType="withEffect">
                                      <p:stCondLst>
                                        <p:cond delay="600"/>
                                      </p:stCondLst>
                                      <p:childTnLst>
                                        <p:animScale>
                                          <p:cBhvr>
                                            <p:cTn id="28" dur="250" fill="hold"/>
                                            <p:tgtEl>
                                              <p:spTgt spid="358"/>
                                            </p:tgtEl>
                                          </p:cBhvr>
                                          <p:by x="91000" y="91000"/>
                                        </p:animScale>
                                      </p:childTnLst>
                                    </p:cTn>
                                  </p:par>
                                  <p:par>
                                    <p:cTn id="29" presetID="22" presetClass="entr" presetSubtype="2" fill="hold" grpId="0" nodeType="withEffect">
                                      <p:stCondLst>
                                        <p:cond delay="700"/>
                                      </p:stCondLst>
                                      <p:childTnLst>
                                        <p:set>
                                          <p:cBhvr>
                                            <p:cTn id="30" dur="1" fill="hold">
                                              <p:stCondLst>
                                                <p:cond delay="0"/>
                                              </p:stCondLst>
                                            </p:cTn>
                                            <p:tgtEl>
                                              <p:spTgt spid="137"/>
                                            </p:tgtEl>
                                            <p:attrNameLst>
                                              <p:attrName>style.visibility</p:attrName>
                                            </p:attrNameLst>
                                          </p:cBhvr>
                                          <p:to>
                                            <p:strVal val="visible"/>
                                          </p:to>
                                        </p:set>
                                        <p:animEffect transition="in" filter="wipe(right)">
                                          <p:cBhvr>
                                            <p:cTn id="31" dur="250"/>
                                            <p:tgtEl>
                                              <p:spTgt spid="137"/>
                                            </p:tgtEl>
                                          </p:cBhvr>
                                        </p:animEffect>
                                      </p:childTnLst>
                                    </p:cTn>
                                  </p:par>
                                  <p:par>
                                    <p:cTn id="32" presetID="22" presetClass="entr" presetSubtype="2" fill="hold" grpId="0" nodeType="withEffect">
                                      <p:stCondLst>
                                        <p:cond delay="800"/>
                                      </p:stCondLst>
                                      <p:childTnLst>
                                        <p:set>
                                          <p:cBhvr>
                                            <p:cTn id="33" dur="1" fill="hold">
                                              <p:stCondLst>
                                                <p:cond delay="0"/>
                                              </p:stCondLst>
                                            </p:cTn>
                                            <p:tgtEl>
                                              <p:spTgt spid="136"/>
                                            </p:tgtEl>
                                            <p:attrNameLst>
                                              <p:attrName>style.visibility</p:attrName>
                                            </p:attrNameLst>
                                          </p:cBhvr>
                                          <p:to>
                                            <p:strVal val="visible"/>
                                          </p:to>
                                        </p:set>
                                        <p:animEffect transition="in" filter="wipe(right)">
                                          <p:cBhvr>
                                            <p:cTn id="34" dur="250"/>
                                            <p:tgtEl>
                                              <p:spTgt spid="136"/>
                                            </p:tgtEl>
                                          </p:cBhvr>
                                        </p:animEffect>
                                      </p:childTnLst>
                                    </p:cTn>
                                  </p:par>
                                  <p:par>
                                    <p:cTn id="35" presetID="22" presetClass="entr" presetSubtype="8" fill="hold" grpId="0" nodeType="withEffect">
                                      <p:stCondLst>
                                        <p:cond delay="700"/>
                                      </p:stCondLst>
                                      <p:childTnLst>
                                        <p:set>
                                          <p:cBhvr>
                                            <p:cTn id="36" dur="1" fill="hold">
                                              <p:stCondLst>
                                                <p:cond delay="0"/>
                                              </p:stCondLst>
                                            </p:cTn>
                                            <p:tgtEl>
                                              <p:spTgt spid="135"/>
                                            </p:tgtEl>
                                            <p:attrNameLst>
                                              <p:attrName>style.visibility</p:attrName>
                                            </p:attrNameLst>
                                          </p:cBhvr>
                                          <p:to>
                                            <p:strVal val="visible"/>
                                          </p:to>
                                        </p:set>
                                        <p:animEffect transition="in" filter="wipe(left)">
                                          <p:cBhvr>
                                            <p:cTn id="37" dur="250"/>
                                            <p:tgtEl>
                                              <p:spTgt spid="135"/>
                                            </p:tgtEl>
                                          </p:cBhvr>
                                        </p:animEffect>
                                      </p:childTnLst>
                                    </p:cTn>
                                  </p:par>
                                  <p:par>
                                    <p:cTn id="38" presetID="22" presetClass="entr" presetSubtype="8" fill="hold" grpId="0" nodeType="withEffect">
                                      <p:stCondLst>
                                        <p:cond delay="800"/>
                                      </p:stCondLst>
                                      <p:childTnLst>
                                        <p:set>
                                          <p:cBhvr>
                                            <p:cTn id="39" dur="1" fill="hold">
                                              <p:stCondLst>
                                                <p:cond delay="0"/>
                                              </p:stCondLst>
                                            </p:cTn>
                                            <p:tgtEl>
                                              <p:spTgt spid="134"/>
                                            </p:tgtEl>
                                            <p:attrNameLst>
                                              <p:attrName>style.visibility</p:attrName>
                                            </p:attrNameLst>
                                          </p:cBhvr>
                                          <p:to>
                                            <p:strVal val="visible"/>
                                          </p:to>
                                        </p:set>
                                        <p:animEffect transition="in" filter="wipe(left)">
                                          <p:cBhvr>
                                            <p:cTn id="40" dur="250"/>
                                            <p:tgtEl>
                                              <p:spTgt spid="134"/>
                                            </p:tgtEl>
                                          </p:cBhvr>
                                        </p:animEffect>
                                      </p:childTnLst>
                                    </p:cTn>
                                  </p:par>
                                  <p:par>
                                    <p:cTn id="41" presetID="2" presetClass="entr" presetSubtype="4" decel="100000" fill="hold" nodeType="withEffect">
                                      <p:stCondLst>
                                        <p:cond delay="600"/>
                                      </p:stCondLst>
                                      <p:childTnLst>
                                        <p:set>
                                          <p:cBhvr>
                                            <p:cTn id="42" dur="1" fill="hold">
                                              <p:stCondLst>
                                                <p:cond delay="0"/>
                                              </p:stCondLst>
                                            </p:cTn>
                                            <p:tgtEl>
                                              <p:spTgt spid="302"/>
                                            </p:tgtEl>
                                            <p:attrNameLst>
                                              <p:attrName>style.visibility</p:attrName>
                                            </p:attrNameLst>
                                          </p:cBhvr>
                                          <p:to>
                                            <p:strVal val="visible"/>
                                          </p:to>
                                        </p:set>
                                        <p:anim calcmode="lin" valueType="num">
                                          <p:cBhvr additive="base">
                                            <p:cTn id="43" dur="750" fill="hold"/>
                                            <p:tgtEl>
                                              <p:spTgt spid="302"/>
                                            </p:tgtEl>
                                            <p:attrNameLst>
                                              <p:attrName>ppt_x</p:attrName>
                                            </p:attrNameLst>
                                          </p:cBhvr>
                                          <p:tavLst>
                                            <p:tav tm="0">
                                              <p:val>
                                                <p:strVal val="#ppt_x"/>
                                              </p:val>
                                            </p:tav>
                                            <p:tav tm="100000">
                                              <p:val>
                                                <p:strVal val="#ppt_x"/>
                                              </p:val>
                                            </p:tav>
                                          </p:tavLst>
                                        </p:anim>
                                        <p:anim calcmode="lin" valueType="num">
                                          <p:cBhvr additive="base">
                                            <p:cTn id="44" dur="750" fill="hold"/>
                                            <p:tgtEl>
                                              <p:spTgt spid="302"/>
                                            </p:tgtEl>
                                            <p:attrNameLst>
                                              <p:attrName>ppt_y</p:attrName>
                                            </p:attrNameLst>
                                          </p:cBhvr>
                                          <p:tavLst>
                                            <p:tav tm="0">
                                              <p:val>
                                                <p:strVal val="1+#ppt_h/2"/>
                                              </p:val>
                                            </p:tav>
                                            <p:tav tm="100000">
                                              <p:val>
                                                <p:strVal val="#ppt_y"/>
                                              </p:val>
                                            </p:tav>
                                          </p:tavLst>
                                        </p:anim>
                                      </p:childTnLst>
                                    </p:cTn>
                                  </p:par>
                                  <p:par>
                                    <p:cTn id="45" presetID="23" presetClass="entr" presetSubtype="16" fill="hold" grpId="0" nodeType="withEffect">
                                      <p:stCondLst>
                                        <p:cond delay="1100"/>
                                      </p:stCondLst>
                                      <p:childTnLst>
                                        <p:set>
                                          <p:cBhvr>
                                            <p:cTn id="46" dur="1" fill="hold">
                                              <p:stCondLst>
                                                <p:cond delay="0"/>
                                              </p:stCondLst>
                                            </p:cTn>
                                            <p:tgtEl>
                                              <p:spTgt spid="254"/>
                                            </p:tgtEl>
                                            <p:attrNameLst>
                                              <p:attrName>style.visibility</p:attrName>
                                            </p:attrNameLst>
                                          </p:cBhvr>
                                          <p:to>
                                            <p:strVal val="visible"/>
                                          </p:to>
                                        </p:set>
                                        <p:anim calcmode="lin" valueType="num">
                                          <p:cBhvr>
                                            <p:cTn id="47" dur="250" fill="hold"/>
                                            <p:tgtEl>
                                              <p:spTgt spid="254"/>
                                            </p:tgtEl>
                                            <p:attrNameLst>
                                              <p:attrName>ppt_w</p:attrName>
                                            </p:attrNameLst>
                                          </p:cBhvr>
                                          <p:tavLst>
                                            <p:tav tm="0">
                                              <p:val>
                                                <p:fltVal val="0"/>
                                              </p:val>
                                            </p:tav>
                                            <p:tav tm="100000">
                                              <p:val>
                                                <p:strVal val="#ppt_w"/>
                                              </p:val>
                                            </p:tav>
                                          </p:tavLst>
                                        </p:anim>
                                        <p:anim calcmode="lin" valueType="num">
                                          <p:cBhvr>
                                            <p:cTn id="48" dur="250" fill="hold"/>
                                            <p:tgtEl>
                                              <p:spTgt spid="254"/>
                                            </p:tgtEl>
                                            <p:attrNameLst>
                                              <p:attrName>ppt_h</p:attrName>
                                            </p:attrNameLst>
                                          </p:cBhvr>
                                          <p:tavLst>
                                            <p:tav tm="0">
                                              <p:val>
                                                <p:fltVal val="0"/>
                                              </p:val>
                                            </p:tav>
                                            <p:tav tm="100000">
                                              <p:val>
                                                <p:strVal val="#ppt_h"/>
                                              </p:val>
                                            </p:tav>
                                          </p:tavLst>
                                        </p:anim>
                                      </p:childTnLst>
                                    </p:cTn>
                                  </p:par>
                                  <p:par>
                                    <p:cTn id="49" presetID="6" presetClass="emph" presetSubtype="0" fill="hold" grpId="1" nodeType="withEffect" p14:presetBounceEnd="99000">
                                      <p:stCondLst>
                                        <p:cond delay="1100"/>
                                      </p:stCondLst>
                                      <p:childTnLst>
                                        <p:animScale p14:bounceEnd="99000">
                                          <p:cBhvr>
                                            <p:cTn id="50" dur="1000" fill="hold"/>
                                            <p:tgtEl>
                                              <p:spTgt spid="254"/>
                                            </p:tgtEl>
                                          </p:cBhvr>
                                          <p:by x="110000" y="110000"/>
                                        </p:animScale>
                                      </p:childTnLst>
                                    </p:cTn>
                                  </p:par>
                                  <p:par>
                                    <p:cTn id="51" presetID="6" presetClass="emph" presetSubtype="0" fill="hold" grpId="2" nodeType="withEffect">
                                      <p:stCondLst>
                                        <p:cond delay="1100"/>
                                      </p:stCondLst>
                                      <p:childTnLst>
                                        <p:animScale>
                                          <p:cBhvr>
                                            <p:cTn id="52" dur="250" fill="hold"/>
                                            <p:tgtEl>
                                              <p:spTgt spid="254"/>
                                            </p:tgtEl>
                                          </p:cBhvr>
                                          <p:by x="91000" y="91000"/>
                                        </p:animScale>
                                      </p:childTnLst>
                                    </p:cTn>
                                  </p:par>
                                  <p:par>
                                    <p:cTn id="53" presetID="23" presetClass="entr" presetSubtype="16" fill="hold" nodeType="withEffect">
                                      <p:stCondLst>
                                        <p:cond delay="1100"/>
                                      </p:stCondLst>
                                      <p:childTnLst>
                                        <p:set>
                                          <p:cBhvr>
                                            <p:cTn id="54" dur="1" fill="hold">
                                              <p:stCondLst>
                                                <p:cond delay="0"/>
                                              </p:stCondLst>
                                            </p:cTn>
                                            <p:tgtEl>
                                              <p:spTgt spid="241"/>
                                            </p:tgtEl>
                                            <p:attrNameLst>
                                              <p:attrName>style.visibility</p:attrName>
                                            </p:attrNameLst>
                                          </p:cBhvr>
                                          <p:to>
                                            <p:strVal val="visible"/>
                                          </p:to>
                                        </p:set>
                                        <p:anim calcmode="lin" valueType="num">
                                          <p:cBhvr>
                                            <p:cTn id="55" dur="200" fill="hold"/>
                                            <p:tgtEl>
                                              <p:spTgt spid="241"/>
                                            </p:tgtEl>
                                            <p:attrNameLst>
                                              <p:attrName>ppt_w</p:attrName>
                                            </p:attrNameLst>
                                          </p:cBhvr>
                                          <p:tavLst>
                                            <p:tav tm="0">
                                              <p:val>
                                                <p:fltVal val="0"/>
                                              </p:val>
                                            </p:tav>
                                            <p:tav tm="100000">
                                              <p:val>
                                                <p:strVal val="#ppt_w"/>
                                              </p:val>
                                            </p:tav>
                                          </p:tavLst>
                                        </p:anim>
                                        <p:anim calcmode="lin" valueType="num">
                                          <p:cBhvr>
                                            <p:cTn id="56" dur="200" fill="hold"/>
                                            <p:tgtEl>
                                              <p:spTgt spid="241"/>
                                            </p:tgtEl>
                                            <p:attrNameLst>
                                              <p:attrName>ppt_h</p:attrName>
                                            </p:attrNameLst>
                                          </p:cBhvr>
                                          <p:tavLst>
                                            <p:tav tm="0">
                                              <p:val>
                                                <p:fltVal val="0"/>
                                              </p:val>
                                            </p:tav>
                                            <p:tav tm="100000">
                                              <p:val>
                                                <p:strVal val="#ppt_h"/>
                                              </p:val>
                                            </p:tav>
                                          </p:tavLst>
                                        </p:anim>
                                      </p:childTnLst>
                                    </p:cTn>
                                  </p:par>
                                  <p:par>
                                    <p:cTn id="57" presetID="6" presetClass="emph" presetSubtype="0" fill="hold" nodeType="withEffect" p14:presetBounceEnd="99000">
                                      <p:stCondLst>
                                        <p:cond delay="1100"/>
                                      </p:stCondLst>
                                      <p:childTnLst>
                                        <p:animScale p14:bounceEnd="99000">
                                          <p:cBhvr>
                                            <p:cTn id="58" dur="1000" fill="hold"/>
                                            <p:tgtEl>
                                              <p:spTgt spid="241"/>
                                            </p:tgtEl>
                                          </p:cBhvr>
                                          <p:by x="110000" y="110000"/>
                                        </p:animScale>
                                      </p:childTnLst>
                                    </p:cTn>
                                  </p:par>
                                  <p:par>
                                    <p:cTn id="59" presetID="64" presetClass="path" presetSubtype="0" decel="100000" fill="hold" nodeType="withEffect">
                                      <p:stCondLst>
                                        <p:cond delay="1100"/>
                                      </p:stCondLst>
                                      <p:childTnLst>
                                        <p:animMotion origin="layout" path="M -3.125E-6 0.43657 L -3.125E-6 0 " pathEditMode="relative" rAng="0" ptsTypes="AA">
                                          <p:cBhvr>
                                            <p:cTn id="60" dur="250" fill="hold"/>
                                            <p:tgtEl>
                                              <p:spTgt spid="241"/>
                                            </p:tgtEl>
                                            <p:attrNameLst>
                                              <p:attrName>ppt_x</p:attrName>
                                              <p:attrName>ppt_y</p:attrName>
                                            </p:attrNameLst>
                                          </p:cBhvr>
                                          <p:rCtr x="0" y="-21829"/>
                                        </p:animMotion>
                                      </p:childTnLst>
                                    </p:cTn>
                                  </p:par>
                                  <p:par>
                                    <p:cTn id="61" presetID="6" presetClass="emph" presetSubtype="0" accel="50000" decel="50000" fill="hold" nodeType="withEffect">
                                      <p:stCondLst>
                                        <p:cond delay="1100"/>
                                      </p:stCondLst>
                                      <p:childTnLst>
                                        <p:animScale>
                                          <p:cBhvr>
                                            <p:cTn id="62" dur="250" fill="hold"/>
                                            <p:tgtEl>
                                              <p:spTgt spid="241"/>
                                            </p:tgtEl>
                                          </p:cBhvr>
                                          <p:by x="91000" y="91000"/>
                                        </p:animScale>
                                      </p:childTnLst>
                                    </p:cTn>
                                  </p:par>
                                  <p:par>
                                    <p:cTn id="63" presetID="23" presetClass="entr" presetSubtype="16" fill="hold" nodeType="withEffect">
                                      <p:stCondLst>
                                        <p:cond delay="1200"/>
                                      </p:stCondLst>
                                      <p:childTnLst>
                                        <p:set>
                                          <p:cBhvr>
                                            <p:cTn id="64" dur="1" fill="hold">
                                              <p:stCondLst>
                                                <p:cond delay="0"/>
                                              </p:stCondLst>
                                            </p:cTn>
                                            <p:tgtEl>
                                              <p:spTgt spid="236"/>
                                            </p:tgtEl>
                                            <p:attrNameLst>
                                              <p:attrName>style.visibility</p:attrName>
                                            </p:attrNameLst>
                                          </p:cBhvr>
                                          <p:to>
                                            <p:strVal val="visible"/>
                                          </p:to>
                                        </p:set>
                                        <p:anim calcmode="lin" valueType="num">
                                          <p:cBhvr>
                                            <p:cTn id="65" dur="200" fill="hold"/>
                                            <p:tgtEl>
                                              <p:spTgt spid="236"/>
                                            </p:tgtEl>
                                            <p:attrNameLst>
                                              <p:attrName>ppt_w</p:attrName>
                                            </p:attrNameLst>
                                          </p:cBhvr>
                                          <p:tavLst>
                                            <p:tav tm="0">
                                              <p:val>
                                                <p:fltVal val="0"/>
                                              </p:val>
                                            </p:tav>
                                            <p:tav tm="100000">
                                              <p:val>
                                                <p:strVal val="#ppt_w"/>
                                              </p:val>
                                            </p:tav>
                                          </p:tavLst>
                                        </p:anim>
                                        <p:anim calcmode="lin" valueType="num">
                                          <p:cBhvr>
                                            <p:cTn id="66" dur="200" fill="hold"/>
                                            <p:tgtEl>
                                              <p:spTgt spid="236"/>
                                            </p:tgtEl>
                                            <p:attrNameLst>
                                              <p:attrName>ppt_h</p:attrName>
                                            </p:attrNameLst>
                                          </p:cBhvr>
                                          <p:tavLst>
                                            <p:tav tm="0">
                                              <p:val>
                                                <p:fltVal val="0"/>
                                              </p:val>
                                            </p:tav>
                                            <p:tav tm="100000">
                                              <p:val>
                                                <p:strVal val="#ppt_h"/>
                                              </p:val>
                                            </p:tav>
                                          </p:tavLst>
                                        </p:anim>
                                      </p:childTnLst>
                                    </p:cTn>
                                  </p:par>
                                  <p:par>
                                    <p:cTn id="67" presetID="6" presetClass="emph" presetSubtype="0" fill="hold" nodeType="withEffect" p14:presetBounceEnd="99000">
                                      <p:stCondLst>
                                        <p:cond delay="1200"/>
                                      </p:stCondLst>
                                      <p:childTnLst>
                                        <p:animScale p14:bounceEnd="99000">
                                          <p:cBhvr>
                                            <p:cTn id="68" dur="1000" fill="hold"/>
                                            <p:tgtEl>
                                              <p:spTgt spid="236"/>
                                            </p:tgtEl>
                                          </p:cBhvr>
                                          <p:by x="110000" y="110000"/>
                                        </p:animScale>
                                      </p:childTnLst>
                                    </p:cTn>
                                  </p:par>
                                  <p:par>
                                    <p:cTn id="69" presetID="64" presetClass="path" presetSubtype="0" decel="100000" fill="hold" nodeType="withEffect">
                                      <p:stCondLst>
                                        <p:cond delay="1200"/>
                                      </p:stCondLst>
                                      <p:childTnLst>
                                        <p:animMotion origin="layout" path="M 3.125E-6 0.43657 L 3.125E-6 2.22222E-6 " pathEditMode="relative" rAng="0" ptsTypes="AA">
                                          <p:cBhvr>
                                            <p:cTn id="70" dur="250" fill="hold"/>
                                            <p:tgtEl>
                                              <p:spTgt spid="236"/>
                                            </p:tgtEl>
                                            <p:attrNameLst>
                                              <p:attrName>ppt_x</p:attrName>
                                              <p:attrName>ppt_y</p:attrName>
                                            </p:attrNameLst>
                                          </p:cBhvr>
                                          <p:rCtr x="0" y="-21829"/>
                                        </p:animMotion>
                                      </p:childTnLst>
                                    </p:cTn>
                                  </p:par>
                                  <p:par>
                                    <p:cTn id="71" presetID="6" presetClass="emph" presetSubtype="0" accel="50000" decel="50000" fill="hold" nodeType="withEffect">
                                      <p:stCondLst>
                                        <p:cond delay="1200"/>
                                      </p:stCondLst>
                                      <p:childTnLst>
                                        <p:animScale>
                                          <p:cBhvr>
                                            <p:cTn id="72" dur="250" fill="hold"/>
                                            <p:tgtEl>
                                              <p:spTgt spid="236"/>
                                            </p:tgtEl>
                                          </p:cBhvr>
                                          <p:by x="91000" y="91000"/>
                                        </p:animScale>
                                      </p:childTnLst>
                                    </p:cTn>
                                  </p:par>
                                  <p:par>
                                    <p:cTn id="73" presetID="23" presetClass="entr" presetSubtype="16" fill="hold" nodeType="withEffect">
                                      <p:stCondLst>
                                        <p:cond delay="1300"/>
                                      </p:stCondLst>
                                      <p:childTnLst>
                                        <p:set>
                                          <p:cBhvr>
                                            <p:cTn id="74" dur="1" fill="hold">
                                              <p:stCondLst>
                                                <p:cond delay="0"/>
                                              </p:stCondLst>
                                            </p:cTn>
                                            <p:tgtEl>
                                              <p:spTgt spid="237"/>
                                            </p:tgtEl>
                                            <p:attrNameLst>
                                              <p:attrName>style.visibility</p:attrName>
                                            </p:attrNameLst>
                                          </p:cBhvr>
                                          <p:to>
                                            <p:strVal val="visible"/>
                                          </p:to>
                                        </p:set>
                                        <p:anim calcmode="lin" valueType="num">
                                          <p:cBhvr>
                                            <p:cTn id="75" dur="200" fill="hold"/>
                                            <p:tgtEl>
                                              <p:spTgt spid="237"/>
                                            </p:tgtEl>
                                            <p:attrNameLst>
                                              <p:attrName>ppt_w</p:attrName>
                                            </p:attrNameLst>
                                          </p:cBhvr>
                                          <p:tavLst>
                                            <p:tav tm="0">
                                              <p:val>
                                                <p:fltVal val="0"/>
                                              </p:val>
                                            </p:tav>
                                            <p:tav tm="100000">
                                              <p:val>
                                                <p:strVal val="#ppt_w"/>
                                              </p:val>
                                            </p:tav>
                                          </p:tavLst>
                                        </p:anim>
                                        <p:anim calcmode="lin" valueType="num">
                                          <p:cBhvr>
                                            <p:cTn id="76" dur="200" fill="hold"/>
                                            <p:tgtEl>
                                              <p:spTgt spid="237"/>
                                            </p:tgtEl>
                                            <p:attrNameLst>
                                              <p:attrName>ppt_h</p:attrName>
                                            </p:attrNameLst>
                                          </p:cBhvr>
                                          <p:tavLst>
                                            <p:tav tm="0">
                                              <p:val>
                                                <p:fltVal val="0"/>
                                              </p:val>
                                            </p:tav>
                                            <p:tav tm="100000">
                                              <p:val>
                                                <p:strVal val="#ppt_h"/>
                                              </p:val>
                                            </p:tav>
                                          </p:tavLst>
                                        </p:anim>
                                      </p:childTnLst>
                                    </p:cTn>
                                  </p:par>
                                  <p:par>
                                    <p:cTn id="77" presetID="6" presetClass="emph" presetSubtype="0" fill="hold" nodeType="withEffect" p14:presetBounceEnd="99000">
                                      <p:stCondLst>
                                        <p:cond delay="1300"/>
                                      </p:stCondLst>
                                      <p:childTnLst>
                                        <p:animScale p14:bounceEnd="99000">
                                          <p:cBhvr>
                                            <p:cTn id="78" dur="1000" fill="hold"/>
                                            <p:tgtEl>
                                              <p:spTgt spid="237"/>
                                            </p:tgtEl>
                                          </p:cBhvr>
                                          <p:by x="110000" y="110000"/>
                                        </p:animScale>
                                      </p:childTnLst>
                                    </p:cTn>
                                  </p:par>
                                  <p:par>
                                    <p:cTn id="79" presetID="64" presetClass="path" presetSubtype="0" decel="100000" fill="hold" nodeType="withEffect">
                                      <p:stCondLst>
                                        <p:cond delay="1300"/>
                                      </p:stCondLst>
                                      <p:childTnLst>
                                        <p:animMotion origin="layout" path="M 1.45833E-6 0.43658 L 1.45833E-6 -3.7037E-6 " pathEditMode="relative" rAng="0" ptsTypes="AA">
                                          <p:cBhvr>
                                            <p:cTn id="80" dur="250" fill="hold"/>
                                            <p:tgtEl>
                                              <p:spTgt spid="237"/>
                                            </p:tgtEl>
                                            <p:attrNameLst>
                                              <p:attrName>ppt_x</p:attrName>
                                              <p:attrName>ppt_y</p:attrName>
                                            </p:attrNameLst>
                                          </p:cBhvr>
                                          <p:rCtr x="0" y="-21829"/>
                                        </p:animMotion>
                                      </p:childTnLst>
                                    </p:cTn>
                                  </p:par>
                                  <p:par>
                                    <p:cTn id="81" presetID="6" presetClass="emph" presetSubtype="0" accel="50000" decel="50000" fill="hold" nodeType="withEffect">
                                      <p:stCondLst>
                                        <p:cond delay="1300"/>
                                      </p:stCondLst>
                                      <p:childTnLst>
                                        <p:animScale>
                                          <p:cBhvr>
                                            <p:cTn id="82" dur="250" fill="hold"/>
                                            <p:tgtEl>
                                              <p:spTgt spid="237"/>
                                            </p:tgtEl>
                                          </p:cBhvr>
                                          <p:by x="91000" y="91000"/>
                                        </p:animScale>
                                      </p:childTnLst>
                                    </p:cTn>
                                  </p:par>
                                  <p:par>
                                    <p:cTn id="83" presetID="23" presetClass="entr" presetSubtype="16" fill="hold" grpId="0" nodeType="withEffect">
                                      <p:stCondLst>
                                        <p:cond delay="1300"/>
                                      </p:stCondLst>
                                      <p:childTnLst>
                                        <p:set>
                                          <p:cBhvr>
                                            <p:cTn id="84" dur="1" fill="hold">
                                              <p:stCondLst>
                                                <p:cond delay="0"/>
                                              </p:stCondLst>
                                            </p:cTn>
                                            <p:tgtEl>
                                              <p:spTgt spid="208"/>
                                            </p:tgtEl>
                                            <p:attrNameLst>
                                              <p:attrName>style.visibility</p:attrName>
                                            </p:attrNameLst>
                                          </p:cBhvr>
                                          <p:to>
                                            <p:strVal val="visible"/>
                                          </p:to>
                                        </p:set>
                                        <p:anim calcmode="lin" valueType="num">
                                          <p:cBhvr>
                                            <p:cTn id="85" dur="250" fill="hold"/>
                                            <p:tgtEl>
                                              <p:spTgt spid="208"/>
                                            </p:tgtEl>
                                            <p:attrNameLst>
                                              <p:attrName>ppt_w</p:attrName>
                                            </p:attrNameLst>
                                          </p:cBhvr>
                                          <p:tavLst>
                                            <p:tav tm="0">
                                              <p:val>
                                                <p:fltVal val="0"/>
                                              </p:val>
                                            </p:tav>
                                            <p:tav tm="100000">
                                              <p:val>
                                                <p:strVal val="#ppt_w"/>
                                              </p:val>
                                            </p:tav>
                                          </p:tavLst>
                                        </p:anim>
                                        <p:anim calcmode="lin" valueType="num">
                                          <p:cBhvr>
                                            <p:cTn id="86" dur="250" fill="hold"/>
                                            <p:tgtEl>
                                              <p:spTgt spid="208"/>
                                            </p:tgtEl>
                                            <p:attrNameLst>
                                              <p:attrName>ppt_h</p:attrName>
                                            </p:attrNameLst>
                                          </p:cBhvr>
                                          <p:tavLst>
                                            <p:tav tm="0">
                                              <p:val>
                                                <p:fltVal val="0"/>
                                              </p:val>
                                            </p:tav>
                                            <p:tav tm="100000">
                                              <p:val>
                                                <p:strVal val="#ppt_h"/>
                                              </p:val>
                                            </p:tav>
                                          </p:tavLst>
                                        </p:anim>
                                      </p:childTnLst>
                                    </p:cTn>
                                  </p:par>
                                  <p:par>
                                    <p:cTn id="87" presetID="6" presetClass="emph" presetSubtype="0" fill="hold" grpId="1" nodeType="withEffect" p14:presetBounceEnd="99000">
                                      <p:stCondLst>
                                        <p:cond delay="1300"/>
                                      </p:stCondLst>
                                      <p:childTnLst>
                                        <p:animScale p14:bounceEnd="99000">
                                          <p:cBhvr>
                                            <p:cTn id="88" dur="1000" fill="hold"/>
                                            <p:tgtEl>
                                              <p:spTgt spid="208"/>
                                            </p:tgtEl>
                                          </p:cBhvr>
                                          <p:by x="110000" y="110000"/>
                                        </p:animScale>
                                      </p:childTnLst>
                                    </p:cTn>
                                  </p:par>
                                  <p:par>
                                    <p:cTn id="89" presetID="6" presetClass="emph" presetSubtype="0" fill="hold" grpId="2" nodeType="withEffect">
                                      <p:stCondLst>
                                        <p:cond delay="1300"/>
                                      </p:stCondLst>
                                      <p:childTnLst>
                                        <p:animScale>
                                          <p:cBhvr>
                                            <p:cTn id="90" dur="250" fill="hold"/>
                                            <p:tgtEl>
                                              <p:spTgt spid="208"/>
                                            </p:tgtEl>
                                          </p:cBhvr>
                                          <p:by x="91000" y="91000"/>
                                        </p:animScale>
                                      </p:childTnLst>
                                    </p:cTn>
                                  </p:par>
                                  <p:par>
                                    <p:cTn id="91" presetID="10" presetClass="entr" presetSubtype="0" fill="hold" grpId="0" nodeType="withEffect">
                                      <p:stCondLst>
                                        <p:cond delay="250"/>
                                      </p:stCondLst>
                                      <p:childTnLst>
                                        <p:set>
                                          <p:cBhvr>
                                            <p:cTn id="92" dur="1" fill="hold">
                                              <p:stCondLst>
                                                <p:cond delay="0"/>
                                              </p:stCondLst>
                                            </p:cTn>
                                            <p:tgtEl>
                                              <p:spTgt spid="381"/>
                                            </p:tgtEl>
                                            <p:attrNameLst>
                                              <p:attrName>style.visibility</p:attrName>
                                            </p:attrNameLst>
                                          </p:cBhvr>
                                          <p:to>
                                            <p:strVal val="visible"/>
                                          </p:to>
                                        </p:set>
                                        <p:animEffect transition="in" filter="fade">
                                          <p:cBhvr>
                                            <p:cTn id="93" dur="500"/>
                                            <p:tgtEl>
                                              <p:spTgt spid="381"/>
                                            </p:tgtEl>
                                          </p:cBhvr>
                                        </p:animEffect>
                                      </p:childTnLst>
                                    </p:cTn>
                                  </p:par>
                                  <p:par>
                                    <p:cTn id="94" presetID="10" presetClass="entr" presetSubtype="0" fill="hold" grpId="0" nodeType="withEffect" nodePh="1">
                                      <p:stCondLst>
                                        <p:cond delay="350"/>
                                      </p:stCondLst>
                                      <p:endCondLst>
                                        <p:cond evt="begin" delay="0">
                                          <p:tn val="94"/>
                                        </p:cond>
                                      </p:endCondLst>
                                      <p:childTnLst>
                                        <p:set>
                                          <p:cBhvr>
                                            <p:cTn id="95" dur="1" fill="hold">
                                              <p:stCondLst>
                                                <p:cond delay="0"/>
                                              </p:stCondLst>
                                            </p:cTn>
                                            <p:tgtEl>
                                              <p:spTgt spid="385"/>
                                            </p:tgtEl>
                                            <p:attrNameLst>
                                              <p:attrName>style.visibility</p:attrName>
                                            </p:attrNameLst>
                                          </p:cBhvr>
                                          <p:to>
                                            <p:strVal val="visible"/>
                                          </p:to>
                                        </p:set>
                                        <p:animEffect transition="in" filter="fade">
                                          <p:cBhvr>
                                            <p:cTn id="96" dur="500"/>
                                            <p:tgtEl>
                                              <p:spTgt spid="385"/>
                                            </p:tgtEl>
                                          </p:cBhvr>
                                        </p:animEffect>
                                      </p:childTnLst>
                                    </p:cTn>
                                  </p:par>
                                  <p:par>
                                    <p:cTn id="97" presetID="17" presetClass="entr" presetSubtype="8" fill="hold" nodeType="withEffect">
                                      <p:stCondLst>
                                        <p:cond delay="300"/>
                                      </p:stCondLst>
                                      <p:childTnLst>
                                        <p:set>
                                          <p:cBhvr>
                                            <p:cTn id="98" dur="1" fill="hold">
                                              <p:stCondLst>
                                                <p:cond delay="0"/>
                                              </p:stCondLst>
                                            </p:cTn>
                                            <p:tgtEl>
                                              <p:spTgt spid="242"/>
                                            </p:tgtEl>
                                            <p:attrNameLst>
                                              <p:attrName>style.visibility</p:attrName>
                                            </p:attrNameLst>
                                          </p:cBhvr>
                                          <p:to>
                                            <p:strVal val="visible"/>
                                          </p:to>
                                        </p:set>
                                        <p:anim calcmode="lin" valueType="num">
                                          <p:cBhvr>
                                            <p:cTn id="99" dur="500" fill="hold"/>
                                            <p:tgtEl>
                                              <p:spTgt spid="242"/>
                                            </p:tgtEl>
                                            <p:attrNameLst>
                                              <p:attrName>ppt_x</p:attrName>
                                            </p:attrNameLst>
                                          </p:cBhvr>
                                          <p:tavLst>
                                            <p:tav tm="0">
                                              <p:val>
                                                <p:strVal val="#ppt_x-#ppt_w/2"/>
                                              </p:val>
                                            </p:tav>
                                            <p:tav tm="100000">
                                              <p:val>
                                                <p:strVal val="#ppt_x"/>
                                              </p:val>
                                            </p:tav>
                                          </p:tavLst>
                                        </p:anim>
                                        <p:anim calcmode="lin" valueType="num">
                                          <p:cBhvr>
                                            <p:cTn id="100" dur="500" fill="hold"/>
                                            <p:tgtEl>
                                              <p:spTgt spid="242"/>
                                            </p:tgtEl>
                                            <p:attrNameLst>
                                              <p:attrName>ppt_y</p:attrName>
                                            </p:attrNameLst>
                                          </p:cBhvr>
                                          <p:tavLst>
                                            <p:tav tm="0">
                                              <p:val>
                                                <p:strVal val="#ppt_y"/>
                                              </p:val>
                                            </p:tav>
                                            <p:tav tm="100000">
                                              <p:val>
                                                <p:strVal val="#ppt_y"/>
                                              </p:val>
                                            </p:tav>
                                          </p:tavLst>
                                        </p:anim>
                                        <p:anim calcmode="lin" valueType="num">
                                          <p:cBhvr>
                                            <p:cTn id="101" dur="500" fill="hold"/>
                                            <p:tgtEl>
                                              <p:spTgt spid="242"/>
                                            </p:tgtEl>
                                            <p:attrNameLst>
                                              <p:attrName>ppt_w</p:attrName>
                                            </p:attrNameLst>
                                          </p:cBhvr>
                                          <p:tavLst>
                                            <p:tav tm="0">
                                              <p:val>
                                                <p:fltVal val="0"/>
                                              </p:val>
                                            </p:tav>
                                            <p:tav tm="100000">
                                              <p:val>
                                                <p:strVal val="#ppt_w"/>
                                              </p:val>
                                            </p:tav>
                                          </p:tavLst>
                                        </p:anim>
                                        <p:anim calcmode="lin" valueType="num">
                                          <p:cBhvr>
                                            <p:cTn id="102" dur="500" fill="hold"/>
                                            <p:tgtEl>
                                              <p:spTgt spid="242"/>
                                            </p:tgtEl>
                                            <p:attrNameLst>
                                              <p:attrName>ppt_h</p:attrName>
                                            </p:attrNameLst>
                                          </p:cBhvr>
                                          <p:tavLst>
                                            <p:tav tm="0">
                                              <p:val>
                                                <p:strVal val="#ppt_h"/>
                                              </p:val>
                                            </p:tav>
                                            <p:tav tm="100000">
                                              <p:val>
                                                <p:strVal val="#ppt_h"/>
                                              </p:val>
                                            </p:tav>
                                          </p:tavLst>
                                        </p:anim>
                                      </p:childTnLst>
                                    </p:cTn>
                                  </p:par>
                                  <p:par>
                                    <p:cTn id="103" presetID="16" presetClass="entr" presetSubtype="42" fill="hold" nodeType="withEffect">
                                      <p:stCondLst>
                                        <p:cond delay="300"/>
                                      </p:stCondLst>
                                      <p:childTnLst>
                                        <p:set>
                                          <p:cBhvr>
                                            <p:cTn id="104" dur="1" fill="hold">
                                              <p:stCondLst>
                                                <p:cond delay="0"/>
                                              </p:stCondLst>
                                            </p:cTn>
                                            <p:tgtEl>
                                              <p:spTgt spid="5"/>
                                            </p:tgtEl>
                                            <p:attrNameLst>
                                              <p:attrName>style.visibility</p:attrName>
                                            </p:attrNameLst>
                                          </p:cBhvr>
                                          <p:to>
                                            <p:strVal val="visible"/>
                                          </p:to>
                                        </p:set>
                                        <p:animEffect transition="in" filter="barn(outHorizontal)">
                                          <p:cBhvr>
                                            <p:cTn id="105" dur="250"/>
                                            <p:tgtEl>
                                              <p:spTgt spid="5"/>
                                            </p:tgtEl>
                                          </p:cBhvr>
                                        </p:animEffect>
                                      </p:childTnLst>
                                    </p:cTn>
                                  </p:par>
                                  <p:par>
                                    <p:cTn id="106" presetID="10" presetClass="entr" presetSubtype="0" fill="hold" grpId="2" nodeType="withEffect">
                                      <p:stCondLst>
                                        <p:cond delay="300"/>
                                      </p:stCondLst>
                                      <p:childTnLst>
                                        <p:set>
                                          <p:cBhvr>
                                            <p:cTn id="107" dur="1" fill="hold">
                                              <p:stCondLst>
                                                <p:cond delay="0"/>
                                              </p:stCondLst>
                                            </p:cTn>
                                            <p:tgtEl>
                                              <p:spTgt spid="4"/>
                                            </p:tgtEl>
                                            <p:attrNameLst>
                                              <p:attrName>style.visibility</p:attrName>
                                            </p:attrNameLst>
                                          </p:cBhvr>
                                          <p:to>
                                            <p:strVal val="visible"/>
                                          </p:to>
                                        </p:set>
                                        <p:animEffect transition="in" filter="fade">
                                          <p:cBhvr>
                                            <p:cTn id="108" dur="500"/>
                                            <p:tgtEl>
                                              <p:spTgt spid="4"/>
                                            </p:tgtEl>
                                          </p:cBhvr>
                                        </p:animEffect>
                                      </p:childTnLst>
                                    </p:cTn>
                                  </p:par>
                                  <p:par>
                                    <p:cTn id="109" presetID="35" presetClass="path" presetSubtype="0" decel="100000" fill="hold" grpId="3" nodeType="withEffect">
                                      <p:stCondLst>
                                        <p:cond delay="300"/>
                                      </p:stCondLst>
                                      <p:childTnLst>
                                        <p:animMotion origin="layout" path="M -1.875E-6 -2.22222E-6 L 0.00938 -2.22222E-6 " pathEditMode="relative" rAng="0" ptsTypes="AA">
                                          <p:cBhvr>
                                            <p:cTn id="110" dur="500" spd="-100000" fill="hold"/>
                                            <p:tgtEl>
                                              <p:spTgt spid="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 grpId="0" animBg="1"/>
          <p:bldP spid="254" grpId="1" animBg="1"/>
          <p:bldP spid="254" grpId="2" animBg="1"/>
          <p:bldP spid="208" grpId="0" animBg="1"/>
          <p:bldP spid="208" grpId="1" animBg="1"/>
          <p:bldP spid="208" grpId="2" animBg="1"/>
          <p:bldP spid="134" grpId="0" animBg="1"/>
          <p:bldP spid="135" grpId="0" animBg="1"/>
          <p:bldP spid="136" grpId="0" animBg="1"/>
          <p:bldP spid="137" grpId="0" animBg="1"/>
          <p:bldP spid="381" grpId="0"/>
          <p:bldP spid="385"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385"/>
                            </p:tgtEl>
                            <p:attrNameLst>
                              <p:attrName>style.visibility</p:attrName>
                            </p:attrNameLst>
                          </p:cBhvr>
                          <p:to>
                            <p:strVal val="visible"/>
                          </p:to>
                        </p:set>
                        <p:animEffect transition="in" filter="fade">
                          <p:cBhvr>
                            <p:cTn dur="500"/>
                            <p:tgtEl>
                              <p:spTgt spid="385"/>
                            </p:tgtEl>
                          </p:cBhvr>
                        </p:animEffect>
                      </p:childTnLst>
                    </p:cTn>
                  </p:par>
                </p:tnLst>
              </p:tmpl>
            </p:tmplLst>
          </p:bldP>
          <p:bldP spid="361" grpId="0"/>
          <p:bldP spid="4" grpId="0"/>
          <p:bldP spid="4" grpId="1"/>
          <p:bldP spid="4" grpId="2"/>
          <p:bldP spid="4"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361"/>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23" presetClass="entr" presetSubtype="16" fill="hold" nodeType="withEffect">
                                      <p:stCondLst>
                                        <p:cond delay="600"/>
                                      </p:stCondLst>
                                      <p:childTnLst>
                                        <p:set>
                                          <p:cBhvr>
                                            <p:cTn id="22" dur="1" fill="hold">
                                              <p:stCondLst>
                                                <p:cond delay="0"/>
                                              </p:stCondLst>
                                            </p:cTn>
                                            <p:tgtEl>
                                              <p:spTgt spid="358"/>
                                            </p:tgtEl>
                                            <p:attrNameLst>
                                              <p:attrName>style.visibility</p:attrName>
                                            </p:attrNameLst>
                                          </p:cBhvr>
                                          <p:to>
                                            <p:strVal val="visible"/>
                                          </p:to>
                                        </p:set>
                                        <p:anim calcmode="lin" valueType="num">
                                          <p:cBhvr>
                                            <p:cTn id="23" dur="250" fill="hold"/>
                                            <p:tgtEl>
                                              <p:spTgt spid="358"/>
                                            </p:tgtEl>
                                            <p:attrNameLst>
                                              <p:attrName>ppt_w</p:attrName>
                                            </p:attrNameLst>
                                          </p:cBhvr>
                                          <p:tavLst>
                                            <p:tav tm="0">
                                              <p:val>
                                                <p:fltVal val="0"/>
                                              </p:val>
                                            </p:tav>
                                            <p:tav tm="100000">
                                              <p:val>
                                                <p:strVal val="#ppt_w"/>
                                              </p:val>
                                            </p:tav>
                                          </p:tavLst>
                                        </p:anim>
                                        <p:anim calcmode="lin" valueType="num">
                                          <p:cBhvr>
                                            <p:cTn id="24" dur="250" fill="hold"/>
                                            <p:tgtEl>
                                              <p:spTgt spid="358"/>
                                            </p:tgtEl>
                                            <p:attrNameLst>
                                              <p:attrName>ppt_h</p:attrName>
                                            </p:attrNameLst>
                                          </p:cBhvr>
                                          <p:tavLst>
                                            <p:tav tm="0">
                                              <p:val>
                                                <p:fltVal val="0"/>
                                              </p:val>
                                            </p:tav>
                                            <p:tav tm="100000">
                                              <p:val>
                                                <p:strVal val="#ppt_h"/>
                                              </p:val>
                                            </p:tav>
                                          </p:tavLst>
                                        </p:anim>
                                      </p:childTnLst>
                                    </p:cTn>
                                  </p:par>
                                  <p:par>
                                    <p:cTn id="25" presetID="6" presetClass="emph" presetSubtype="0" fill="hold" nodeType="withEffect">
                                      <p:stCondLst>
                                        <p:cond delay="600"/>
                                      </p:stCondLst>
                                      <p:childTnLst>
                                        <p:animScale>
                                          <p:cBhvr>
                                            <p:cTn id="26" dur="1000" fill="hold"/>
                                            <p:tgtEl>
                                              <p:spTgt spid="358"/>
                                            </p:tgtEl>
                                          </p:cBhvr>
                                          <p:by x="110000" y="110000"/>
                                        </p:animScale>
                                      </p:childTnLst>
                                    </p:cTn>
                                  </p:par>
                                  <p:par>
                                    <p:cTn id="27" presetID="6" presetClass="emph" presetSubtype="0" fill="hold" nodeType="withEffect">
                                      <p:stCondLst>
                                        <p:cond delay="600"/>
                                      </p:stCondLst>
                                      <p:childTnLst>
                                        <p:animScale>
                                          <p:cBhvr>
                                            <p:cTn id="28" dur="250" fill="hold"/>
                                            <p:tgtEl>
                                              <p:spTgt spid="358"/>
                                            </p:tgtEl>
                                          </p:cBhvr>
                                          <p:by x="91000" y="91000"/>
                                        </p:animScale>
                                      </p:childTnLst>
                                    </p:cTn>
                                  </p:par>
                                  <p:par>
                                    <p:cTn id="29" presetID="22" presetClass="entr" presetSubtype="2" fill="hold" grpId="0" nodeType="withEffect">
                                      <p:stCondLst>
                                        <p:cond delay="700"/>
                                      </p:stCondLst>
                                      <p:childTnLst>
                                        <p:set>
                                          <p:cBhvr>
                                            <p:cTn id="30" dur="1" fill="hold">
                                              <p:stCondLst>
                                                <p:cond delay="0"/>
                                              </p:stCondLst>
                                            </p:cTn>
                                            <p:tgtEl>
                                              <p:spTgt spid="137"/>
                                            </p:tgtEl>
                                            <p:attrNameLst>
                                              <p:attrName>style.visibility</p:attrName>
                                            </p:attrNameLst>
                                          </p:cBhvr>
                                          <p:to>
                                            <p:strVal val="visible"/>
                                          </p:to>
                                        </p:set>
                                        <p:animEffect transition="in" filter="wipe(right)">
                                          <p:cBhvr>
                                            <p:cTn id="31" dur="250"/>
                                            <p:tgtEl>
                                              <p:spTgt spid="137"/>
                                            </p:tgtEl>
                                          </p:cBhvr>
                                        </p:animEffect>
                                      </p:childTnLst>
                                    </p:cTn>
                                  </p:par>
                                  <p:par>
                                    <p:cTn id="32" presetID="22" presetClass="entr" presetSubtype="2" fill="hold" grpId="0" nodeType="withEffect">
                                      <p:stCondLst>
                                        <p:cond delay="800"/>
                                      </p:stCondLst>
                                      <p:childTnLst>
                                        <p:set>
                                          <p:cBhvr>
                                            <p:cTn id="33" dur="1" fill="hold">
                                              <p:stCondLst>
                                                <p:cond delay="0"/>
                                              </p:stCondLst>
                                            </p:cTn>
                                            <p:tgtEl>
                                              <p:spTgt spid="136"/>
                                            </p:tgtEl>
                                            <p:attrNameLst>
                                              <p:attrName>style.visibility</p:attrName>
                                            </p:attrNameLst>
                                          </p:cBhvr>
                                          <p:to>
                                            <p:strVal val="visible"/>
                                          </p:to>
                                        </p:set>
                                        <p:animEffect transition="in" filter="wipe(right)">
                                          <p:cBhvr>
                                            <p:cTn id="34" dur="250"/>
                                            <p:tgtEl>
                                              <p:spTgt spid="136"/>
                                            </p:tgtEl>
                                          </p:cBhvr>
                                        </p:animEffect>
                                      </p:childTnLst>
                                    </p:cTn>
                                  </p:par>
                                  <p:par>
                                    <p:cTn id="35" presetID="22" presetClass="entr" presetSubtype="8" fill="hold" grpId="0" nodeType="withEffect">
                                      <p:stCondLst>
                                        <p:cond delay="700"/>
                                      </p:stCondLst>
                                      <p:childTnLst>
                                        <p:set>
                                          <p:cBhvr>
                                            <p:cTn id="36" dur="1" fill="hold">
                                              <p:stCondLst>
                                                <p:cond delay="0"/>
                                              </p:stCondLst>
                                            </p:cTn>
                                            <p:tgtEl>
                                              <p:spTgt spid="135"/>
                                            </p:tgtEl>
                                            <p:attrNameLst>
                                              <p:attrName>style.visibility</p:attrName>
                                            </p:attrNameLst>
                                          </p:cBhvr>
                                          <p:to>
                                            <p:strVal val="visible"/>
                                          </p:to>
                                        </p:set>
                                        <p:animEffect transition="in" filter="wipe(left)">
                                          <p:cBhvr>
                                            <p:cTn id="37" dur="250"/>
                                            <p:tgtEl>
                                              <p:spTgt spid="135"/>
                                            </p:tgtEl>
                                          </p:cBhvr>
                                        </p:animEffect>
                                      </p:childTnLst>
                                    </p:cTn>
                                  </p:par>
                                  <p:par>
                                    <p:cTn id="38" presetID="22" presetClass="entr" presetSubtype="8" fill="hold" grpId="0" nodeType="withEffect">
                                      <p:stCondLst>
                                        <p:cond delay="800"/>
                                      </p:stCondLst>
                                      <p:childTnLst>
                                        <p:set>
                                          <p:cBhvr>
                                            <p:cTn id="39" dur="1" fill="hold">
                                              <p:stCondLst>
                                                <p:cond delay="0"/>
                                              </p:stCondLst>
                                            </p:cTn>
                                            <p:tgtEl>
                                              <p:spTgt spid="134"/>
                                            </p:tgtEl>
                                            <p:attrNameLst>
                                              <p:attrName>style.visibility</p:attrName>
                                            </p:attrNameLst>
                                          </p:cBhvr>
                                          <p:to>
                                            <p:strVal val="visible"/>
                                          </p:to>
                                        </p:set>
                                        <p:animEffect transition="in" filter="wipe(left)">
                                          <p:cBhvr>
                                            <p:cTn id="40" dur="250"/>
                                            <p:tgtEl>
                                              <p:spTgt spid="134"/>
                                            </p:tgtEl>
                                          </p:cBhvr>
                                        </p:animEffect>
                                      </p:childTnLst>
                                    </p:cTn>
                                  </p:par>
                                  <p:par>
                                    <p:cTn id="41" presetID="2" presetClass="entr" presetSubtype="4" decel="100000" fill="hold" nodeType="withEffect">
                                      <p:stCondLst>
                                        <p:cond delay="600"/>
                                      </p:stCondLst>
                                      <p:childTnLst>
                                        <p:set>
                                          <p:cBhvr>
                                            <p:cTn id="42" dur="1" fill="hold">
                                              <p:stCondLst>
                                                <p:cond delay="0"/>
                                              </p:stCondLst>
                                            </p:cTn>
                                            <p:tgtEl>
                                              <p:spTgt spid="302"/>
                                            </p:tgtEl>
                                            <p:attrNameLst>
                                              <p:attrName>style.visibility</p:attrName>
                                            </p:attrNameLst>
                                          </p:cBhvr>
                                          <p:to>
                                            <p:strVal val="visible"/>
                                          </p:to>
                                        </p:set>
                                        <p:anim calcmode="lin" valueType="num">
                                          <p:cBhvr additive="base">
                                            <p:cTn id="43" dur="750" fill="hold"/>
                                            <p:tgtEl>
                                              <p:spTgt spid="302"/>
                                            </p:tgtEl>
                                            <p:attrNameLst>
                                              <p:attrName>ppt_x</p:attrName>
                                            </p:attrNameLst>
                                          </p:cBhvr>
                                          <p:tavLst>
                                            <p:tav tm="0">
                                              <p:val>
                                                <p:strVal val="#ppt_x"/>
                                              </p:val>
                                            </p:tav>
                                            <p:tav tm="100000">
                                              <p:val>
                                                <p:strVal val="#ppt_x"/>
                                              </p:val>
                                            </p:tav>
                                          </p:tavLst>
                                        </p:anim>
                                        <p:anim calcmode="lin" valueType="num">
                                          <p:cBhvr additive="base">
                                            <p:cTn id="44" dur="750" fill="hold"/>
                                            <p:tgtEl>
                                              <p:spTgt spid="302"/>
                                            </p:tgtEl>
                                            <p:attrNameLst>
                                              <p:attrName>ppt_y</p:attrName>
                                            </p:attrNameLst>
                                          </p:cBhvr>
                                          <p:tavLst>
                                            <p:tav tm="0">
                                              <p:val>
                                                <p:strVal val="1+#ppt_h/2"/>
                                              </p:val>
                                            </p:tav>
                                            <p:tav tm="100000">
                                              <p:val>
                                                <p:strVal val="#ppt_y"/>
                                              </p:val>
                                            </p:tav>
                                          </p:tavLst>
                                        </p:anim>
                                      </p:childTnLst>
                                    </p:cTn>
                                  </p:par>
                                  <p:par>
                                    <p:cTn id="45" presetID="23" presetClass="entr" presetSubtype="16" fill="hold" grpId="0" nodeType="withEffect">
                                      <p:stCondLst>
                                        <p:cond delay="1100"/>
                                      </p:stCondLst>
                                      <p:childTnLst>
                                        <p:set>
                                          <p:cBhvr>
                                            <p:cTn id="46" dur="1" fill="hold">
                                              <p:stCondLst>
                                                <p:cond delay="0"/>
                                              </p:stCondLst>
                                            </p:cTn>
                                            <p:tgtEl>
                                              <p:spTgt spid="254"/>
                                            </p:tgtEl>
                                            <p:attrNameLst>
                                              <p:attrName>style.visibility</p:attrName>
                                            </p:attrNameLst>
                                          </p:cBhvr>
                                          <p:to>
                                            <p:strVal val="visible"/>
                                          </p:to>
                                        </p:set>
                                        <p:anim calcmode="lin" valueType="num">
                                          <p:cBhvr>
                                            <p:cTn id="47" dur="250" fill="hold"/>
                                            <p:tgtEl>
                                              <p:spTgt spid="254"/>
                                            </p:tgtEl>
                                            <p:attrNameLst>
                                              <p:attrName>ppt_w</p:attrName>
                                            </p:attrNameLst>
                                          </p:cBhvr>
                                          <p:tavLst>
                                            <p:tav tm="0">
                                              <p:val>
                                                <p:fltVal val="0"/>
                                              </p:val>
                                            </p:tav>
                                            <p:tav tm="100000">
                                              <p:val>
                                                <p:strVal val="#ppt_w"/>
                                              </p:val>
                                            </p:tav>
                                          </p:tavLst>
                                        </p:anim>
                                        <p:anim calcmode="lin" valueType="num">
                                          <p:cBhvr>
                                            <p:cTn id="48" dur="250" fill="hold"/>
                                            <p:tgtEl>
                                              <p:spTgt spid="254"/>
                                            </p:tgtEl>
                                            <p:attrNameLst>
                                              <p:attrName>ppt_h</p:attrName>
                                            </p:attrNameLst>
                                          </p:cBhvr>
                                          <p:tavLst>
                                            <p:tav tm="0">
                                              <p:val>
                                                <p:fltVal val="0"/>
                                              </p:val>
                                            </p:tav>
                                            <p:tav tm="100000">
                                              <p:val>
                                                <p:strVal val="#ppt_h"/>
                                              </p:val>
                                            </p:tav>
                                          </p:tavLst>
                                        </p:anim>
                                      </p:childTnLst>
                                    </p:cTn>
                                  </p:par>
                                  <p:par>
                                    <p:cTn id="49" presetID="6" presetClass="emph" presetSubtype="0" fill="hold" grpId="1" nodeType="withEffect">
                                      <p:stCondLst>
                                        <p:cond delay="1100"/>
                                      </p:stCondLst>
                                      <p:childTnLst>
                                        <p:animScale>
                                          <p:cBhvr>
                                            <p:cTn id="50" dur="1000" fill="hold"/>
                                            <p:tgtEl>
                                              <p:spTgt spid="254"/>
                                            </p:tgtEl>
                                          </p:cBhvr>
                                          <p:by x="110000" y="110000"/>
                                        </p:animScale>
                                      </p:childTnLst>
                                    </p:cTn>
                                  </p:par>
                                  <p:par>
                                    <p:cTn id="51" presetID="6" presetClass="emph" presetSubtype="0" fill="hold" grpId="2" nodeType="withEffect">
                                      <p:stCondLst>
                                        <p:cond delay="1100"/>
                                      </p:stCondLst>
                                      <p:childTnLst>
                                        <p:animScale>
                                          <p:cBhvr>
                                            <p:cTn id="52" dur="250" fill="hold"/>
                                            <p:tgtEl>
                                              <p:spTgt spid="254"/>
                                            </p:tgtEl>
                                          </p:cBhvr>
                                          <p:by x="91000" y="91000"/>
                                        </p:animScale>
                                      </p:childTnLst>
                                    </p:cTn>
                                  </p:par>
                                  <p:par>
                                    <p:cTn id="53" presetID="23" presetClass="entr" presetSubtype="16" fill="hold" nodeType="withEffect">
                                      <p:stCondLst>
                                        <p:cond delay="1100"/>
                                      </p:stCondLst>
                                      <p:childTnLst>
                                        <p:set>
                                          <p:cBhvr>
                                            <p:cTn id="54" dur="1" fill="hold">
                                              <p:stCondLst>
                                                <p:cond delay="0"/>
                                              </p:stCondLst>
                                            </p:cTn>
                                            <p:tgtEl>
                                              <p:spTgt spid="241"/>
                                            </p:tgtEl>
                                            <p:attrNameLst>
                                              <p:attrName>style.visibility</p:attrName>
                                            </p:attrNameLst>
                                          </p:cBhvr>
                                          <p:to>
                                            <p:strVal val="visible"/>
                                          </p:to>
                                        </p:set>
                                        <p:anim calcmode="lin" valueType="num">
                                          <p:cBhvr>
                                            <p:cTn id="55" dur="200" fill="hold"/>
                                            <p:tgtEl>
                                              <p:spTgt spid="241"/>
                                            </p:tgtEl>
                                            <p:attrNameLst>
                                              <p:attrName>ppt_w</p:attrName>
                                            </p:attrNameLst>
                                          </p:cBhvr>
                                          <p:tavLst>
                                            <p:tav tm="0">
                                              <p:val>
                                                <p:fltVal val="0"/>
                                              </p:val>
                                            </p:tav>
                                            <p:tav tm="100000">
                                              <p:val>
                                                <p:strVal val="#ppt_w"/>
                                              </p:val>
                                            </p:tav>
                                          </p:tavLst>
                                        </p:anim>
                                        <p:anim calcmode="lin" valueType="num">
                                          <p:cBhvr>
                                            <p:cTn id="56" dur="200" fill="hold"/>
                                            <p:tgtEl>
                                              <p:spTgt spid="241"/>
                                            </p:tgtEl>
                                            <p:attrNameLst>
                                              <p:attrName>ppt_h</p:attrName>
                                            </p:attrNameLst>
                                          </p:cBhvr>
                                          <p:tavLst>
                                            <p:tav tm="0">
                                              <p:val>
                                                <p:fltVal val="0"/>
                                              </p:val>
                                            </p:tav>
                                            <p:tav tm="100000">
                                              <p:val>
                                                <p:strVal val="#ppt_h"/>
                                              </p:val>
                                            </p:tav>
                                          </p:tavLst>
                                        </p:anim>
                                      </p:childTnLst>
                                    </p:cTn>
                                  </p:par>
                                  <p:par>
                                    <p:cTn id="57" presetID="6" presetClass="emph" presetSubtype="0" fill="hold" nodeType="withEffect">
                                      <p:stCondLst>
                                        <p:cond delay="1100"/>
                                      </p:stCondLst>
                                      <p:childTnLst>
                                        <p:animScale>
                                          <p:cBhvr>
                                            <p:cTn id="58" dur="1000" fill="hold"/>
                                            <p:tgtEl>
                                              <p:spTgt spid="241"/>
                                            </p:tgtEl>
                                          </p:cBhvr>
                                          <p:by x="110000" y="110000"/>
                                        </p:animScale>
                                      </p:childTnLst>
                                    </p:cTn>
                                  </p:par>
                                  <p:par>
                                    <p:cTn id="59" presetID="64" presetClass="path" presetSubtype="0" decel="100000" fill="hold" nodeType="withEffect">
                                      <p:stCondLst>
                                        <p:cond delay="1100"/>
                                      </p:stCondLst>
                                      <p:childTnLst>
                                        <p:animMotion origin="layout" path="M -3.125E-6 0.43657 L -3.125E-6 0 " pathEditMode="relative" rAng="0" ptsTypes="AA">
                                          <p:cBhvr>
                                            <p:cTn id="60" dur="250" fill="hold"/>
                                            <p:tgtEl>
                                              <p:spTgt spid="241"/>
                                            </p:tgtEl>
                                            <p:attrNameLst>
                                              <p:attrName>ppt_x</p:attrName>
                                              <p:attrName>ppt_y</p:attrName>
                                            </p:attrNameLst>
                                          </p:cBhvr>
                                          <p:rCtr x="0" y="-21829"/>
                                        </p:animMotion>
                                      </p:childTnLst>
                                    </p:cTn>
                                  </p:par>
                                  <p:par>
                                    <p:cTn id="61" presetID="6" presetClass="emph" presetSubtype="0" accel="50000" decel="50000" fill="hold" nodeType="withEffect">
                                      <p:stCondLst>
                                        <p:cond delay="1100"/>
                                      </p:stCondLst>
                                      <p:childTnLst>
                                        <p:animScale>
                                          <p:cBhvr>
                                            <p:cTn id="62" dur="250" fill="hold"/>
                                            <p:tgtEl>
                                              <p:spTgt spid="241"/>
                                            </p:tgtEl>
                                          </p:cBhvr>
                                          <p:by x="91000" y="91000"/>
                                        </p:animScale>
                                      </p:childTnLst>
                                    </p:cTn>
                                  </p:par>
                                  <p:par>
                                    <p:cTn id="63" presetID="23" presetClass="entr" presetSubtype="16" fill="hold" nodeType="withEffect">
                                      <p:stCondLst>
                                        <p:cond delay="1200"/>
                                      </p:stCondLst>
                                      <p:childTnLst>
                                        <p:set>
                                          <p:cBhvr>
                                            <p:cTn id="64" dur="1" fill="hold">
                                              <p:stCondLst>
                                                <p:cond delay="0"/>
                                              </p:stCondLst>
                                            </p:cTn>
                                            <p:tgtEl>
                                              <p:spTgt spid="236"/>
                                            </p:tgtEl>
                                            <p:attrNameLst>
                                              <p:attrName>style.visibility</p:attrName>
                                            </p:attrNameLst>
                                          </p:cBhvr>
                                          <p:to>
                                            <p:strVal val="visible"/>
                                          </p:to>
                                        </p:set>
                                        <p:anim calcmode="lin" valueType="num">
                                          <p:cBhvr>
                                            <p:cTn id="65" dur="200" fill="hold"/>
                                            <p:tgtEl>
                                              <p:spTgt spid="236"/>
                                            </p:tgtEl>
                                            <p:attrNameLst>
                                              <p:attrName>ppt_w</p:attrName>
                                            </p:attrNameLst>
                                          </p:cBhvr>
                                          <p:tavLst>
                                            <p:tav tm="0">
                                              <p:val>
                                                <p:fltVal val="0"/>
                                              </p:val>
                                            </p:tav>
                                            <p:tav tm="100000">
                                              <p:val>
                                                <p:strVal val="#ppt_w"/>
                                              </p:val>
                                            </p:tav>
                                          </p:tavLst>
                                        </p:anim>
                                        <p:anim calcmode="lin" valueType="num">
                                          <p:cBhvr>
                                            <p:cTn id="66" dur="200" fill="hold"/>
                                            <p:tgtEl>
                                              <p:spTgt spid="236"/>
                                            </p:tgtEl>
                                            <p:attrNameLst>
                                              <p:attrName>ppt_h</p:attrName>
                                            </p:attrNameLst>
                                          </p:cBhvr>
                                          <p:tavLst>
                                            <p:tav tm="0">
                                              <p:val>
                                                <p:fltVal val="0"/>
                                              </p:val>
                                            </p:tav>
                                            <p:tav tm="100000">
                                              <p:val>
                                                <p:strVal val="#ppt_h"/>
                                              </p:val>
                                            </p:tav>
                                          </p:tavLst>
                                        </p:anim>
                                      </p:childTnLst>
                                    </p:cTn>
                                  </p:par>
                                  <p:par>
                                    <p:cTn id="67" presetID="6" presetClass="emph" presetSubtype="0" fill="hold" nodeType="withEffect">
                                      <p:stCondLst>
                                        <p:cond delay="1200"/>
                                      </p:stCondLst>
                                      <p:childTnLst>
                                        <p:animScale>
                                          <p:cBhvr>
                                            <p:cTn id="68" dur="1000" fill="hold"/>
                                            <p:tgtEl>
                                              <p:spTgt spid="236"/>
                                            </p:tgtEl>
                                          </p:cBhvr>
                                          <p:by x="110000" y="110000"/>
                                        </p:animScale>
                                      </p:childTnLst>
                                    </p:cTn>
                                  </p:par>
                                  <p:par>
                                    <p:cTn id="69" presetID="64" presetClass="path" presetSubtype="0" decel="100000" fill="hold" nodeType="withEffect">
                                      <p:stCondLst>
                                        <p:cond delay="1200"/>
                                      </p:stCondLst>
                                      <p:childTnLst>
                                        <p:animMotion origin="layout" path="M 3.125E-6 0.43657 L 3.125E-6 2.22222E-6 " pathEditMode="relative" rAng="0" ptsTypes="AA">
                                          <p:cBhvr>
                                            <p:cTn id="70" dur="250" fill="hold"/>
                                            <p:tgtEl>
                                              <p:spTgt spid="236"/>
                                            </p:tgtEl>
                                            <p:attrNameLst>
                                              <p:attrName>ppt_x</p:attrName>
                                              <p:attrName>ppt_y</p:attrName>
                                            </p:attrNameLst>
                                          </p:cBhvr>
                                          <p:rCtr x="0" y="-21829"/>
                                        </p:animMotion>
                                      </p:childTnLst>
                                    </p:cTn>
                                  </p:par>
                                  <p:par>
                                    <p:cTn id="71" presetID="6" presetClass="emph" presetSubtype="0" accel="50000" decel="50000" fill="hold" nodeType="withEffect">
                                      <p:stCondLst>
                                        <p:cond delay="1200"/>
                                      </p:stCondLst>
                                      <p:childTnLst>
                                        <p:animScale>
                                          <p:cBhvr>
                                            <p:cTn id="72" dur="250" fill="hold"/>
                                            <p:tgtEl>
                                              <p:spTgt spid="236"/>
                                            </p:tgtEl>
                                          </p:cBhvr>
                                          <p:by x="91000" y="91000"/>
                                        </p:animScale>
                                      </p:childTnLst>
                                    </p:cTn>
                                  </p:par>
                                  <p:par>
                                    <p:cTn id="73" presetID="23" presetClass="entr" presetSubtype="16" fill="hold" nodeType="withEffect">
                                      <p:stCondLst>
                                        <p:cond delay="1300"/>
                                      </p:stCondLst>
                                      <p:childTnLst>
                                        <p:set>
                                          <p:cBhvr>
                                            <p:cTn id="74" dur="1" fill="hold">
                                              <p:stCondLst>
                                                <p:cond delay="0"/>
                                              </p:stCondLst>
                                            </p:cTn>
                                            <p:tgtEl>
                                              <p:spTgt spid="237"/>
                                            </p:tgtEl>
                                            <p:attrNameLst>
                                              <p:attrName>style.visibility</p:attrName>
                                            </p:attrNameLst>
                                          </p:cBhvr>
                                          <p:to>
                                            <p:strVal val="visible"/>
                                          </p:to>
                                        </p:set>
                                        <p:anim calcmode="lin" valueType="num">
                                          <p:cBhvr>
                                            <p:cTn id="75" dur="200" fill="hold"/>
                                            <p:tgtEl>
                                              <p:spTgt spid="237"/>
                                            </p:tgtEl>
                                            <p:attrNameLst>
                                              <p:attrName>ppt_w</p:attrName>
                                            </p:attrNameLst>
                                          </p:cBhvr>
                                          <p:tavLst>
                                            <p:tav tm="0">
                                              <p:val>
                                                <p:fltVal val="0"/>
                                              </p:val>
                                            </p:tav>
                                            <p:tav tm="100000">
                                              <p:val>
                                                <p:strVal val="#ppt_w"/>
                                              </p:val>
                                            </p:tav>
                                          </p:tavLst>
                                        </p:anim>
                                        <p:anim calcmode="lin" valueType="num">
                                          <p:cBhvr>
                                            <p:cTn id="76" dur="200" fill="hold"/>
                                            <p:tgtEl>
                                              <p:spTgt spid="237"/>
                                            </p:tgtEl>
                                            <p:attrNameLst>
                                              <p:attrName>ppt_h</p:attrName>
                                            </p:attrNameLst>
                                          </p:cBhvr>
                                          <p:tavLst>
                                            <p:tav tm="0">
                                              <p:val>
                                                <p:fltVal val="0"/>
                                              </p:val>
                                            </p:tav>
                                            <p:tav tm="100000">
                                              <p:val>
                                                <p:strVal val="#ppt_h"/>
                                              </p:val>
                                            </p:tav>
                                          </p:tavLst>
                                        </p:anim>
                                      </p:childTnLst>
                                    </p:cTn>
                                  </p:par>
                                  <p:par>
                                    <p:cTn id="77" presetID="6" presetClass="emph" presetSubtype="0" fill="hold" nodeType="withEffect">
                                      <p:stCondLst>
                                        <p:cond delay="1300"/>
                                      </p:stCondLst>
                                      <p:childTnLst>
                                        <p:animScale>
                                          <p:cBhvr>
                                            <p:cTn id="78" dur="1000" fill="hold"/>
                                            <p:tgtEl>
                                              <p:spTgt spid="237"/>
                                            </p:tgtEl>
                                          </p:cBhvr>
                                          <p:by x="110000" y="110000"/>
                                        </p:animScale>
                                      </p:childTnLst>
                                    </p:cTn>
                                  </p:par>
                                  <p:par>
                                    <p:cTn id="79" presetID="64" presetClass="path" presetSubtype="0" decel="100000" fill="hold" nodeType="withEffect">
                                      <p:stCondLst>
                                        <p:cond delay="1300"/>
                                      </p:stCondLst>
                                      <p:childTnLst>
                                        <p:animMotion origin="layout" path="M 1.45833E-6 0.43658 L 1.45833E-6 -3.7037E-6 " pathEditMode="relative" rAng="0" ptsTypes="AA">
                                          <p:cBhvr>
                                            <p:cTn id="80" dur="250" fill="hold"/>
                                            <p:tgtEl>
                                              <p:spTgt spid="237"/>
                                            </p:tgtEl>
                                            <p:attrNameLst>
                                              <p:attrName>ppt_x</p:attrName>
                                              <p:attrName>ppt_y</p:attrName>
                                            </p:attrNameLst>
                                          </p:cBhvr>
                                          <p:rCtr x="0" y="-21829"/>
                                        </p:animMotion>
                                      </p:childTnLst>
                                    </p:cTn>
                                  </p:par>
                                  <p:par>
                                    <p:cTn id="81" presetID="6" presetClass="emph" presetSubtype="0" accel="50000" decel="50000" fill="hold" nodeType="withEffect">
                                      <p:stCondLst>
                                        <p:cond delay="1300"/>
                                      </p:stCondLst>
                                      <p:childTnLst>
                                        <p:animScale>
                                          <p:cBhvr>
                                            <p:cTn id="82" dur="250" fill="hold"/>
                                            <p:tgtEl>
                                              <p:spTgt spid="237"/>
                                            </p:tgtEl>
                                          </p:cBhvr>
                                          <p:by x="91000" y="91000"/>
                                        </p:animScale>
                                      </p:childTnLst>
                                    </p:cTn>
                                  </p:par>
                                  <p:par>
                                    <p:cTn id="83" presetID="23" presetClass="entr" presetSubtype="16" fill="hold" grpId="0" nodeType="withEffect">
                                      <p:stCondLst>
                                        <p:cond delay="1300"/>
                                      </p:stCondLst>
                                      <p:childTnLst>
                                        <p:set>
                                          <p:cBhvr>
                                            <p:cTn id="84" dur="1" fill="hold">
                                              <p:stCondLst>
                                                <p:cond delay="0"/>
                                              </p:stCondLst>
                                            </p:cTn>
                                            <p:tgtEl>
                                              <p:spTgt spid="208"/>
                                            </p:tgtEl>
                                            <p:attrNameLst>
                                              <p:attrName>style.visibility</p:attrName>
                                            </p:attrNameLst>
                                          </p:cBhvr>
                                          <p:to>
                                            <p:strVal val="visible"/>
                                          </p:to>
                                        </p:set>
                                        <p:anim calcmode="lin" valueType="num">
                                          <p:cBhvr>
                                            <p:cTn id="85" dur="250" fill="hold"/>
                                            <p:tgtEl>
                                              <p:spTgt spid="208"/>
                                            </p:tgtEl>
                                            <p:attrNameLst>
                                              <p:attrName>ppt_w</p:attrName>
                                            </p:attrNameLst>
                                          </p:cBhvr>
                                          <p:tavLst>
                                            <p:tav tm="0">
                                              <p:val>
                                                <p:fltVal val="0"/>
                                              </p:val>
                                            </p:tav>
                                            <p:tav tm="100000">
                                              <p:val>
                                                <p:strVal val="#ppt_w"/>
                                              </p:val>
                                            </p:tav>
                                          </p:tavLst>
                                        </p:anim>
                                        <p:anim calcmode="lin" valueType="num">
                                          <p:cBhvr>
                                            <p:cTn id="86" dur="250" fill="hold"/>
                                            <p:tgtEl>
                                              <p:spTgt spid="208"/>
                                            </p:tgtEl>
                                            <p:attrNameLst>
                                              <p:attrName>ppt_h</p:attrName>
                                            </p:attrNameLst>
                                          </p:cBhvr>
                                          <p:tavLst>
                                            <p:tav tm="0">
                                              <p:val>
                                                <p:fltVal val="0"/>
                                              </p:val>
                                            </p:tav>
                                            <p:tav tm="100000">
                                              <p:val>
                                                <p:strVal val="#ppt_h"/>
                                              </p:val>
                                            </p:tav>
                                          </p:tavLst>
                                        </p:anim>
                                      </p:childTnLst>
                                    </p:cTn>
                                  </p:par>
                                  <p:par>
                                    <p:cTn id="87" presetID="6" presetClass="emph" presetSubtype="0" fill="hold" grpId="1" nodeType="withEffect">
                                      <p:stCondLst>
                                        <p:cond delay="1300"/>
                                      </p:stCondLst>
                                      <p:childTnLst>
                                        <p:animScale>
                                          <p:cBhvr>
                                            <p:cTn id="88" dur="1000" fill="hold"/>
                                            <p:tgtEl>
                                              <p:spTgt spid="208"/>
                                            </p:tgtEl>
                                          </p:cBhvr>
                                          <p:by x="110000" y="110000"/>
                                        </p:animScale>
                                      </p:childTnLst>
                                    </p:cTn>
                                  </p:par>
                                  <p:par>
                                    <p:cTn id="89" presetID="6" presetClass="emph" presetSubtype="0" fill="hold" grpId="2" nodeType="withEffect">
                                      <p:stCondLst>
                                        <p:cond delay="1300"/>
                                      </p:stCondLst>
                                      <p:childTnLst>
                                        <p:animScale>
                                          <p:cBhvr>
                                            <p:cTn id="90" dur="250" fill="hold"/>
                                            <p:tgtEl>
                                              <p:spTgt spid="208"/>
                                            </p:tgtEl>
                                          </p:cBhvr>
                                          <p:by x="91000" y="91000"/>
                                        </p:animScale>
                                      </p:childTnLst>
                                    </p:cTn>
                                  </p:par>
                                  <p:par>
                                    <p:cTn id="91" presetID="10" presetClass="entr" presetSubtype="0" fill="hold" grpId="0" nodeType="withEffect">
                                      <p:stCondLst>
                                        <p:cond delay="250"/>
                                      </p:stCondLst>
                                      <p:childTnLst>
                                        <p:set>
                                          <p:cBhvr>
                                            <p:cTn id="92" dur="1" fill="hold">
                                              <p:stCondLst>
                                                <p:cond delay="0"/>
                                              </p:stCondLst>
                                            </p:cTn>
                                            <p:tgtEl>
                                              <p:spTgt spid="381"/>
                                            </p:tgtEl>
                                            <p:attrNameLst>
                                              <p:attrName>style.visibility</p:attrName>
                                            </p:attrNameLst>
                                          </p:cBhvr>
                                          <p:to>
                                            <p:strVal val="visible"/>
                                          </p:to>
                                        </p:set>
                                        <p:animEffect transition="in" filter="fade">
                                          <p:cBhvr>
                                            <p:cTn id="93" dur="500"/>
                                            <p:tgtEl>
                                              <p:spTgt spid="381"/>
                                            </p:tgtEl>
                                          </p:cBhvr>
                                        </p:animEffect>
                                      </p:childTnLst>
                                    </p:cTn>
                                  </p:par>
                                  <p:par>
                                    <p:cTn id="94" presetID="10" presetClass="entr" presetSubtype="0" fill="hold" grpId="0" nodeType="withEffect" nodePh="1">
                                      <p:stCondLst>
                                        <p:cond delay="350"/>
                                      </p:stCondLst>
                                      <p:endCondLst>
                                        <p:cond evt="begin" delay="0">
                                          <p:tn val="94"/>
                                        </p:cond>
                                      </p:endCondLst>
                                      <p:childTnLst>
                                        <p:set>
                                          <p:cBhvr>
                                            <p:cTn id="95" dur="1" fill="hold">
                                              <p:stCondLst>
                                                <p:cond delay="0"/>
                                              </p:stCondLst>
                                            </p:cTn>
                                            <p:tgtEl>
                                              <p:spTgt spid="385"/>
                                            </p:tgtEl>
                                            <p:attrNameLst>
                                              <p:attrName>style.visibility</p:attrName>
                                            </p:attrNameLst>
                                          </p:cBhvr>
                                          <p:to>
                                            <p:strVal val="visible"/>
                                          </p:to>
                                        </p:set>
                                        <p:animEffect transition="in" filter="fade">
                                          <p:cBhvr>
                                            <p:cTn id="96" dur="500"/>
                                            <p:tgtEl>
                                              <p:spTgt spid="385"/>
                                            </p:tgtEl>
                                          </p:cBhvr>
                                        </p:animEffect>
                                      </p:childTnLst>
                                    </p:cTn>
                                  </p:par>
                                  <p:par>
                                    <p:cTn id="97" presetID="17" presetClass="entr" presetSubtype="8" fill="hold" nodeType="withEffect">
                                      <p:stCondLst>
                                        <p:cond delay="300"/>
                                      </p:stCondLst>
                                      <p:childTnLst>
                                        <p:set>
                                          <p:cBhvr>
                                            <p:cTn id="98" dur="1" fill="hold">
                                              <p:stCondLst>
                                                <p:cond delay="0"/>
                                              </p:stCondLst>
                                            </p:cTn>
                                            <p:tgtEl>
                                              <p:spTgt spid="242"/>
                                            </p:tgtEl>
                                            <p:attrNameLst>
                                              <p:attrName>style.visibility</p:attrName>
                                            </p:attrNameLst>
                                          </p:cBhvr>
                                          <p:to>
                                            <p:strVal val="visible"/>
                                          </p:to>
                                        </p:set>
                                        <p:anim calcmode="lin" valueType="num">
                                          <p:cBhvr>
                                            <p:cTn id="99" dur="500" fill="hold"/>
                                            <p:tgtEl>
                                              <p:spTgt spid="242"/>
                                            </p:tgtEl>
                                            <p:attrNameLst>
                                              <p:attrName>ppt_x</p:attrName>
                                            </p:attrNameLst>
                                          </p:cBhvr>
                                          <p:tavLst>
                                            <p:tav tm="0">
                                              <p:val>
                                                <p:strVal val="#ppt_x-#ppt_w/2"/>
                                              </p:val>
                                            </p:tav>
                                            <p:tav tm="100000">
                                              <p:val>
                                                <p:strVal val="#ppt_x"/>
                                              </p:val>
                                            </p:tav>
                                          </p:tavLst>
                                        </p:anim>
                                        <p:anim calcmode="lin" valueType="num">
                                          <p:cBhvr>
                                            <p:cTn id="100" dur="500" fill="hold"/>
                                            <p:tgtEl>
                                              <p:spTgt spid="242"/>
                                            </p:tgtEl>
                                            <p:attrNameLst>
                                              <p:attrName>ppt_y</p:attrName>
                                            </p:attrNameLst>
                                          </p:cBhvr>
                                          <p:tavLst>
                                            <p:tav tm="0">
                                              <p:val>
                                                <p:strVal val="#ppt_y"/>
                                              </p:val>
                                            </p:tav>
                                            <p:tav tm="100000">
                                              <p:val>
                                                <p:strVal val="#ppt_y"/>
                                              </p:val>
                                            </p:tav>
                                          </p:tavLst>
                                        </p:anim>
                                        <p:anim calcmode="lin" valueType="num">
                                          <p:cBhvr>
                                            <p:cTn id="101" dur="500" fill="hold"/>
                                            <p:tgtEl>
                                              <p:spTgt spid="242"/>
                                            </p:tgtEl>
                                            <p:attrNameLst>
                                              <p:attrName>ppt_w</p:attrName>
                                            </p:attrNameLst>
                                          </p:cBhvr>
                                          <p:tavLst>
                                            <p:tav tm="0">
                                              <p:val>
                                                <p:fltVal val="0"/>
                                              </p:val>
                                            </p:tav>
                                            <p:tav tm="100000">
                                              <p:val>
                                                <p:strVal val="#ppt_w"/>
                                              </p:val>
                                            </p:tav>
                                          </p:tavLst>
                                        </p:anim>
                                        <p:anim calcmode="lin" valueType="num">
                                          <p:cBhvr>
                                            <p:cTn id="102" dur="500" fill="hold"/>
                                            <p:tgtEl>
                                              <p:spTgt spid="242"/>
                                            </p:tgtEl>
                                            <p:attrNameLst>
                                              <p:attrName>ppt_h</p:attrName>
                                            </p:attrNameLst>
                                          </p:cBhvr>
                                          <p:tavLst>
                                            <p:tav tm="0">
                                              <p:val>
                                                <p:strVal val="#ppt_h"/>
                                              </p:val>
                                            </p:tav>
                                            <p:tav tm="100000">
                                              <p:val>
                                                <p:strVal val="#ppt_h"/>
                                              </p:val>
                                            </p:tav>
                                          </p:tavLst>
                                        </p:anim>
                                      </p:childTnLst>
                                    </p:cTn>
                                  </p:par>
                                  <p:par>
                                    <p:cTn id="103" presetID="16" presetClass="entr" presetSubtype="42" fill="hold" nodeType="withEffect">
                                      <p:stCondLst>
                                        <p:cond delay="300"/>
                                      </p:stCondLst>
                                      <p:childTnLst>
                                        <p:set>
                                          <p:cBhvr>
                                            <p:cTn id="104" dur="1" fill="hold">
                                              <p:stCondLst>
                                                <p:cond delay="0"/>
                                              </p:stCondLst>
                                            </p:cTn>
                                            <p:tgtEl>
                                              <p:spTgt spid="5"/>
                                            </p:tgtEl>
                                            <p:attrNameLst>
                                              <p:attrName>style.visibility</p:attrName>
                                            </p:attrNameLst>
                                          </p:cBhvr>
                                          <p:to>
                                            <p:strVal val="visible"/>
                                          </p:to>
                                        </p:set>
                                        <p:animEffect transition="in" filter="barn(outHorizontal)">
                                          <p:cBhvr>
                                            <p:cTn id="105" dur="250"/>
                                            <p:tgtEl>
                                              <p:spTgt spid="5"/>
                                            </p:tgtEl>
                                          </p:cBhvr>
                                        </p:animEffect>
                                      </p:childTnLst>
                                    </p:cTn>
                                  </p:par>
                                  <p:par>
                                    <p:cTn id="106" presetID="10" presetClass="entr" presetSubtype="0" fill="hold" grpId="2" nodeType="withEffect">
                                      <p:stCondLst>
                                        <p:cond delay="300"/>
                                      </p:stCondLst>
                                      <p:childTnLst>
                                        <p:set>
                                          <p:cBhvr>
                                            <p:cTn id="107" dur="1" fill="hold">
                                              <p:stCondLst>
                                                <p:cond delay="0"/>
                                              </p:stCondLst>
                                            </p:cTn>
                                            <p:tgtEl>
                                              <p:spTgt spid="4"/>
                                            </p:tgtEl>
                                            <p:attrNameLst>
                                              <p:attrName>style.visibility</p:attrName>
                                            </p:attrNameLst>
                                          </p:cBhvr>
                                          <p:to>
                                            <p:strVal val="visible"/>
                                          </p:to>
                                        </p:set>
                                        <p:animEffect transition="in" filter="fade">
                                          <p:cBhvr>
                                            <p:cTn id="108" dur="500"/>
                                            <p:tgtEl>
                                              <p:spTgt spid="4"/>
                                            </p:tgtEl>
                                          </p:cBhvr>
                                        </p:animEffect>
                                      </p:childTnLst>
                                    </p:cTn>
                                  </p:par>
                                  <p:par>
                                    <p:cTn id="109" presetID="35" presetClass="path" presetSubtype="0" decel="100000" fill="hold" grpId="3" nodeType="withEffect">
                                      <p:stCondLst>
                                        <p:cond delay="300"/>
                                      </p:stCondLst>
                                      <p:childTnLst>
                                        <p:animMotion origin="layout" path="M -1.875E-6 -2.22222E-6 L 0.00938 -2.22222E-6 " pathEditMode="relative" rAng="0" ptsTypes="AA">
                                          <p:cBhvr>
                                            <p:cTn id="110" dur="500" spd="-100000" fill="hold"/>
                                            <p:tgtEl>
                                              <p:spTgt spid="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 grpId="0" animBg="1"/>
          <p:bldP spid="254" grpId="1" animBg="1"/>
          <p:bldP spid="254" grpId="2" animBg="1"/>
          <p:bldP spid="208" grpId="0" animBg="1"/>
          <p:bldP spid="208" grpId="1" animBg="1"/>
          <p:bldP spid="208" grpId="2" animBg="1"/>
          <p:bldP spid="134" grpId="0" animBg="1"/>
          <p:bldP spid="135" grpId="0" animBg="1"/>
          <p:bldP spid="136" grpId="0" animBg="1"/>
          <p:bldP spid="137" grpId="0" animBg="1"/>
          <p:bldP spid="381" grpId="0"/>
          <p:bldP spid="385"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385"/>
                            </p:tgtEl>
                            <p:attrNameLst>
                              <p:attrName>style.visibility</p:attrName>
                            </p:attrNameLst>
                          </p:cBhvr>
                          <p:to>
                            <p:strVal val="visible"/>
                          </p:to>
                        </p:set>
                        <p:animEffect transition="in" filter="fade">
                          <p:cBhvr>
                            <p:cTn dur="500"/>
                            <p:tgtEl>
                              <p:spTgt spid="385"/>
                            </p:tgtEl>
                          </p:cBhvr>
                        </p:animEffect>
                      </p:childTnLst>
                    </p:cTn>
                  </p:par>
                </p:tnLst>
              </p:tmpl>
            </p:tmplLst>
          </p:bldP>
          <p:bldP spid="361" grpId="0"/>
          <p:bldP spid="4" grpId="0"/>
          <p:bldP spid="4" grpId="1"/>
          <p:bldP spid="4" grpId="2"/>
          <p:bldP spid="4" grpId="3"/>
        </p:bldLst>
      </p:timing>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ection Header Computer">
    <p:bg>
      <p:bgPr>
        <a:solidFill>
          <a:srgbClr val="51154B"/>
        </a:solidFill>
        <a:effectLst/>
      </p:bgPr>
    </p:bg>
    <p:spTree>
      <p:nvGrpSpPr>
        <p:cNvPr id="1" name=""/>
        <p:cNvGrpSpPr/>
        <p:nvPr/>
      </p:nvGrpSpPr>
      <p:grpSpPr>
        <a:xfrm>
          <a:off x="0" y="0"/>
          <a:ext cx="0" cy="0"/>
          <a:chOff x="0" y="0"/>
          <a:chExt cx="0" cy="0"/>
        </a:xfrm>
      </p:grpSpPr>
      <p:sp>
        <p:nvSpPr>
          <p:cNvPr id="250" name="Oval 5">
            <a:extLst>
              <a:ext uri="{FF2B5EF4-FFF2-40B4-BE49-F238E27FC236}">
                <a16:creationId xmlns:a16="http://schemas.microsoft.com/office/drawing/2014/main" id="{5AA62E3F-996A-4C87-8BD8-7FD6BCA74E95}"/>
              </a:ext>
            </a:extLst>
          </p:cNvPr>
          <p:cNvSpPr>
            <a:spLocks noChangeArrowheads="1"/>
          </p:cNvSpPr>
          <p:nvPr/>
        </p:nvSpPr>
        <p:spPr bwMode="auto">
          <a:xfrm>
            <a:off x="7742304" y="3580560"/>
            <a:ext cx="1230313" cy="12287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396" name="Group 395">
            <a:extLst>
              <a:ext uri="{FF2B5EF4-FFF2-40B4-BE49-F238E27FC236}">
                <a16:creationId xmlns:a16="http://schemas.microsoft.com/office/drawing/2014/main" id="{D386CE56-0746-4C5D-8766-91E5F4DB3F5A}"/>
              </a:ext>
            </a:extLst>
          </p:cNvPr>
          <p:cNvGrpSpPr/>
          <p:nvPr/>
        </p:nvGrpSpPr>
        <p:grpSpPr>
          <a:xfrm>
            <a:off x="8161404" y="4053635"/>
            <a:ext cx="395288" cy="873125"/>
            <a:chOff x="8161404" y="4053635"/>
            <a:chExt cx="395288" cy="873125"/>
          </a:xfrm>
        </p:grpSpPr>
        <p:sp>
          <p:nvSpPr>
            <p:cNvPr id="322" name="Freeform 24">
              <a:extLst>
                <a:ext uri="{FF2B5EF4-FFF2-40B4-BE49-F238E27FC236}">
                  <a16:creationId xmlns:a16="http://schemas.microsoft.com/office/drawing/2014/main" id="{FA64F132-CFDC-4216-95DA-09D46E55A2AA}"/>
                </a:ext>
              </a:extLst>
            </p:cNvPr>
            <p:cNvSpPr>
              <a:spLocks/>
            </p:cNvSpPr>
            <p:nvPr/>
          </p:nvSpPr>
          <p:spPr bwMode="auto">
            <a:xfrm>
              <a:off x="8186804" y="4609260"/>
              <a:ext cx="344488" cy="317500"/>
            </a:xfrm>
            <a:custGeom>
              <a:avLst/>
              <a:gdLst>
                <a:gd name="T0" fmla="*/ 0 w 109"/>
                <a:gd name="T1" fmla="*/ 0 h 100"/>
                <a:gd name="T2" fmla="*/ 0 w 109"/>
                <a:gd name="T3" fmla="*/ 68 h 100"/>
                <a:gd name="T4" fmla="*/ 55 w 109"/>
                <a:gd name="T5" fmla="*/ 100 h 100"/>
                <a:gd name="T6" fmla="*/ 109 w 109"/>
                <a:gd name="T7" fmla="*/ 68 h 100"/>
                <a:gd name="T8" fmla="*/ 109 w 109"/>
                <a:gd name="T9" fmla="*/ 0 h 100"/>
                <a:gd name="T10" fmla="*/ 0 w 109"/>
                <a:gd name="T11" fmla="*/ 0 h 100"/>
              </a:gdLst>
              <a:ahLst/>
              <a:cxnLst>
                <a:cxn ang="0">
                  <a:pos x="T0" y="T1"/>
                </a:cxn>
                <a:cxn ang="0">
                  <a:pos x="T2" y="T3"/>
                </a:cxn>
                <a:cxn ang="0">
                  <a:pos x="T4" y="T5"/>
                </a:cxn>
                <a:cxn ang="0">
                  <a:pos x="T6" y="T7"/>
                </a:cxn>
                <a:cxn ang="0">
                  <a:pos x="T8" y="T9"/>
                </a:cxn>
                <a:cxn ang="0">
                  <a:pos x="T10" y="T11"/>
                </a:cxn>
              </a:cxnLst>
              <a:rect l="0" t="0" r="r" b="b"/>
              <a:pathLst>
                <a:path w="109" h="100">
                  <a:moveTo>
                    <a:pt x="0" y="0"/>
                  </a:moveTo>
                  <a:cubicBezTo>
                    <a:pt x="0" y="68"/>
                    <a:pt x="0" y="68"/>
                    <a:pt x="0" y="68"/>
                  </a:cubicBezTo>
                  <a:cubicBezTo>
                    <a:pt x="0" y="98"/>
                    <a:pt x="25" y="100"/>
                    <a:pt x="55" y="100"/>
                  </a:cubicBezTo>
                  <a:cubicBezTo>
                    <a:pt x="84" y="100"/>
                    <a:pt x="109" y="98"/>
                    <a:pt x="109" y="68"/>
                  </a:cubicBezTo>
                  <a:cubicBezTo>
                    <a:pt x="109" y="0"/>
                    <a:pt x="109" y="0"/>
                    <a:pt x="109" y="0"/>
                  </a:cubicBezTo>
                  <a:lnTo>
                    <a:pt x="0" y="0"/>
                  </a:ln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25">
              <a:extLst>
                <a:ext uri="{FF2B5EF4-FFF2-40B4-BE49-F238E27FC236}">
                  <a16:creationId xmlns:a16="http://schemas.microsoft.com/office/drawing/2014/main" id="{A4139BDC-B088-4A69-AE0D-DA34B36E1474}"/>
                </a:ext>
              </a:extLst>
            </p:cNvPr>
            <p:cNvSpPr>
              <a:spLocks/>
            </p:cNvSpPr>
            <p:nvPr/>
          </p:nvSpPr>
          <p:spPr bwMode="auto">
            <a:xfrm>
              <a:off x="8186804" y="4609260"/>
              <a:ext cx="341313" cy="317500"/>
            </a:xfrm>
            <a:custGeom>
              <a:avLst/>
              <a:gdLst>
                <a:gd name="T0" fmla="*/ 108 w 108"/>
                <a:gd name="T1" fmla="*/ 0 h 100"/>
                <a:gd name="T2" fmla="*/ 0 w 108"/>
                <a:gd name="T3" fmla="*/ 0 h 100"/>
                <a:gd name="T4" fmla="*/ 0 w 108"/>
                <a:gd name="T5" fmla="*/ 68 h 100"/>
                <a:gd name="T6" fmla="*/ 54 w 108"/>
                <a:gd name="T7" fmla="*/ 100 h 100"/>
                <a:gd name="T8" fmla="*/ 108 w 108"/>
                <a:gd name="T9" fmla="*/ 68 h 100"/>
                <a:gd name="T10" fmla="*/ 108 w 108"/>
                <a:gd name="T11" fmla="*/ 33 h 100"/>
              </a:gdLst>
              <a:ahLst/>
              <a:cxnLst>
                <a:cxn ang="0">
                  <a:pos x="T0" y="T1"/>
                </a:cxn>
                <a:cxn ang="0">
                  <a:pos x="T2" y="T3"/>
                </a:cxn>
                <a:cxn ang="0">
                  <a:pos x="T4" y="T5"/>
                </a:cxn>
                <a:cxn ang="0">
                  <a:pos x="T6" y="T7"/>
                </a:cxn>
                <a:cxn ang="0">
                  <a:pos x="T8" y="T9"/>
                </a:cxn>
                <a:cxn ang="0">
                  <a:pos x="T10" y="T11"/>
                </a:cxn>
              </a:cxnLst>
              <a:rect l="0" t="0" r="r" b="b"/>
              <a:pathLst>
                <a:path w="108" h="100">
                  <a:moveTo>
                    <a:pt x="108" y="0"/>
                  </a:moveTo>
                  <a:cubicBezTo>
                    <a:pt x="0" y="0"/>
                    <a:pt x="0" y="0"/>
                    <a:pt x="0" y="0"/>
                  </a:cubicBezTo>
                  <a:cubicBezTo>
                    <a:pt x="0" y="68"/>
                    <a:pt x="0" y="68"/>
                    <a:pt x="0" y="68"/>
                  </a:cubicBezTo>
                  <a:cubicBezTo>
                    <a:pt x="0" y="98"/>
                    <a:pt x="24" y="100"/>
                    <a:pt x="54" y="100"/>
                  </a:cubicBezTo>
                  <a:cubicBezTo>
                    <a:pt x="84" y="100"/>
                    <a:pt x="108" y="98"/>
                    <a:pt x="108" y="68"/>
                  </a:cubicBezTo>
                  <a:cubicBezTo>
                    <a:pt x="108" y="33"/>
                    <a:pt x="108" y="33"/>
                    <a:pt x="108" y="33"/>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4" name="Line 26">
              <a:extLst>
                <a:ext uri="{FF2B5EF4-FFF2-40B4-BE49-F238E27FC236}">
                  <a16:creationId xmlns:a16="http://schemas.microsoft.com/office/drawing/2014/main" id="{F7519107-3832-4BBD-BA31-7F55505EC356}"/>
                </a:ext>
              </a:extLst>
            </p:cNvPr>
            <p:cNvSpPr>
              <a:spLocks noChangeShapeType="1"/>
            </p:cNvSpPr>
            <p:nvPr/>
          </p:nvSpPr>
          <p:spPr bwMode="auto">
            <a:xfrm>
              <a:off x="8186804" y="4641010"/>
              <a:ext cx="236538"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5" name="Line 27">
              <a:extLst>
                <a:ext uri="{FF2B5EF4-FFF2-40B4-BE49-F238E27FC236}">
                  <a16:creationId xmlns:a16="http://schemas.microsoft.com/office/drawing/2014/main" id="{74F803E4-E502-4A0F-BFEA-041D5D39327F}"/>
                </a:ext>
              </a:extLst>
            </p:cNvPr>
            <p:cNvSpPr>
              <a:spLocks noChangeShapeType="1"/>
            </p:cNvSpPr>
            <p:nvPr/>
          </p:nvSpPr>
          <p:spPr bwMode="auto">
            <a:xfrm>
              <a:off x="8439217" y="4641010"/>
              <a:ext cx="22225"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6" name="Freeform 28">
              <a:extLst>
                <a:ext uri="{FF2B5EF4-FFF2-40B4-BE49-F238E27FC236}">
                  <a16:creationId xmlns:a16="http://schemas.microsoft.com/office/drawing/2014/main" id="{3EE8F18C-6953-4AC0-9004-A7AB6095B3AD}"/>
                </a:ext>
              </a:extLst>
            </p:cNvPr>
            <p:cNvSpPr>
              <a:spLocks/>
            </p:cNvSpPr>
            <p:nvPr/>
          </p:nvSpPr>
          <p:spPr bwMode="auto">
            <a:xfrm>
              <a:off x="8356667" y="4361610"/>
              <a:ext cx="200025" cy="165100"/>
            </a:xfrm>
            <a:custGeom>
              <a:avLst/>
              <a:gdLst>
                <a:gd name="T0" fmla="*/ 39 w 63"/>
                <a:gd name="T1" fmla="*/ 45 h 52"/>
                <a:gd name="T2" fmla="*/ 0 w 63"/>
                <a:gd name="T3" fmla="*/ 39 h 52"/>
                <a:gd name="T4" fmla="*/ 24 w 63"/>
                <a:gd name="T5" fmla="*/ 7 h 52"/>
                <a:gd name="T6" fmla="*/ 63 w 63"/>
                <a:gd name="T7" fmla="*/ 13 h 52"/>
                <a:gd name="T8" fmla="*/ 39 w 63"/>
                <a:gd name="T9" fmla="*/ 45 h 52"/>
              </a:gdLst>
              <a:ahLst/>
              <a:cxnLst>
                <a:cxn ang="0">
                  <a:pos x="T0" y="T1"/>
                </a:cxn>
                <a:cxn ang="0">
                  <a:pos x="T2" y="T3"/>
                </a:cxn>
                <a:cxn ang="0">
                  <a:pos x="T4" y="T5"/>
                </a:cxn>
                <a:cxn ang="0">
                  <a:pos x="T6" y="T7"/>
                </a:cxn>
                <a:cxn ang="0">
                  <a:pos x="T8" y="T9"/>
                </a:cxn>
              </a:cxnLst>
              <a:rect l="0" t="0" r="r" b="b"/>
              <a:pathLst>
                <a:path w="63" h="52">
                  <a:moveTo>
                    <a:pt x="39" y="45"/>
                  </a:moveTo>
                  <a:cubicBezTo>
                    <a:pt x="22" y="52"/>
                    <a:pt x="0" y="39"/>
                    <a:pt x="0" y="39"/>
                  </a:cubicBezTo>
                  <a:cubicBezTo>
                    <a:pt x="0" y="39"/>
                    <a:pt x="7" y="15"/>
                    <a:pt x="24" y="7"/>
                  </a:cubicBezTo>
                  <a:cubicBezTo>
                    <a:pt x="41" y="0"/>
                    <a:pt x="63" y="13"/>
                    <a:pt x="63" y="13"/>
                  </a:cubicBezTo>
                  <a:cubicBezTo>
                    <a:pt x="63" y="13"/>
                    <a:pt x="57" y="38"/>
                    <a:pt x="39" y="45"/>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29">
              <a:extLst>
                <a:ext uri="{FF2B5EF4-FFF2-40B4-BE49-F238E27FC236}">
                  <a16:creationId xmlns:a16="http://schemas.microsoft.com/office/drawing/2014/main" id="{08BC4D66-3035-46AE-93CD-2538ADEC89C6}"/>
                </a:ext>
              </a:extLst>
            </p:cNvPr>
            <p:cNvSpPr>
              <a:spLocks/>
            </p:cNvSpPr>
            <p:nvPr/>
          </p:nvSpPr>
          <p:spPr bwMode="auto">
            <a:xfrm>
              <a:off x="8161404" y="4361610"/>
              <a:ext cx="195263" cy="165100"/>
            </a:xfrm>
            <a:custGeom>
              <a:avLst/>
              <a:gdLst>
                <a:gd name="T0" fmla="*/ 23 w 62"/>
                <a:gd name="T1" fmla="*/ 45 h 52"/>
                <a:gd name="T2" fmla="*/ 62 w 62"/>
                <a:gd name="T3" fmla="*/ 39 h 52"/>
                <a:gd name="T4" fmla="*/ 39 w 62"/>
                <a:gd name="T5" fmla="*/ 7 h 52"/>
                <a:gd name="T6" fmla="*/ 0 w 62"/>
                <a:gd name="T7" fmla="*/ 13 h 52"/>
                <a:gd name="T8" fmla="*/ 23 w 62"/>
                <a:gd name="T9" fmla="*/ 45 h 52"/>
              </a:gdLst>
              <a:ahLst/>
              <a:cxnLst>
                <a:cxn ang="0">
                  <a:pos x="T0" y="T1"/>
                </a:cxn>
                <a:cxn ang="0">
                  <a:pos x="T2" y="T3"/>
                </a:cxn>
                <a:cxn ang="0">
                  <a:pos x="T4" y="T5"/>
                </a:cxn>
                <a:cxn ang="0">
                  <a:pos x="T6" y="T7"/>
                </a:cxn>
                <a:cxn ang="0">
                  <a:pos x="T8" y="T9"/>
                </a:cxn>
              </a:cxnLst>
              <a:rect l="0" t="0" r="r" b="b"/>
              <a:pathLst>
                <a:path w="62" h="52">
                  <a:moveTo>
                    <a:pt x="23" y="45"/>
                  </a:moveTo>
                  <a:cubicBezTo>
                    <a:pt x="41" y="52"/>
                    <a:pt x="62" y="39"/>
                    <a:pt x="62" y="39"/>
                  </a:cubicBezTo>
                  <a:cubicBezTo>
                    <a:pt x="62" y="39"/>
                    <a:pt x="56" y="15"/>
                    <a:pt x="39" y="7"/>
                  </a:cubicBezTo>
                  <a:cubicBezTo>
                    <a:pt x="22" y="0"/>
                    <a:pt x="0" y="13"/>
                    <a:pt x="0" y="13"/>
                  </a:cubicBezTo>
                  <a:cubicBezTo>
                    <a:pt x="0" y="13"/>
                    <a:pt x="6" y="38"/>
                    <a:pt x="23" y="45"/>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30">
              <a:extLst>
                <a:ext uri="{FF2B5EF4-FFF2-40B4-BE49-F238E27FC236}">
                  <a16:creationId xmlns:a16="http://schemas.microsoft.com/office/drawing/2014/main" id="{399EFCC5-A4EC-4C39-86EE-73ACB55D12A3}"/>
                </a:ext>
              </a:extLst>
            </p:cNvPr>
            <p:cNvSpPr>
              <a:spLocks/>
            </p:cNvSpPr>
            <p:nvPr/>
          </p:nvSpPr>
          <p:spPr bwMode="auto">
            <a:xfrm>
              <a:off x="8356667" y="4164760"/>
              <a:ext cx="200025" cy="165100"/>
            </a:xfrm>
            <a:custGeom>
              <a:avLst/>
              <a:gdLst>
                <a:gd name="T0" fmla="*/ 39 w 63"/>
                <a:gd name="T1" fmla="*/ 45 h 52"/>
                <a:gd name="T2" fmla="*/ 0 w 63"/>
                <a:gd name="T3" fmla="*/ 39 h 52"/>
                <a:gd name="T4" fmla="*/ 24 w 63"/>
                <a:gd name="T5" fmla="*/ 8 h 52"/>
                <a:gd name="T6" fmla="*/ 63 w 63"/>
                <a:gd name="T7" fmla="*/ 13 h 52"/>
                <a:gd name="T8" fmla="*/ 39 w 63"/>
                <a:gd name="T9" fmla="*/ 45 h 52"/>
              </a:gdLst>
              <a:ahLst/>
              <a:cxnLst>
                <a:cxn ang="0">
                  <a:pos x="T0" y="T1"/>
                </a:cxn>
                <a:cxn ang="0">
                  <a:pos x="T2" y="T3"/>
                </a:cxn>
                <a:cxn ang="0">
                  <a:pos x="T4" y="T5"/>
                </a:cxn>
                <a:cxn ang="0">
                  <a:pos x="T6" y="T7"/>
                </a:cxn>
                <a:cxn ang="0">
                  <a:pos x="T8" y="T9"/>
                </a:cxn>
              </a:cxnLst>
              <a:rect l="0" t="0" r="r" b="b"/>
              <a:pathLst>
                <a:path w="63" h="52">
                  <a:moveTo>
                    <a:pt x="39" y="45"/>
                  </a:moveTo>
                  <a:cubicBezTo>
                    <a:pt x="22" y="52"/>
                    <a:pt x="0" y="39"/>
                    <a:pt x="0" y="39"/>
                  </a:cubicBezTo>
                  <a:cubicBezTo>
                    <a:pt x="0" y="39"/>
                    <a:pt x="7" y="15"/>
                    <a:pt x="24" y="8"/>
                  </a:cubicBezTo>
                  <a:cubicBezTo>
                    <a:pt x="41" y="0"/>
                    <a:pt x="63" y="13"/>
                    <a:pt x="63" y="13"/>
                  </a:cubicBezTo>
                  <a:cubicBezTo>
                    <a:pt x="63" y="13"/>
                    <a:pt x="57" y="38"/>
                    <a:pt x="39" y="45"/>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Freeform 31">
              <a:extLst>
                <a:ext uri="{FF2B5EF4-FFF2-40B4-BE49-F238E27FC236}">
                  <a16:creationId xmlns:a16="http://schemas.microsoft.com/office/drawing/2014/main" id="{596C6090-6456-4799-A304-208718CCF72F}"/>
                </a:ext>
              </a:extLst>
            </p:cNvPr>
            <p:cNvSpPr>
              <a:spLocks/>
            </p:cNvSpPr>
            <p:nvPr/>
          </p:nvSpPr>
          <p:spPr bwMode="auto">
            <a:xfrm>
              <a:off x="8161404" y="4164760"/>
              <a:ext cx="195263" cy="165100"/>
            </a:xfrm>
            <a:custGeom>
              <a:avLst/>
              <a:gdLst>
                <a:gd name="T0" fmla="*/ 23 w 62"/>
                <a:gd name="T1" fmla="*/ 45 h 52"/>
                <a:gd name="T2" fmla="*/ 62 w 62"/>
                <a:gd name="T3" fmla="*/ 39 h 52"/>
                <a:gd name="T4" fmla="*/ 39 w 62"/>
                <a:gd name="T5" fmla="*/ 8 h 52"/>
                <a:gd name="T6" fmla="*/ 0 w 62"/>
                <a:gd name="T7" fmla="*/ 13 h 52"/>
                <a:gd name="T8" fmla="*/ 23 w 62"/>
                <a:gd name="T9" fmla="*/ 45 h 52"/>
              </a:gdLst>
              <a:ahLst/>
              <a:cxnLst>
                <a:cxn ang="0">
                  <a:pos x="T0" y="T1"/>
                </a:cxn>
                <a:cxn ang="0">
                  <a:pos x="T2" y="T3"/>
                </a:cxn>
                <a:cxn ang="0">
                  <a:pos x="T4" y="T5"/>
                </a:cxn>
                <a:cxn ang="0">
                  <a:pos x="T6" y="T7"/>
                </a:cxn>
                <a:cxn ang="0">
                  <a:pos x="T8" y="T9"/>
                </a:cxn>
              </a:cxnLst>
              <a:rect l="0" t="0" r="r" b="b"/>
              <a:pathLst>
                <a:path w="62" h="52">
                  <a:moveTo>
                    <a:pt x="23" y="45"/>
                  </a:moveTo>
                  <a:cubicBezTo>
                    <a:pt x="41" y="52"/>
                    <a:pt x="62" y="39"/>
                    <a:pt x="62" y="39"/>
                  </a:cubicBezTo>
                  <a:cubicBezTo>
                    <a:pt x="62" y="39"/>
                    <a:pt x="56" y="15"/>
                    <a:pt x="39" y="8"/>
                  </a:cubicBezTo>
                  <a:cubicBezTo>
                    <a:pt x="22" y="0"/>
                    <a:pt x="0" y="13"/>
                    <a:pt x="0" y="13"/>
                  </a:cubicBezTo>
                  <a:cubicBezTo>
                    <a:pt x="0" y="13"/>
                    <a:pt x="6" y="38"/>
                    <a:pt x="23" y="45"/>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32">
              <a:extLst>
                <a:ext uri="{FF2B5EF4-FFF2-40B4-BE49-F238E27FC236}">
                  <a16:creationId xmlns:a16="http://schemas.microsoft.com/office/drawing/2014/main" id="{E91C5895-7168-47C6-B1B7-87EFCC205156}"/>
                </a:ext>
              </a:extLst>
            </p:cNvPr>
            <p:cNvSpPr>
              <a:spLocks/>
            </p:cNvSpPr>
            <p:nvPr/>
          </p:nvSpPr>
          <p:spPr bwMode="auto">
            <a:xfrm>
              <a:off x="8356667" y="4053635"/>
              <a:ext cx="104775" cy="85725"/>
            </a:xfrm>
            <a:custGeom>
              <a:avLst/>
              <a:gdLst>
                <a:gd name="T0" fmla="*/ 21 w 33"/>
                <a:gd name="T1" fmla="*/ 23 h 27"/>
                <a:gd name="T2" fmla="*/ 0 w 33"/>
                <a:gd name="T3" fmla="*/ 20 h 27"/>
                <a:gd name="T4" fmla="*/ 13 w 33"/>
                <a:gd name="T5" fmla="*/ 3 h 27"/>
                <a:gd name="T6" fmla="*/ 33 w 33"/>
                <a:gd name="T7" fmla="*/ 6 h 27"/>
                <a:gd name="T8" fmla="*/ 21 w 33"/>
                <a:gd name="T9" fmla="*/ 23 h 27"/>
              </a:gdLst>
              <a:ahLst/>
              <a:cxnLst>
                <a:cxn ang="0">
                  <a:pos x="T0" y="T1"/>
                </a:cxn>
                <a:cxn ang="0">
                  <a:pos x="T2" y="T3"/>
                </a:cxn>
                <a:cxn ang="0">
                  <a:pos x="T4" y="T5"/>
                </a:cxn>
                <a:cxn ang="0">
                  <a:pos x="T6" y="T7"/>
                </a:cxn>
                <a:cxn ang="0">
                  <a:pos x="T8" y="T9"/>
                </a:cxn>
              </a:cxnLst>
              <a:rect l="0" t="0" r="r" b="b"/>
              <a:pathLst>
                <a:path w="33" h="27">
                  <a:moveTo>
                    <a:pt x="21" y="23"/>
                  </a:moveTo>
                  <a:cubicBezTo>
                    <a:pt x="12" y="27"/>
                    <a:pt x="0" y="20"/>
                    <a:pt x="0" y="20"/>
                  </a:cubicBezTo>
                  <a:cubicBezTo>
                    <a:pt x="0" y="20"/>
                    <a:pt x="4" y="7"/>
                    <a:pt x="13" y="3"/>
                  </a:cubicBezTo>
                  <a:cubicBezTo>
                    <a:pt x="21" y="0"/>
                    <a:pt x="33" y="6"/>
                    <a:pt x="33" y="6"/>
                  </a:cubicBezTo>
                  <a:cubicBezTo>
                    <a:pt x="33" y="6"/>
                    <a:pt x="30" y="19"/>
                    <a:pt x="21" y="23"/>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33">
              <a:extLst>
                <a:ext uri="{FF2B5EF4-FFF2-40B4-BE49-F238E27FC236}">
                  <a16:creationId xmlns:a16="http://schemas.microsoft.com/office/drawing/2014/main" id="{A712AA55-08B5-4A68-97B1-0185D8776B13}"/>
                </a:ext>
              </a:extLst>
            </p:cNvPr>
            <p:cNvSpPr>
              <a:spLocks/>
            </p:cNvSpPr>
            <p:nvPr/>
          </p:nvSpPr>
          <p:spPr bwMode="auto">
            <a:xfrm>
              <a:off x="8255067" y="4053635"/>
              <a:ext cx="101600" cy="85725"/>
            </a:xfrm>
            <a:custGeom>
              <a:avLst/>
              <a:gdLst>
                <a:gd name="T0" fmla="*/ 12 w 32"/>
                <a:gd name="T1" fmla="*/ 23 h 27"/>
                <a:gd name="T2" fmla="*/ 32 w 32"/>
                <a:gd name="T3" fmla="*/ 20 h 27"/>
                <a:gd name="T4" fmla="*/ 20 w 32"/>
                <a:gd name="T5" fmla="*/ 3 h 27"/>
                <a:gd name="T6" fmla="*/ 0 w 32"/>
                <a:gd name="T7" fmla="*/ 6 h 27"/>
                <a:gd name="T8" fmla="*/ 12 w 32"/>
                <a:gd name="T9" fmla="*/ 23 h 27"/>
              </a:gdLst>
              <a:ahLst/>
              <a:cxnLst>
                <a:cxn ang="0">
                  <a:pos x="T0" y="T1"/>
                </a:cxn>
                <a:cxn ang="0">
                  <a:pos x="T2" y="T3"/>
                </a:cxn>
                <a:cxn ang="0">
                  <a:pos x="T4" y="T5"/>
                </a:cxn>
                <a:cxn ang="0">
                  <a:pos x="T6" y="T7"/>
                </a:cxn>
                <a:cxn ang="0">
                  <a:pos x="T8" y="T9"/>
                </a:cxn>
              </a:cxnLst>
              <a:rect l="0" t="0" r="r" b="b"/>
              <a:pathLst>
                <a:path w="32" h="27">
                  <a:moveTo>
                    <a:pt x="12" y="23"/>
                  </a:moveTo>
                  <a:cubicBezTo>
                    <a:pt x="21" y="27"/>
                    <a:pt x="32" y="20"/>
                    <a:pt x="32" y="20"/>
                  </a:cubicBezTo>
                  <a:cubicBezTo>
                    <a:pt x="32" y="20"/>
                    <a:pt x="29" y="7"/>
                    <a:pt x="20" y="3"/>
                  </a:cubicBezTo>
                  <a:cubicBezTo>
                    <a:pt x="11" y="0"/>
                    <a:pt x="0" y="6"/>
                    <a:pt x="0" y="6"/>
                  </a:cubicBezTo>
                  <a:cubicBezTo>
                    <a:pt x="0" y="6"/>
                    <a:pt x="3" y="19"/>
                    <a:pt x="12" y="23"/>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Line 34">
              <a:extLst>
                <a:ext uri="{FF2B5EF4-FFF2-40B4-BE49-F238E27FC236}">
                  <a16:creationId xmlns:a16="http://schemas.microsoft.com/office/drawing/2014/main" id="{4EC22965-6EA5-43C1-B127-482264B88125}"/>
                </a:ext>
              </a:extLst>
            </p:cNvPr>
            <p:cNvSpPr>
              <a:spLocks noChangeShapeType="1"/>
            </p:cNvSpPr>
            <p:nvPr/>
          </p:nvSpPr>
          <p:spPr bwMode="auto">
            <a:xfrm>
              <a:off x="8302692" y="4094910"/>
              <a:ext cx="0"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4" name="Freeform 35">
              <a:extLst>
                <a:ext uri="{FF2B5EF4-FFF2-40B4-BE49-F238E27FC236}">
                  <a16:creationId xmlns:a16="http://schemas.microsoft.com/office/drawing/2014/main" id="{AB7F9F90-5443-4E89-BC83-CEBE67951208}"/>
                </a:ext>
              </a:extLst>
            </p:cNvPr>
            <p:cNvSpPr>
              <a:spLocks/>
            </p:cNvSpPr>
            <p:nvPr/>
          </p:nvSpPr>
          <p:spPr bwMode="auto">
            <a:xfrm>
              <a:off x="8356667" y="4361610"/>
              <a:ext cx="200025" cy="165100"/>
            </a:xfrm>
            <a:custGeom>
              <a:avLst/>
              <a:gdLst>
                <a:gd name="T0" fmla="*/ 63 w 63"/>
                <a:gd name="T1" fmla="*/ 13 h 52"/>
                <a:gd name="T2" fmla="*/ 24 w 63"/>
                <a:gd name="T3" fmla="*/ 7 h 52"/>
                <a:gd name="T4" fmla="*/ 0 w 63"/>
                <a:gd name="T5" fmla="*/ 39 h 52"/>
                <a:gd name="T6" fmla="*/ 39 w 63"/>
                <a:gd name="T7" fmla="*/ 45 h 52"/>
                <a:gd name="T8" fmla="*/ 63 w 63"/>
                <a:gd name="T9" fmla="*/ 13 h 52"/>
              </a:gdLst>
              <a:ahLst/>
              <a:cxnLst>
                <a:cxn ang="0">
                  <a:pos x="T0" y="T1"/>
                </a:cxn>
                <a:cxn ang="0">
                  <a:pos x="T2" y="T3"/>
                </a:cxn>
                <a:cxn ang="0">
                  <a:pos x="T4" y="T5"/>
                </a:cxn>
                <a:cxn ang="0">
                  <a:pos x="T6" y="T7"/>
                </a:cxn>
                <a:cxn ang="0">
                  <a:pos x="T8" y="T9"/>
                </a:cxn>
              </a:cxnLst>
              <a:rect l="0" t="0" r="r" b="b"/>
              <a:pathLst>
                <a:path w="63" h="52">
                  <a:moveTo>
                    <a:pt x="63" y="13"/>
                  </a:moveTo>
                  <a:cubicBezTo>
                    <a:pt x="63" y="13"/>
                    <a:pt x="41" y="0"/>
                    <a:pt x="24" y="7"/>
                  </a:cubicBezTo>
                  <a:cubicBezTo>
                    <a:pt x="7" y="15"/>
                    <a:pt x="0" y="39"/>
                    <a:pt x="0" y="39"/>
                  </a:cubicBezTo>
                  <a:cubicBezTo>
                    <a:pt x="0" y="39"/>
                    <a:pt x="22" y="52"/>
                    <a:pt x="39" y="45"/>
                  </a:cubicBezTo>
                  <a:cubicBezTo>
                    <a:pt x="57" y="38"/>
                    <a:pt x="63" y="13"/>
                    <a:pt x="63" y="13"/>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5" name="Freeform 36">
              <a:extLst>
                <a:ext uri="{FF2B5EF4-FFF2-40B4-BE49-F238E27FC236}">
                  <a16:creationId xmlns:a16="http://schemas.microsoft.com/office/drawing/2014/main" id="{D31A6207-0D86-4166-8E9A-A209088BF422}"/>
                </a:ext>
              </a:extLst>
            </p:cNvPr>
            <p:cNvSpPr>
              <a:spLocks/>
            </p:cNvSpPr>
            <p:nvPr/>
          </p:nvSpPr>
          <p:spPr bwMode="auto">
            <a:xfrm>
              <a:off x="8161404" y="4361610"/>
              <a:ext cx="195263" cy="165100"/>
            </a:xfrm>
            <a:custGeom>
              <a:avLst/>
              <a:gdLst>
                <a:gd name="T0" fmla="*/ 0 w 62"/>
                <a:gd name="T1" fmla="*/ 13 h 52"/>
                <a:gd name="T2" fmla="*/ 39 w 62"/>
                <a:gd name="T3" fmla="*/ 7 h 52"/>
                <a:gd name="T4" fmla="*/ 62 w 62"/>
                <a:gd name="T5" fmla="*/ 39 h 52"/>
                <a:gd name="T6" fmla="*/ 23 w 62"/>
                <a:gd name="T7" fmla="*/ 45 h 52"/>
                <a:gd name="T8" fmla="*/ 0 w 62"/>
                <a:gd name="T9" fmla="*/ 13 h 52"/>
              </a:gdLst>
              <a:ahLst/>
              <a:cxnLst>
                <a:cxn ang="0">
                  <a:pos x="T0" y="T1"/>
                </a:cxn>
                <a:cxn ang="0">
                  <a:pos x="T2" y="T3"/>
                </a:cxn>
                <a:cxn ang="0">
                  <a:pos x="T4" y="T5"/>
                </a:cxn>
                <a:cxn ang="0">
                  <a:pos x="T6" y="T7"/>
                </a:cxn>
                <a:cxn ang="0">
                  <a:pos x="T8" y="T9"/>
                </a:cxn>
              </a:cxnLst>
              <a:rect l="0" t="0" r="r" b="b"/>
              <a:pathLst>
                <a:path w="62" h="52">
                  <a:moveTo>
                    <a:pt x="0" y="13"/>
                  </a:moveTo>
                  <a:cubicBezTo>
                    <a:pt x="0" y="13"/>
                    <a:pt x="22" y="0"/>
                    <a:pt x="39" y="7"/>
                  </a:cubicBezTo>
                  <a:cubicBezTo>
                    <a:pt x="56" y="15"/>
                    <a:pt x="62" y="39"/>
                    <a:pt x="62" y="39"/>
                  </a:cubicBezTo>
                  <a:cubicBezTo>
                    <a:pt x="62" y="39"/>
                    <a:pt x="41" y="52"/>
                    <a:pt x="23" y="45"/>
                  </a:cubicBezTo>
                  <a:cubicBezTo>
                    <a:pt x="6" y="38"/>
                    <a:pt x="0" y="13"/>
                    <a:pt x="0" y="13"/>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6" name="Freeform 37">
              <a:extLst>
                <a:ext uri="{FF2B5EF4-FFF2-40B4-BE49-F238E27FC236}">
                  <a16:creationId xmlns:a16="http://schemas.microsoft.com/office/drawing/2014/main" id="{EECF7060-A0C9-4222-BA65-5B24108997AB}"/>
                </a:ext>
              </a:extLst>
            </p:cNvPr>
            <p:cNvSpPr>
              <a:spLocks/>
            </p:cNvSpPr>
            <p:nvPr/>
          </p:nvSpPr>
          <p:spPr bwMode="auto">
            <a:xfrm>
              <a:off x="8356667" y="4164760"/>
              <a:ext cx="200025" cy="165100"/>
            </a:xfrm>
            <a:custGeom>
              <a:avLst/>
              <a:gdLst>
                <a:gd name="T0" fmla="*/ 63 w 63"/>
                <a:gd name="T1" fmla="*/ 13 h 52"/>
                <a:gd name="T2" fmla="*/ 24 w 63"/>
                <a:gd name="T3" fmla="*/ 8 h 52"/>
                <a:gd name="T4" fmla="*/ 0 w 63"/>
                <a:gd name="T5" fmla="*/ 39 h 52"/>
                <a:gd name="T6" fmla="*/ 39 w 63"/>
                <a:gd name="T7" fmla="*/ 45 h 52"/>
                <a:gd name="T8" fmla="*/ 63 w 63"/>
                <a:gd name="T9" fmla="*/ 13 h 52"/>
              </a:gdLst>
              <a:ahLst/>
              <a:cxnLst>
                <a:cxn ang="0">
                  <a:pos x="T0" y="T1"/>
                </a:cxn>
                <a:cxn ang="0">
                  <a:pos x="T2" y="T3"/>
                </a:cxn>
                <a:cxn ang="0">
                  <a:pos x="T4" y="T5"/>
                </a:cxn>
                <a:cxn ang="0">
                  <a:pos x="T6" y="T7"/>
                </a:cxn>
                <a:cxn ang="0">
                  <a:pos x="T8" y="T9"/>
                </a:cxn>
              </a:cxnLst>
              <a:rect l="0" t="0" r="r" b="b"/>
              <a:pathLst>
                <a:path w="63" h="52">
                  <a:moveTo>
                    <a:pt x="63" y="13"/>
                  </a:moveTo>
                  <a:cubicBezTo>
                    <a:pt x="63" y="13"/>
                    <a:pt x="41" y="0"/>
                    <a:pt x="24" y="8"/>
                  </a:cubicBezTo>
                  <a:cubicBezTo>
                    <a:pt x="7" y="15"/>
                    <a:pt x="0" y="39"/>
                    <a:pt x="0" y="39"/>
                  </a:cubicBezTo>
                  <a:cubicBezTo>
                    <a:pt x="0" y="39"/>
                    <a:pt x="22" y="52"/>
                    <a:pt x="39" y="45"/>
                  </a:cubicBezTo>
                  <a:cubicBezTo>
                    <a:pt x="57" y="38"/>
                    <a:pt x="63" y="13"/>
                    <a:pt x="63" y="13"/>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7" name="Freeform 38">
              <a:extLst>
                <a:ext uri="{FF2B5EF4-FFF2-40B4-BE49-F238E27FC236}">
                  <a16:creationId xmlns:a16="http://schemas.microsoft.com/office/drawing/2014/main" id="{ABE9F2C8-81BD-4E23-816E-1380FAA09008}"/>
                </a:ext>
              </a:extLst>
            </p:cNvPr>
            <p:cNvSpPr>
              <a:spLocks/>
            </p:cNvSpPr>
            <p:nvPr/>
          </p:nvSpPr>
          <p:spPr bwMode="auto">
            <a:xfrm>
              <a:off x="8161404" y="4164760"/>
              <a:ext cx="195263" cy="149225"/>
            </a:xfrm>
            <a:custGeom>
              <a:avLst/>
              <a:gdLst>
                <a:gd name="T0" fmla="*/ 41 w 62"/>
                <a:gd name="T1" fmla="*/ 47 h 47"/>
                <a:gd name="T2" fmla="*/ 56 w 62"/>
                <a:gd name="T3" fmla="*/ 43 h 47"/>
                <a:gd name="T4" fmla="*/ 62 w 62"/>
                <a:gd name="T5" fmla="*/ 39 h 47"/>
                <a:gd name="T6" fmla="*/ 39 w 62"/>
                <a:gd name="T7" fmla="*/ 8 h 47"/>
                <a:gd name="T8" fmla="*/ 0 w 62"/>
                <a:gd name="T9" fmla="*/ 13 h 47"/>
                <a:gd name="T10" fmla="*/ 23 w 62"/>
                <a:gd name="T11" fmla="*/ 45 h 47"/>
              </a:gdLst>
              <a:ahLst/>
              <a:cxnLst>
                <a:cxn ang="0">
                  <a:pos x="T0" y="T1"/>
                </a:cxn>
                <a:cxn ang="0">
                  <a:pos x="T2" y="T3"/>
                </a:cxn>
                <a:cxn ang="0">
                  <a:pos x="T4" y="T5"/>
                </a:cxn>
                <a:cxn ang="0">
                  <a:pos x="T6" y="T7"/>
                </a:cxn>
                <a:cxn ang="0">
                  <a:pos x="T8" y="T9"/>
                </a:cxn>
                <a:cxn ang="0">
                  <a:pos x="T10" y="T11"/>
                </a:cxn>
              </a:cxnLst>
              <a:rect l="0" t="0" r="r" b="b"/>
              <a:pathLst>
                <a:path w="62" h="47">
                  <a:moveTo>
                    <a:pt x="41" y="47"/>
                  </a:moveTo>
                  <a:cubicBezTo>
                    <a:pt x="47" y="47"/>
                    <a:pt x="56" y="43"/>
                    <a:pt x="56" y="43"/>
                  </a:cubicBezTo>
                  <a:cubicBezTo>
                    <a:pt x="60" y="41"/>
                    <a:pt x="62" y="39"/>
                    <a:pt x="62" y="39"/>
                  </a:cubicBezTo>
                  <a:cubicBezTo>
                    <a:pt x="62" y="39"/>
                    <a:pt x="56" y="15"/>
                    <a:pt x="39" y="8"/>
                  </a:cubicBezTo>
                  <a:cubicBezTo>
                    <a:pt x="22" y="0"/>
                    <a:pt x="0" y="13"/>
                    <a:pt x="0" y="13"/>
                  </a:cubicBezTo>
                  <a:cubicBezTo>
                    <a:pt x="0" y="13"/>
                    <a:pt x="6" y="38"/>
                    <a:pt x="23" y="45"/>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8" name="Freeform 39">
              <a:extLst>
                <a:ext uri="{FF2B5EF4-FFF2-40B4-BE49-F238E27FC236}">
                  <a16:creationId xmlns:a16="http://schemas.microsoft.com/office/drawing/2014/main" id="{C592574D-CB71-420E-BF5F-7AB1916C74AD}"/>
                </a:ext>
              </a:extLst>
            </p:cNvPr>
            <p:cNvSpPr>
              <a:spLocks/>
            </p:cNvSpPr>
            <p:nvPr/>
          </p:nvSpPr>
          <p:spPr bwMode="auto">
            <a:xfrm>
              <a:off x="8356667" y="4053635"/>
              <a:ext cx="104775" cy="85725"/>
            </a:xfrm>
            <a:custGeom>
              <a:avLst/>
              <a:gdLst>
                <a:gd name="T0" fmla="*/ 33 w 33"/>
                <a:gd name="T1" fmla="*/ 6 h 27"/>
                <a:gd name="T2" fmla="*/ 13 w 33"/>
                <a:gd name="T3" fmla="*/ 3 h 27"/>
                <a:gd name="T4" fmla="*/ 0 w 33"/>
                <a:gd name="T5" fmla="*/ 20 h 27"/>
                <a:gd name="T6" fmla="*/ 21 w 33"/>
                <a:gd name="T7" fmla="*/ 23 h 27"/>
                <a:gd name="T8" fmla="*/ 33 w 33"/>
                <a:gd name="T9" fmla="*/ 6 h 27"/>
              </a:gdLst>
              <a:ahLst/>
              <a:cxnLst>
                <a:cxn ang="0">
                  <a:pos x="T0" y="T1"/>
                </a:cxn>
                <a:cxn ang="0">
                  <a:pos x="T2" y="T3"/>
                </a:cxn>
                <a:cxn ang="0">
                  <a:pos x="T4" y="T5"/>
                </a:cxn>
                <a:cxn ang="0">
                  <a:pos x="T6" y="T7"/>
                </a:cxn>
                <a:cxn ang="0">
                  <a:pos x="T8" y="T9"/>
                </a:cxn>
              </a:cxnLst>
              <a:rect l="0" t="0" r="r" b="b"/>
              <a:pathLst>
                <a:path w="33" h="27">
                  <a:moveTo>
                    <a:pt x="33" y="6"/>
                  </a:moveTo>
                  <a:cubicBezTo>
                    <a:pt x="33" y="6"/>
                    <a:pt x="21" y="0"/>
                    <a:pt x="13" y="3"/>
                  </a:cubicBezTo>
                  <a:cubicBezTo>
                    <a:pt x="4" y="7"/>
                    <a:pt x="0" y="20"/>
                    <a:pt x="0" y="20"/>
                  </a:cubicBezTo>
                  <a:cubicBezTo>
                    <a:pt x="0" y="20"/>
                    <a:pt x="12" y="27"/>
                    <a:pt x="21" y="23"/>
                  </a:cubicBezTo>
                  <a:cubicBezTo>
                    <a:pt x="30" y="19"/>
                    <a:pt x="33" y="6"/>
                    <a:pt x="33" y="6"/>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9" name="Freeform 40">
              <a:extLst>
                <a:ext uri="{FF2B5EF4-FFF2-40B4-BE49-F238E27FC236}">
                  <a16:creationId xmlns:a16="http://schemas.microsoft.com/office/drawing/2014/main" id="{BB306548-7312-427E-B722-905D7C001640}"/>
                </a:ext>
              </a:extLst>
            </p:cNvPr>
            <p:cNvSpPr>
              <a:spLocks/>
            </p:cNvSpPr>
            <p:nvPr/>
          </p:nvSpPr>
          <p:spPr bwMode="auto">
            <a:xfrm>
              <a:off x="8255067" y="4053635"/>
              <a:ext cx="101600" cy="85725"/>
            </a:xfrm>
            <a:custGeom>
              <a:avLst/>
              <a:gdLst>
                <a:gd name="T0" fmla="*/ 12 w 32"/>
                <a:gd name="T1" fmla="*/ 23 h 27"/>
                <a:gd name="T2" fmla="*/ 32 w 32"/>
                <a:gd name="T3" fmla="*/ 20 h 27"/>
                <a:gd name="T4" fmla="*/ 20 w 32"/>
                <a:gd name="T5" fmla="*/ 3 h 27"/>
                <a:gd name="T6" fmla="*/ 0 w 32"/>
                <a:gd name="T7" fmla="*/ 6 h 27"/>
                <a:gd name="T8" fmla="*/ 12 w 32"/>
                <a:gd name="T9" fmla="*/ 23 h 27"/>
              </a:gdLst>
              <a:ahLst/>
              <a:cxnLst>
                <a:cxn ang="0">
                  <a:pos x="T0" y="T1"/>
                </a:cxn>
                <a:cxn ang="0">
                  <a:pos x="T2" y="T3"/>
                </a:cxn>
                <a:cxn ang="0">
                  <a:pos x="T4" y="T5"/>
                </a:cxn>
                <a:cxn ang="0">
                  <a:pos x="T6" y="T7"/>
                </a:cxn>
                <a:cxn ang="0">
                  <a:pos x="T8" y="T9"/>
                </a:cxn>
              </a:cxnLst>
              <a:rect l="0" t="0" r="r" b="b"/>
              <a:pathLst>
                <a:path w="32" h="27">
                  <a:moveTo>
                    <a:pt x="12" y="23"/>
                  </a:moveTo>
                  <a:cubicBezTo>
                    <a:pt x="21" y="27"/>
                    <a:pt x="32" y="20"/>
                    <a:pt x="32" y="20"/>
                  </a:cubicBezTo>
                  <a:cubicBezTo>
                    <a:pt x="32" y="20"/>
                    <a:pt x="29" y="7"/>
                    <a:pt x="20" y="3"/>
                  </a:cubicBezTo>
                  <a:cubicBezTo>
                    <a:pt x="11" y="0"/>
                    <a:pt x="0" y="6"/>
                    <a:pt x="0" y="6"/>
                  </a:cubicBezTo>
                  <a:cubicBezTo>
                    <a:pt x="0" y="6"/>
                    <a:pt x="3" y="19"/>
                    <a:pt x="12" y="23"/>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0" name="Freeform 41">
              <a:extLst>
                <a:ext uri="{FF2B5EF4-FFF2-40B4-BE49-F238E27FC236}">
                  <a16:creationId xmlns:a16="http://schemas.microsoft.com/office/drawing/2014/main" id="{B37E5289-F29E-4E28-9FD6-3F2CBBB09F53}"/>
                </a:ext>
              </a:extLst>
            </p:cNvPr>
            <p:cNvSpPr>
              <a:spLocks/>
            </p:cNvSpPr>
            <p:nvPr/>
          </p:nvSpPr>
          <p:spPr bwMode="auto">
            <a:xfrm>
              <a:off x="8356667" y="4117135"/>
              <a:ext cx="0" cy="485775"/>
            </a:xfrm>
            <a:custGeom>
              <a:avLst/>
              <a:gdLst>
                <a:gd name="T0" fmla="*/ 0 h 306"/>
                <a:gd name="T1" fmla="*/ 156 h 306"/>
                <a:gd name="T2" fmla="*/ 182 h 306"/>
                <a:gd name="T3" fmla="*/ 204 h 306"/>
                <a:gd name="T4" fmla="*/ 306 h 306"/>
              </a:gdLst>
              <a:ahLst/>
              <a:cxnLst>
                <a:cxn ang="0">
                  <a:pos x="0" y="T0"/>
                </a:cxn>
                <a:cxn ang="0">
                  <a:pos x="0" y="T1"/>
                </a:cxn>
                <a:cxn ang="0">
                  <a:pos x="0" y="T2"/>
                </a:cxn>
                <a:cxn ang="0">
                  <a:pos x="0" y="T3"/>
                </a:cxn>
                <a:cxn ang="0">
                  <a:pos x="0" y="T4"/>
                </a:cxn>
              </a:cxnLst>
              <a:rect l="0" t="0" r="r" b="b"/>
              <a:pathLst>
                <a:path h="306">
                  <a:moveTo>
                    <a:pt x="0" y="0"/>
                  </a:moveTo>
                  <a:lnTo>
                    <a:pt x="0" y="156"/>
                  </a:lnTo>
                  <a:lnTo>
                    <a:pt x="0" y="182"/>
                  </a:lnTo>
                  <a:lnTo>
                    <a:pt x="0" y="204"/>
                  </a:lnTo>
                  <a:lnTo>
                    <a:pt x="0" y="306"/>
                  </a:ln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1" name="Freeform 42">
              <a:extLst>
                <a:ext uri="{FF2B5EF4-FFF2-40B4-BE49-F238E27FC236}">
                  <a16:creationId xmlns:a16="http://schemas.microsoft.com/office/drawing/2014/main" id="{49008091-2070-4509-9C8F-969B07D7B389}"/>
                </a:ext>
              </a:extLst>
            </p:cNvPr>
            <p:cNvSpPr>
              <a:spLocks/>
            </p:cNvSpPr>
            <p:nvPr/>
          </p:nvSpPr>
          <p:spPr bwMode="auto">
            <a:xfrm>
              <a:off x="8223317" y="4228260"/>
              <a:ext cx="133350" cy="63500"/>
            </a:xfrm>
            <a:custGeom>
              <a:avLst/>
              <a:gdLst>
                <a:gd name="T0" fmla="*/ 0 w 42"/>
                <a:gd name="T1" fmla="*/ 0 h 20"/>
                <a:gd name="T2" fmla="*/ 42 w 42"/>
                <a:gd name="T3" fmla="*/ 19 h 20"/>
              </a:gdLst>
              <a:ahLst/>
              <a:cxnLst>
                <a:cxn ang="0">
                  <a:pos x="T0" y="T1"/>
                </a:cxn>
                <a:cxn ang="0">
                  <a:pos x="T2" y="T3"/>
                </a:cxn>
              </a:cxnLst>
              <a:rect l="0" t="0" r="r" b="b"/>
              <a:pathLst>
                <a:path w="42" h="20">
                  <a:moveTo>
                    <a:pt x="0" y="0"/>
                  </a:moveTo>
                  <a:cubicBezTo>
                    <a:pt x="28" y="20"/>
                    <a:pt x="42" y="19"/>
                    <a:pt x="42" y="19"/>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2" name="Freeform 43">
              <a:extLst>
                <a:ext uri="{FF2B5EF4-FFF2-40B4-BE49-F238E27FC236}">
                  <a16:creationId xmlns:a16="http://schemas.microsoft.com/office/drawing/2014/main" id="{A08233CC-D52F-4792-9F5B-5954C15A8E58}"/>
                </a:ext>
              </a:extLst>
            </p:cNvPr>
            <p:cNvSpPr>
              <a:spLocks/>
            </p:cNvSpPr>
            <p:nvPr/>
          </p:nvSpPr>
          <p:spPr bwMode="auto">
            <a:xfrm>
              <a:off x="8223317" y="4421935"/>
              <a:ext cx="133350" cy="63500"/>
            </a:xfrm>
            <a:custGeom>
              <a:avLst/>
              <a:gdLst>
                <a:gd name="T0" fmla="*/ 0 w 42"/>
                <a:gd name="T1" fmla="*/ 0 h 20"/>
                <a:gd name="T2" fmla="*/ 42 w 42"/>
                <a:gd name="T3" fmla="*/ 19 h 20"/>
              </a:gdLst>
              <a:ahLst/>
              <a:cxnLst>
                <a:cxn ang="0">
                  <a:pos x="T0" y="T1"/>
                </a:cxn>
                <a:cxn ang="0">
                  <a:pos x="T2" y="T3"/>
                </a:cxn>
              </a:cxnLst>
              <a:rect l="0" t="0" r="r" b="b"/>
              <a:pathLst>
                <a:path w="42" h="20">
                  <a:moveTo>
                    <a:pt x="0" y="0"/>
                  </a:moveTo>
                  <a:cubicBezTo>
                    <a:pt x="28" y="20"/>
                    <a:pt x="42" y="19"/>
                    <a:pt x="42" y="19"/>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3" name="Freeform 44">
              <a:extLst>
                <a:ext uri="{FF2B5EF4-FFF2-40B4-BE49-F238E27FC236}">
                  <a16:creationId xmlns:a16="http://schemas.microsoft.com/office/drawing/2014/main" id="{8428162A-0BB7-4D15-97FF-C887D3DEFC0C}"/>
                </a:ext>
              </a:extLst>
            </p:cNvPr>
            <p:cNvSpPr>
              <a:spLocks/>
            </p:cNvSpPr>
            <p:nvPr/>
          </p:nvSpPr>
          <p:spPr bwMode="auto">
            <a:xfrm>
              <a:off x="8356667" y="4228260"/>
              <a:ext cx="136525" cy="63500"/>
            </a:xfrm>
            <a:custGeom>
              <a:avLst/>
              <a:gdLst>
                <a:gd name="T0" fmla="*/ 0 w 43"/>
                <a:gd name="T1" fmla="*/ 19 h 20"/>
                <a:gd name="T2" fmla="*/ 43 w 43"/>
                <a:gd name="T3" fmla="*/ 0 h 20"/>
              </a:gdLst>
              <a:ahLst/>
              <a:cxnLst>
                <a:cxn ang="0">
                  <a:pos x="T0" y="T1"/>
                </a:cxn>
                <a:cxn ang="0">
                  <a:pos x="T2" y="T3"/>
                </a:cxn>
              </a:cxnLst>
              <a:rect l="0" t="0" r="r" b="b"/>
              <a:pathLst>
                <a:path w="43" h="20">
                  <a:moveTo>
                    <a:pt x="0" y="19"/>
                  </a:moveTo>
                  <a:cubicBezTo>
                    <a:pt x="0" y="19"/>
                    <a:pt x="14" y="20"/>
                    <a:pt x="43"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4" name="Freeform 45">
              <a:extLst>
                <a:ext uri="{FF2B5EF4-FFF2-40B4-BE49-F238E27FC236}">
                  <a16:creationId xmlns:a16="http://schemas.microsoft.com/office/drawing/2014/main" id="{3A439C07-03C6-4158-8993-404A366FD1D3}"/>
                </a:ext>
              </a:extLst>
            </p:cNvPr>
            <p:cNvSpPr>
              <a:spLocks/>
            </p:cNvSpPr>
            <p:nvPr/>
          </p:nvSpPr>
          <p:spPr bwMode="auto">
            <a:xfrm>
              <a:off x="8356667" y="4421935"/>
              <a:ext cx="136525" cy="60325"/>
            </a:xfrm>
            <a:custGeom>
              <a:avLst/>
              <a:gdLst>
                <a:gd name="T0" fmla="*/ 0 w 43"/>
                <a:gd name="T1" fmla="*/ 19 h 19"/>
                <a:gd name="T2" fmla="*/ 6 w 43"/>
                <a:gd name="T3" fmla="*/ 18 h 19"/>
                <a:gd name="T4" fmla="*/ 15 w 43"/>
                <a:gd name="T5" fmla="*/ 15 h 19"/>
                <a:gd name="T6" fmla="*/ 43 w 43"/>
                <a:gd name="T7" fmla="*/ 0 h 19"/>
              </a:gdLst>
              <a:ahLst/>
              <a:cxnLst>
                <a:cxn ang="0">
                  <a:pos x="T0" y="T1"/>
                </a:cxn>
                <a:cxn ang="0">
                  <a:pos x="T2" y="T3"/>
                </a:cxn>
                <a:cxn ang="0">
                  <a:pos x="T4" y="T5"/>
                </a:cxn>
                <a:cxn ang="0">
                  <a:pos x="T6" y="T7"/>
                </a:cxn>
              </a:cxnLst>
              <a:rect l="0" t="0" r="r" b="b"/>
              <a:pathLst>
                <a:path w="43" h="19">
                  <a:moveTo>
                    <a:pt x="0" y="19"/>
                  </a:moveTo>
                  <a:cubicBezTo>
                    <a:pt x="0" y="19"/>
                    <a:pt x="2" y="19"/>
                    <a:pt x="6" y="18"/>
                  </a:cubicBezTo>
                  <a:cubicBezTo>
                    <a:pt x="8" y="18"/>
                    <a:pt x="11" y="17"/>
                    <a:pt x="15" y="15"/>
                  </a:cubicBezTo>
                  <a:cubicBezTo>
                    <a:pt x="22" y="13"/>
                    <a:pt x="31" y="8"/>
                    <a:pt x="43"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5" name="Line 46">
              <a:extLst>
                <a:ext uri="{FF2B5EF4-FFF2-40B4-BE49-F238E27FC236}">
                  <a16:creationId xmlns:a16="http://schemas.microsoft.com/office/drawing/2014/main" id="{0333B356-21C8-4A33-8E73-9B6EEE6FE0CB}"/>
                </a:ext>
              </a:extLst>
            </p:cNvPr>
            <p:cNvSpPr>
              <a:spLocks noChangeShapeType="1"/>
            </p:cNvSpPr>
            <p:nvPr/>
          </p:nvSpPr>
          <p:spPr bwMode="auto">
            <a:xfrm>
              <a:off x="8315392" y="4101260"/>
              <a:ext cx="41275" cy="15875"/>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6" name="Line 47">
              <a:extLst>
                <a:ext uri="{FF2B5EF4-FFF2-40B4-BE49-F238E27FC236}">
                  <a16:creationId xmlns:a16="http://schemas.microsoft.com/office/drawing/2014/main" id="{DDD28454-6AE9-46B1-B8D2-FE41AF04625F}"/>
                </a:ext>
              </a:extLst>
            </p:cNvPr>
            <p:cNvSpPr>
              <a:spLocks noChangeShapeType="1"/>
            </p:cNvSpPr>
            <p:nvPr/>
          </p:nvSpPr>
          <p:spPr bwMode="auto">
            <a:xfrm flipH="1">
              <a:off x="8359842" y="4098085"/>
              <a:ext cx="38100" cy="1905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395" name="Oval 5">
            <a:extLst>
              <a:ext uri="{FF2B5EF4-FFF2-40B4-BE49-F238E27FC236}">
                <a16:creationId xmlns:a16="http://schemas.microsoft.com/office/drawing/2014/main" id="{C0376FD6-26E5-451F-9071-327E8D1C6B7D}"/>
              </a:ext>
            </a:extLst>
          </p:cNvPr>
          <p:cNvSpPr>
            <a:spLocks noChangeArrowheads="1"/>
          </p:cNvSpPr>
          <p:nvPr/>
        </p:nvSpPr>
        <p:spPr bwMode="auto">
          <a:xfrm>
            <a:off x="10066404" y="2885235"/>
            <a:ext cx="827088" cy="825500"/>
          </a:xfrm>
          <a:prstGeom prst="ellipse">
            <a:avLst/>
          </a:pr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en-GB"/>
              <a:t> </a:t>
            </a:r>
          </a:p>
        </p:txBody>
      </p:sp>
      <p:sp>
        <p:nvSpPr>
          <p:cNvPr id="400" name="Rectangle 399">
            <a:extLst>
              <a:ext uri="{FF2B5EF4-FFF2-40B4-BE49-F238E27FC236}">
                <a16:creationId xmlns:a16="http://schemas.microsoft.com/office/drawing/2014/main" id="{91877BB9-5FC5-4B78-9FFC-9E26105653F2}"/>
              </a:ext>
            </a:extLst>
          </p:cNvPr>
          <p:cNvSpPr/>
          <p:nvPr/>
        </p:nvSpPr>
        <p:spPr>
          <a:xfrm>
            <a:off x="7989455" y="4926760"/>
            <a:ext cx="865686" cy="73985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grpSp>
        <p:nvGrpSpPr>
          <p:cNvPr id="397" name="Group 396">
            <a:extLst>
              <a:ext uri="{FF2B5EF4-FFF2-40B4-BE49-F238E27FC236}">
                <a16:creationId xmlns:a16="http://schemas.microsoft.com/office/drawing/2014/main" id="{B210A9DD-AC69-47BD-8961-6A2249171B3D}"/>
              </a:ext>
            </a:extLst>
          </p:cNvPr>
          <p:cNvGrpSpPr/>
          <p:nvPr/>
        </p:nvGrpSpPr>
        <p:grpSpPr>
          <a:xfrm>
            <a:off x="8113779" y="3526585"/>
            <a:ext cx="3508376" cy="1968500"/>
            <a:chOff x="8113779" y="3526585"/>
            <a:chExt cx="3508376" cy="1968500"/>
          </a:xfrm>
        </p:grpSpPr>
        <p:sp>
          <p:nvSpPr>
            <p:cNvPr id="251" name="Freeform 6">
              <a:extLst>
                <a:ext uri="{FF2B5EF4-FFF2-40B4-BE49-F238E27FC236}">
                  <a16:creationId xmlns:a16="http://schemas.microsoft.com/office/drawing/2014/main" id="{5C91D529-F797-462D-ACCF-586612736026}"/>
                </a:ext>
              </a:extLst>
            </p:cNvPr>
            <p:cNvSpPr>
              <a:spLocks/>
            </p:cNvSpPr>
            <p:nvPr/>
          </p:nvSpPr>
          <p:spPr bwMode="auto">
            <a:xfrm>
              <a:off x="11150667" y="5168060"/>
              <a:ext cx="122238" cy="327025"/>
            </a:xfrm>
            <a:custGeom>
              <a:avLst/>
              <a:gdLst>
                <a:gd name="T0" fmla="*/ 39 w 39"/>
                <a:gd name="T1" fmla="*/ 7 h 103"/>
                <a:gd name="T2" fmla="*/ 31 w 39"/>
                <a:gd name="T3" fmla="*/ 0 h 103"/>
                <a:gd name="T4" fmla="*/ 7 w 39"/>
                <a:gd name="T5" fmla="*/ 0 h 103"/>
                <a:gd name="T6" fmla="*/ 0 w 39"/>
                <a:gd name="T7" fmla="*/ 7 h 103"/>
                <a:gd name="T8" fmla="*/ 0 w 39"/>
                <a:gd name="T9" fmla="*/ 103 h 103"/>
                <a:gd name="T10" fmla="*/ 39 w 39"/>
                <a:gd name="T11" fmla="*/ 103 h 103"/>
                <a:gd name="T12" fmla="*/ 39 w 39"/>
                <a:gd name="T13" fmla="*/ 7 h 103"/>
              </a:gdLst>
              <a:ahLst/>
              <a:cxnLst>
                <a:cxn ang="0">
                  <a:pos x="T0" y="T1"/>
                </a:cxn>
                <a:cxn ang="0">
                  <a:pos x="T2" y="T3"/>
                </a:cxn>
                <a:cxn ang="0">
                  <a:pos x="T4" y="T5"/>
                </a:cxn>
                <a:cxn ang="0">
                  <a:pos x="T6" y="T7"/>
                </a:cxn>
                <a:cxn ang="0">
                  <a:pos x="T8" y="T9"/>
                </a:cxn>
                <a:cxn ang="0">
                  <a:pos x="T10" y="T11"/>
                </a:cxn>
                <a:cxn ang="0">
                  <a:pos x="T12" y="T13"/>
                </a:cxn>
              </a:cxnLst>
              <a:rect l="0" t="0" r="r" b="b"/>
              <a:pathLst>
                <a:path w="39" h="103">
                  <a:moveTo>
                    <a:pt x="39" y="7"/>
                  </a:moveTo>
                  <a:cubicBezTo>
                    <a:pt x="39" y="3"/>
                    <a:pt x="35" y="0"/>
                    <a:pt x="31" y="0"/>
                  </a:cubicBezTo>
                  <a:cubicBezTo>
                    <a:pt x="7" y="0"/>
                    <a:pt x="7" y="0"/>
                    <a:pt x="7" y="0"/>
                  </a:cubicBezTo>
                  <a:cubicBezTo>
                    <a:pt x="3" y="0"/>
                    <a:pt x="0" y="3"/>
                    <a:pt x="0" y="7"/>
                  </a:cubicBezTo>
                  <a:cubicBezTo>
                    <a:pt x="0" y="103"/>
                    <a:pt x="0" y="103"/>
                    <a:pt x="0" y="103"/>
                  </a:cubicBezTo>
                  <a:cubicBezTo>
                    <a:pt x="39" y="103"/>
                    <a:pt x="39" y="103"/>
                    <a:pt x="39" y="103"/>
                  </a:cubicBezTo>
                  <a:lnTo>
                    <a:pt x="39" y="7"/>
                  </a:ln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7">
              <a:extLst>
                <a:ext uri="{FF2B5EF4-FFF2-40B4-BE49-F238E27FC236}">
                  <a16:creationId xmlns:a16="http://schemas.microsoft.com/office/drawing/2014/main" id="{7095F88A-CDAB-4F64-B337-7B3D566180FB}"/>
                </a:ext>
              </a:extLst>
            </p:cNvPr>
            <p:cNvSpPr>
              <a:spLocks/>
            </p:cNvSpPr>
            <p:nvPr/>
          </p:nvSpPr>
          <p:spPr bwMode="auto">
            <a:xfrm>
              <a:off x="8429692" y="5168060"/>
              <a:ext cx="120650" cy="327025"/>
            </a:xfrm>
            <a:custGeom>
              <a:avLst/>
              <a:gdLst>
                <a:gd name="T0" fmla="*/ 38 w 38"/>
                <a:gd name="T1" fmla="*/ 7 h 103"/>
                <a:gd name="T2" fmla="*/ 31 w 38"/>
                <a:gd name="T3" fmla="*/ 0 h 103"/>
                <a:gd name="T4" fmla="*/ 7 w 38"/>
                <a:gd name="T5" fmla="*/ 0 h 103"/>
                <a:gd name="T6" fmla="*/ 0 w 38"/>
                <a:gd name="T7" fmla="*/ 7 h 103"/>
                <a:gd name="T8" fmla="*/ 0 w 38"/>
                <a:gd name="T9" fmla="*/ 103 h 103"/>
                <a:gd name="T10" fmla="*/ 38 w 38"/>
                <a:gd name="T11" fmla="*/ 103 h 103"/>
                <a:gd name="T12" fmla="*/ 38 w 38"/>
                <a:gd name="T13" fmla="*/ 7 h 103"/>
              </a:gdLst>
              <a:ahLst/>
              <a:cxnLst>
                <a:cxn ang="0">
                  <a:pos x="T0" y="T1"/>
                </a:cxn>
                <a:cxn ang="0">
                  <a:pos x="T2" y="T3"/>
                </a:cxn>
                <a:cxn ang="0">
                  <a:pos x="T4" y="T5"/>
                </a:cxn>
                <a:cxn ang="0">
                  <a:pos x="T6" y="T7"/>
                </a:cxn>
                <a:cxn ang="0">
                  <a:pos x="T8" y="T9"/>
                </a:cxn>
                <a:cxn ang="0">
                  <a:pos x="T10" y="T11"/>
                </a:cxn>
                <a:cxn ang="0">
                  <a:pos x="T12" y="T13"/>
                </a:cxn>
              </a:cxnLst>
              <a:rect l="0" t="0" r="r" b="b"/>
              <a:pathLst>
                <a:path w="38" h="103">
                  <a:moveTo>
                    <a:pt x="38" y="7"/>
                  </a:moveTo>
                  <a:cubicBezTo>
                    <a:pt x="38" y="3"/>
                    <a:pt x="35" y="0"/>
                    <a:pt x="31" y="0"/>
                  </a:cubicBezTo>
                  <a:cubicBezTo>
                    <a:pt x="7" y="0"/>
                    <a:pt x="7" y="0"/>
                    <a:pt x="7" y="0"/>
                  </a:cubicBezTo>
                  <a:cubicBezTo>
                    <a:pt x="3" y="0"/>
                    <a:pt x="0" y="3"/>
                    <a:pt x="0" y="7"/>
                  </a:cubicBezTo>
                  <a:cubicBezTo>
                    <a:pt x="0" y="103"/>
                    <a:pt x="0" y="103"/>
                    <a:pt x="0" y="103"/>
                  </a:cubicBezTo>
                  <a:cubicBezTo>
                    <a:pt x="38" y="103"/>
                    <a:pt x="38" y="103"/>
                    <a:pt x="38" y="103"/>
                  </a:cubicBezTo>
                  <a:lnTo>
                    <a:pt x="38" y="7"/>
                  </a:ln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8">
              <a:extLst>
                <a:ext uri="{FF2B5EF4-FFF2-40B4-BE49-F238E27FC236}">
                  <a16:creationId xmlns:a16="http://schemas.microsoft.com/office/drawing/2014/main" id="{FF02BB37-08BF-4D31-8E13-E40A4BB6FC13}"/>
                </a:ext>
              </a:extLst>
            </p:cNvPr>
            <p:cNvSpPr>
              <a:spLocks/>
            </p:cNvSpPr>
            <p:nvPr/>
          </p:nvSpPr>
          <p:spPr bwMode="auto">
            <a:xfrm>
              <a:off x="8196329" y="5056935"/>
              <a:ext cx="3343275" cy="117475"/>
            </a:xfrm>
            <a:custGeom>
              <a:avLst/>
              <a:gdLst>
                <a:gd name="T0" fmla="*/ 1054 w 2106"/>
                <a:gd name="T1" fmla="*/ 0 h 74"/>
                <a:gd name="T2" fmla="*/ 0 w 2106"/>
                <a:gd name="T3" fmla="*/ 0 h 74"/>
                <a:gd name="T4" fmla="*/ 91 w 2106"/>
                <a:gd name="T5" fmla="*/ 74 h 74"/>
                <a:gd name="T6" fmla="*/ 1054 w 2106"/>
                <a:gd name="T7" fmla="*/ 74 h 74"/>
                <a:gd name="T8" fmla="*/ 2014 w 2106"/>
                <a:gd name="T9" fmla="*/ 74 h 74"/>
                <a:gd name="T10" fmla="*/ 2106 w 2106"/>
                <a:gd name="T11" fmla="*/ 0 h 74"/>
                <a:gd name="T12" fmla="*/ 1054 w 2106"/>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2106" h="74">
                  <a:moveTo>
                    <a:pt x="1054" y="0"/>
                  </a:moveTo>
                  <a:lnTo>
                    <a:pt x="0" y="0"/>
                  </a:lnTo>
                  <a:lnTo>
                    <a:pt x="91" y="74"/>
                  </a:lnTo>
                  <a:lnTo>
                    <a:pt x="1054" y="74"/>
                  </a:lnTo>
                  <a:lnTo>
                    <a:pt x="2014" y="74"/>
                  </a:lnTo>
                  <a:lnTo>
                    <a:pt x="2106" y="0"/>
                  </a:lnTo>
                  <a:lnTo>
                    <a:pt x="1054" y="0"/>
                  </a:ln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Rectangle 9">
              <a:extLst>
                <a:ext uri="{FF2B5EF4-FFF2-40B4-BE49-F238E27FC236}">
                  <a16:creationId xmlns:a16="http://schemas.microsoft.com/office/drawing/2014/main" id="{8FD5BDFA-17F8-48C8-A5A8-E1C27BC99F0A}"/>
                </a:ext>
              </a:extLst>
            </p:cNvPr>
            <p:cNvSpPr>
              <a:spLocks noChangeArrowheads="1"/>
            </p:cNvSpPr>
            <p:nvPr/>
          </p:nvSpPr>
          <p:spPr bwMode="auto">
            <a:xfrm>
              <a:off x="8113779" y="4926760"/>
              <a:ext cx="3508375" cy="130175"/>
            </a:xfrm>
            <a:prstGeom prst="rect">
              <a:avLst/>
            </a:prstGeom>
            <a:solidFill>
              <a:srgbClr val="BE93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10">
              <a:extLst>
                <a:ext uri="{FF2B5EF4-FFF2-40B4-BE49-F238E27FC236}">
                  <a16:creationId xmlns:a16="http://schemas.microsoft.com/office/drawing/2014/main" id="{AAAC7A2C-E769-4A23-9D0D-3E8FE8E739F4}"/>
                </a:ext>
              </a:extLst>
            </p:cNvPr>
            <p:cNvSpPr>
              <a:spLocks/>
            </p:cNvSpPr>
            <p:nvPr/>
          </p:nvSpPr>
          <p:spPr bwMode="auto">
            <a:xfrm>
              <a:off x="8113779" y="4926760"/>
              <a:ext cx="1606550" cy="247650"/>
            </a:xfrm>
            <a:custGeom>
              <a:avLst/>
              <a:gdLst>
                <a:gd name="T0" fmla="*/ 1012 w 1012"/>
                <a:gd name="T1" fmla="*/ 0 h 156"/>
                <a:gd name="T2" fmla="*/ 0 w 1012"/>
                <a:gd name="T3" fmla="*/ 0 h 156"/>
                <a:gd name="T4" fmla="*/ 0 w 1012"/>
                <a:gd name="T5" fmla="*/ 82 h 156"/>
                <a:gd name="T6" fmla="*/ 52 w 1012"/>
                <a:gd name="T7" fmla="*/ 82 h 156"/>
                <a:gd name="T8" fmla="*/ 143 w 1012"/>
                <a:gd name="T9" fmla="*/ 156 h 156"/>
                <a:gd name="T10" fmla="*/ 187 w 1012"/>
                <a:gd name="T11" fmla="*/ 156 h 156"/>
              </a:gdLst>
              <a:ahLst/>
              <a:cxnLst>
                <a:cxn ang="0">
                  <a:pos x="T0" y="T1"/>
                </a:cxn>
                <a:cxn ang="0">
                  <a:pos x="T2" y="T3"/>
                </a:cxn>
                <a:cxn ang="0">
                  <a:pos x="T4" y="T5"/>
                </a:cxn>
                <a:cxn ang="0">
                  <a:pos x="T6" y="T7"/>
                </a:cxn>
                <a:cxn ang="0">
                  <a:pos x="T8" y="T9"/>
                </a:cxn>
                <a:cxn ang="0">
                  <a:pos x="T10" y="T11"/>
                </a:cxn>
              </a:cxnLst>
              <a:rect l="0" t="0" r="r" b="b"/>
              <a:pathLst>
                <a:path w="1012" h="156">
                  <a:moveTo>
                    <a:pt x="1012" y="0"/>
                  </a:moveTo>
                  <a:lnTo>
                    <a:pt x="0" y="0"/>
                  </a:lnTo>
                  <a:lnTo>
                    <a:pt x="0" y="82"/>
                  </a:lnTo>
                  <a:lnTo>
                    <a:pt x="52" y="82"/>
                  </a:lnTo>
                  <a:lnTo>
                    <a:pt x="143" y="156"/>
                  </a:lnTo>
                  <a:lnTo>
                    <a:pt x="187" y="156"/>
                  </a:ln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9" name="Freeform 11">
              <a:extLst>
                <a:ext uri="{FF2B5EF4-FFF2-40B4-BE49-F238E27FC236}">
                  <a16:creationId xmlns:a16="http://schemas.microsoft.com/office/drawing/2014/main" id="{A16F0B7B-E521-4637-BD1D-0A65E419454D}"/>
                </a:ext>
              </a:extLst>
            </p:cNvPr>
            <p:cNvSpPr>
              <a:spLocks/>
            </p:cNvSpPr>
            <p:nvPr/>
          </p:nvSpPr>
          <p:spPr bwMode="auto">
            <a:xfrm>
              <a:off x="10461692" y="4926760"/>
              <a:ext cx="1160463" cy="320675"/>
            </a:xfrm>
            <a:custGeom>
              <a:avLst/>
              <a:gdLst>
                <a:gd name="T0" fmla="*/ 256 w 366"/>
                <a:gd name="T1" fmla="*/ 101 h 101"/>
                <a:gd name="T2" fmla="*/ 256 w 366"/>
                <a:gd name="T3" fmla="*/ 81 h 101"/>
                <a:gd name="T4" fmla="*/ 255 w 366"/>
                <a:gd name="T5" fmla="*/ 78 h 101"/>
                <a:gd name="T6" fmla="*/ 294 w 366"/>
                <a:gd name="T7" fmla="*/ 78 h 101"/>
                <a:gd name="T8" fmla="*/ 340 w 366"/>
                <a:gd name="T9" fmla="*/ 41 h 101"/>
                <a:gd name="T10" fmla="*/ 366 w 366"/>
                <a:gd name="T11" fmla="*/ 41 h 101"/>
                <a:gd name="T12" fmla="*/ 366 w 366"/>
                <a:gd name="T13" fmla="*/ 0 h 101"/>
                <a:gd name="T14" fmla="*/ 0 w 366"/>
                <a:gd name="T15" fmla="*/ 0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6" h="101">
                  <a:moveTo>
                    <a:pt x="256" y="101"/>
                  </a:moveTo>
                  <a:cubicBezTo>
                    <a:pt x="256" y="81"/>
                    <a:pt x="256" y="81"/>
                    <a:pt x="256" y="81"/>
                  </a:cubicBezTo>
                  <a:cubicBezTo>
                    <a:pt x="256" y="80"/>
                    <a:pt x="255" y="79"/>
                    <a:pt x="255" y="78"/>
                  </a:cubicBezTo>
                  <a:cubicBezTo>
                    <a:pt x="294" y="78"/>
                    <a:pt x="294" y="78"/>
                    <a:pt x="294" y="78"/>
                  </a:cubicBezTo>
                  <a:cubicBezTo>
                    <a:pt x="340" y="41"/>
                    <a:pt x="340" y="41"/>
                    <a:pt x="340" y="41"/>
                  </a:cubicBezTo>
                  <a:cubicBezTo>
                    <a:pt x="366" y="41"/>
                    <a:pt x="366" y="41"/>
                    <a:pt x="366" y="41"/>
                  </a:cubicBezTo>
                  <a:cubicBezTo>
                    <a:pt x="366" y="0"/>
                    <a:pt x="366" y="0"/>
                    <a:pt x="366" y="0"/>
                  </a:cubicBezTo>
                  <a:cubicBezTo>
                    <a:pt x="0" y="0"/>
                    <a:pt x="0" y="0"/>
                    <a:pt x="0"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0" name="Line 12">
              <a:extLst>
                <a:ext uri="{FF2B5EF4-FFF2-40B4-BE49-F238E27FC236}">
                  <a16:creationId xmlns:a16="http://schemas.microsoft.com/office/drawing/2014/main" id="{2E920E06-79AC-4C21-8CD5-A4A96DF81090}"/>
                </a:ext>
              </a:extLst>
            </p:cNvPr>
            <p:cNvSpPr>
              <a:spLocks noChangeShapeType="1"/>
            </p:cNvSpPr>
            <p:nvPr/>
          </p:nvSpPr>
          <p:spPr bwMode="auto">
            <a:xfrm>
              <a:off x="8196329" y="5056935"/>
              <a:ext cx="3343275"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1" name="Line 13">
              <a:extLst>
                <a:ext uri="{FF2B5EF4-FFF2-40B4-BE49-F238E27FC236}">
                  <a16:creationId xmlns:a16="http://schemas.microsoft.com/office/drawing/2014/main" id="{A5354B77-0BB3-4550-BB8A-CDB0A89F69FB}"/>
                </a:ext>
              </a:extLst>
            </p:cNvPr>
            <p:cNvSpPr>
              <a:spLocks noChangeShapeType="1"/>
            </p:cNvSpPr>
            <p:nvPr/>
          </p:nvSpPr>
          <p:spPr bwMode="auto">
            <a:xfrm>
              <a:off x="8423342" y="5174410"/>
              <a:ext cx="2641600"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2" name="Line 14">
              <a:extLst>
                <a:ext uri="{FF2B5EF4-FFF2-40B4-BE49-F238E27FC236}">
                  <a16:creationId xmlns:a16="http://schemas.microsoft.com/office/drawing/2014/main" id="{7E04B0F5-5961-42A3-8CE9-BAD88FF18EE8}"/>
                </a:ext>
              </a:extLst>
            </p:cNvPr>
            <p:cNvSpPr>
              <a:spLocks noChangeShapeType="1"/>
            </p:cNvSpPr>
            <p:nvPr/>
          </p:nvSpPr>
          <p:spPr bwMode="auto">
            <a:xfrm>
              <a:off x="11099867" y="5174410"/>
              <a:ext cx="169863"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3" name="Line 15">
              <a:extLst>
                <a:ext uri="{FF2B5EF4-FFF2-40B4-BE49-F238E27FC236}">
                  <a16:creationId xmlns:a16="http://schemas.microsoft.com/office/drawing/2014/main" id="{170699D9-8713-4200-A7B8-C6E66318C121}"/>
                </a:ext>
              </a:extLst>
            </p:cNvPr>
            <p:cNvSpPr>
              <a:spLocks noChangeShapeType="1"/>
            </p:cNvSpPr>
            <p:nvPr/>
          </p:nvSpPr>
          <p:spPr bwMode="auto">
            <a:xfrm>
              <a:off x="8547167" y="5177585"/>
              <a:ext cx="0" cy="31750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4" name="Line 16">
              <a:extLst>
                <a:ext uri="{FF2B5EF4-FFF2-40B4-BE49-F238E27FC236}">
                  <a16:creationId xmlns:a16="http://schemas.microsoft.com/office/drawing/2014/main" id="{33827CFA-C73D-4315-8A93-7EFCBF6505AE}"/>
                </a:ext>
              </a:extLst>
            </p:cNvPr>
            <p:cNvSpPr>
              <a:spLocks noChangeShapeType="1"/>
            </p:cNvSpPr>
            <p:nvPr/>
          </p:nvSpPr>
          <p:spPr bwMode="auto">
            <a:xfrm>
              <a:off x="8429692" y="5180760"/>
              <a:ext cx="0" cy="314325"/>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5" name="Line 17">
              <a:extLst>
                <a:ext uri="{FF2B5EF4-FFF2-40B4-BE49-F238E27FC236}">
                  <a16:creationId xmlns:a16="http://schemas.microsoft.com/office/drawing/2014/main" id="{0728A259-2D05-4B35-9D6E-AB54FCCA5CFB}"/>
                </a:ext>
              </a:extLst>
            </p:cNvPr>
            <p:cNvSpPr>
              <a:spLocks noChangeShapeType="1"/>
            </p:cNvSpPr>
            <p:nvPr/>
          </p:nvSpPr>
          <p:spPr bwMode="auto">
            <a:xfrm>
              <a:off x="11150667" y="5180760"/>
              <a:ext cx="0" cy="314325"/>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6" name="Line 18">
              <a:extLst>
                <a:ext uri="{FF2B5EF4-FFF2-40B4-BE49-F238E27FC236}">
                  <a16:creationId xmlns:a16="http://schemas.microsoft.com/office/drawing/2014/main" id="{074FEEFB-54C3-4FDF-87CC-3A4A0DD84F67}"/>
                </a:ext>
              </a:extLst>
            </p:cNvPr>
            <p:cNvSpPr>
              <a:spLocks noChangeShapeType="1"/>
            </p:cNvSpPr>
            <p:nvPr/>
          </p:nvSpPr>
          <p:spPr bwMode="auto">
            <a:xfrm>
              <a:off x="11272904" y="5285535"/>
              <a:ext cx="0" cy="20955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7" name="Rectangle 19">
              <a:extLst>
                <a:ext uri="{FF2B5EF4-FFF2-40B4-BE49-F238E27FC236}">
                  <a16:creationId xmlns:a16="http://schemas.microsoft.com/office/drawing/2014/main" id="{8C29B49C-DC8A-4AFA-A6BF-363FB429D457}"/>
                </a:ext>
              </a:extLst>
            </p:cNvPr>
            <p:cNvSpPr>
              <a:spLocks noChangeArrowheads="1"/>
            </p:cNvSpPr>
            <p:nvPr/>
          </p:nvSpPr>
          <p:spPr bwMode="auto">
            <a:xfrm>
              <a:off x="9650479" y="3580560"/>
              <a:ext cx="1657350" cy="1092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Rectangle 20">
              <a:extLst>
                <a:ext uri="{FF2B5EF4-FFF2-40B4-BE49-F238E27FC236}">
                  <a16:creationId xmlns:a16="http://schemas.microsoft.com/office/drawing/2014/main" id="{5CC80BAC-E449-42E9-8CFF-A81FBB577B2A}"/>
                </a:ext>
              </a:extLst>
            </p:cNvPr>
            <p:cNvSpPr>
              <a:spLocks noChangeArrowheads="1"/>
            </p:cNvSpPr>
            <p:nvPr/>
          </p:nvSpPr>
          <p:spPr bwMode="auto">
            <a:xfrm>
              <a:off x="10148954" y="4704510"/>
              <a:ext cx="661988" cy="225425"/>
            </a:xfrm>
            <a:prstGeom prst="rect">
              <a:avLst/>
            </a:prstGeom>
            <a:solidFill>
              <a:srgbClr val="FFE3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21">
              <a:extLst>
                <a:ext uri="{FF2B5EF4-FFF2-40B4-BE49-F238E27FC236}">
                  <a16:creationId xmlns:a16="http://schemas.microsoft.com/office/drawing/2014/main" id="{99755468-68A3-4B2B-A042-F883459A5C36}"/>
                </a:ext>
              </a:extLst>
            </p:cNvPr>
            <p:cNvSpPr>
              <a:spLocks/>
            </p:cNvSpPr>
            <p:nvPr/>
          </p:nvSpPr>
          <p:spPr bwMode="auto">
            <a:xfrm>
              <a:off x="10148954" y="4733085"/>
              <a:ext cx="661988" cy="130175"/>
            </a:xfrm>
            <a:custGeom>
              <a:avLst/>
              <a:gdLst>
                <a:gd name="T0" fmla="*/ 417 w 417"/>
                <a:gd name="T1" fmla="*/ 82 h 82"/>
                <a:gd name="T2" fmla="*/ 417 w 417"/>
                <a:gd name="T3" fmla="*/ 0 h 82"/>
                <a:gd name="T4" fmla="*/ 0 w 417"/>
                <a:gd name="T5" fmla="*/ 0 h 82"/>
                <a:gd name="T6" fmla="*/ 0 w 417"/>
                <a:gd name="T7" fmla="*/ 0 h 82"/>
                <a:gd name="T8" fmla="*/ 0 w 417"/>
                <a:gd name="T9" fmla="*/ 14 h 82"/>
                <a:gd name="T10" fmla="*/ 417 w 417"/>
                <a:gd name="T11" fmla="*/ 82 h 82"/>
              </a:gdLst>
              <a:ahLst/>
              <a:cxnLst>
                <a:cxn ang="0">
                  <a:pos x="T0" y="T1"/>
                </a:cxn>
                <a:cxn ang="0">
                  <a:pos x="T2" y="T3"/>
                </a:cxn>
                <a:cxn ang="0">
                  <a:pos x="T4" y="T5"/>
                </a:cxn>
                <a:cxn ang="0">
                  <a:pos x="T6" y="T7"/>
                </a:cxn>
                <a:cxn ang="0">
                  <a:pos x="T8" y="T9"/>
                </a:cxn>
                <a:cxn ang="0">
                  <a:pos x="T10" y="T11"/>
                </a:cxn>
              </a:cxnLst>
              <a:rect l="0" t="0" r="r" b="b"/>
              <a:pathLst>
                <a:path w="417" h="82">
                  <a:moveTo>
                    <a:pt x="417" y="82"/>
                  </a:moveTo>
                  <a:lnTo>
                    <a:pt x="417" y="0"/>
                  </a:lnTo>
                  <a:lnTo>
                    <a:pt x="0" y="0"/>
                  </a:lnTo>
                  <a:lnTo>
                    <a:pt x="0" y="0"/>
                  </a:lnTo>
                  <a:lnTo>
                    <a:pt x="0" y="14"/>
                  </a:lnTo>
                  <a:lnTo>
                    <a:pt x="417" y="82"/>
                  </a:ln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22">
              <a:extLst>
                <a:ext uri="{FF2B5EF4-FFF2-40B4-BE49-F238E27FC236}">
                  <a16:creationId xmlns:a16="http://schemas.microsoft.com/office/drawing/2014/main" id="{F6ADBC28-F74F-4A3D-BF37-28B4F97C5A2D}"/>
                </a:ext>
              </a:extLst>
            </p:cNvPr>
            <p:cNvSpPr>
              <a:spLocks noEditPoints="1"/>
            </p:cNvSpPr>
            <p:nvPr/>
          </p:nvSpPr>
          <p:spPr bwMode="auto">
            <a:xfrm>
              <a:off x="9590154" y="3526585"/>
              <a:ext cx="1778000" cy="1200150"/>
            </a:xfrm>
            <a:custGeom>
              <a:avLst/>
              <a:gdLst>
                <a:gd name="T0" fmla="*/ 0 w 1120"/>
                <a:gd name="T1" fmla="*/ 0 h 756"/>
                <a:gd name="T2" fmla="*/ 0 w 1120"/>
                <a:gd name="T3" fmla="*/ 756 h 756"/>
                <a:gd name="T4" fmla="*/ 1120 w 1120"/>
                <a:gd name="T5" fmla="*/ 756 h 756"/>
                <a:gd name="T6" fmla="*/ 1120 w 1120"/>
                <a:gd name="T7" fmla="*/ 0 h 756"/>
                <a:gd name="T8" fmla="*/ 0 w 1120"/>
                <a:gd name="T9" fmla="*/ 0 h 756"/>
                <a:gd name="T10" fmla="*/ 1082 w 1120"/>
                <a:gd name="T11" fmla="*/ 722 h 756"/>
                <a:gd name="T12" fmla="*/ 38 w 1120"/>
                <a:gd name="T13" fmla="*/ 722 h 756"/>
                <a:gd name="T14" fmla="*/ 38 w 1120"/>
                <a:gd name="T15" fmla="*/ 34 h 756"/>
                <a:gd name="T16" fmla="*/ 1082 w 1120"/>
                <a:gd name="T17" fmla="*/ 34 h 756"/>
                <a:gd name="T18" fmla="*/ 1082 w 1120"/>
                <a:gd name="T19" fmla="*/ 722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0" h="756">
                  <a:moveTo>
                    <a:pt x="0" y="0"/>
                  </a:moveTo>
                  <a:lnTo>
                    <a:pt x="0" y="756"/>
                  </a:lnTo>
                  <a:lnTo>
                    <a:pt x="1120" y="756"/>
                  </a:lnTo>
                  <a:lnTo>
                    <a:pt x="1120" y="0"/>
                  </a:lnTo>
                  <a:lnTo>
                    <a:pt x="0" y="0"/>
                  </a:lnTo>
                  <a:close/>
                  <a:moveTo>
                    <a:pt x="1082" y="722"/>
                  </a:moveTo>
                  <a:lnTo>
                    <a:pt x="38" y="722"/>
                  </a:lnTo>
                  <a:lnTo>
                    <a:pt x="38" y="34"/>
                  </a:lnTo>
                  <a:lnTo>
                    <a:pt x="1082" y="34"/>
                  </a:lnTo>
                  <a:lnTo>
                    <a:pt x="1082" y="722"/>
                  </a:ln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23">
              <a:extLst>
                <a:ext uri="{FF2B5EF4-FFF2-40B4-BE49-F238E27FC236}">
                  <a16:creationId xmlns:a16="http://schemas.microsoft.com/office/drawing/2014/main" id="{7DDB9AE1-6BB8-4CA9-BC8A-0A61860FC9FE}"/>
                </a:ext>
              </a:extLst>
            </p:cNvPr>
            <p:cNvSpPr>
              <a:spLocks noEditPoints="1"/>
            </p:cNvSpPr>
            <p:nvPr/>
          </p:nvSpPr>
          <p:spPr bwMode="auto">
            <a:xfrm>
              <a:off x="9590154" y="3526585"/>
              <a:ext cx="1778000" cy="1403350"/>
            </a:xfrm>
            <a:custGeom>
              <a:avLst/>
              <a:gdLst>
                <a:gd name="T0" fmla="*/ 354 w 1120"/>
                <a:gd name="T1" fmla="*/ 756 h 884"/>
                <a:gd name="T2" fmla="*/ 354 w 1120"/>
                <a:gd name="T3" fmla="*/ 884 h 884"/>
                <a:gd name="T4" fmla="*/ 276 w 1120"/>
                <a:gd name="T5" fmla="*/ 0 h 884"/>
                <a:gd name="T6" fmla="*/ 1120 w 1120"/>
                <a:gd name="T7" fmla="*/ 0 h 884"/>
                <a:gd name="T8" fmla="*/ 1120 w 1120"/>
                <a:gd name="T9" fmla="*/ 606 h 884"/>
                <a:gd name="T10" fmla="*/ 1120 w 1120"/>
                <a:gd name="T11" fmla="*/ 680 h 884"/>
                <a:gd name="T12" fmla="*/ 1120 w 1120"/>
                <a:gd name="T13" fmla="*/ 756 h 884"/>
                <a:gd name="T14" fmla="*/ 0 w 1120"/>
                <a:gd name="T15" fmla="*/ 756 h 884"/>
                <a:gd name="T16" fmla="*/ 0 w 1120"/>
                <a:gd name="T17" fmla="*/ 128 h 884"/>
                <a:gd name="T18" fmla="*/ 0 w 1120"/>
                <a:gd name="T19" fmla="*/ 66 h 884"/>
                <a:gd name="T20" fmla="*/ 0 w 1120"/>
                <a:gd name="T21" fmla="*/ 0 h 884"/>
                <a:gd name="T22" fmla="*/ 276 w 1120"/>
                <a:gd name="T23" fmla="*/ 0 h 884"/>
                <a:gd name="T24" fmla="*/ 1082 w 1120"/>
                <a:gd name="T25" fmla="*/ 34 h 884"/>
                <a:gd name="T26" fmla="*/ 38 w 1120"/>
                <a:gd name="T27" fmla="*/ 34 h 884"/>
                <a:gd name="T28" fmla="*/ 38 w 1120"/>
                <a:gd name="T29" fmla="*/ 722 h 884"/>
                <a:gd name="T30" fmla="*/ 1082 w 1120"/>
                <a:gd name="T31" fmla="*/ 722 h 884"/>
                <a:gd name="T32" fmla="*/ 1082 w 1120"/>
                <a:gd name="T33" fmla="*/ 34 h 884"/>
                <a:gd name="T34" fmla="*/ 769 w 1120"/>
                <a:gd name="T35" fmla="*/ 884 h 884"/>
                <a:gd name="T36" fmla="*/ 769 w 1120"/>
                <a:gd name="T37" fmla="*/ 80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0" h="884">
                  <a:moveTo>
                    <a:pt x="354" y="756"/>
                  </a:moveTo>
                  <a:lnTo>
                    <a:pt x="354" y="884"/>
                  </a:lnTo>
                  <a:moveTo>
                    <a:pt x="276" y="0"/>
                  </a:moveTo>
                  <a:lnTo>
                    <a:pt x="1120" y="0"/>
                  </a:lnTo>
                  <a:lnTo>
                    <a:pt x="1120" y="606"/>
                  </a:lnTo>
                  <a:moveTo>
                    <a:pt x="1120" y="680"/>
                  </a:moveTo>
                  <a:lnTo>
                    <a:pt x="1120" y="756"/>
                  </a:lnTo>
                  <a:lnTo>
                    <a:pt x="0" y="756"/>
                  </a:lnTo>
                  <a:lnTo>
                    <a:pt x="0" y="128"/>
                  </a:lnTo>
                  <a:moveTo>
                    <a:pt x="0" y="66"/>
                  </a:moveTo>
                  <a:lnTo>
                    <a:pt x="0" y="0"/>
                  </a:lnTo>
                  <a:lnTo>
                    <a:pt x="276" y="0"/>
                  </a:lnTo>
                  <a:moveTo>
                    <a:pt x="1082" y="34"/>
                  </a:moveTo>
                  <a:lnTo>
                    <a:pt x="38" y="34"/>
                  </a:lnTo>
                  <a:lnTo>
                    <a:pt x="38" y="722"/>
                  </a:lnTo>
                  <a:lnTo>
                    <a:pt x="1082" y="722"/>
                  </a:lnTo>
                  <a:lnTo>
                    <a:pt x="1082" y="34"/>
                  </a:lnTo>
                  <a:moveTo>
                    <a:pt x="769" y="884"/>
                  </a:moveTo>
                  <a:lnTo>
                    <a:pt x="769" y="800"/>
                  </a:ln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7" name="Freeform 48">
              <a:extLst>
                <a:ext uri="{FF2B5EF4-FFF2-40B4-BE49-F238E27FC236}">
                  <a16:creationId xmlns:a16="http://schemas.microsoft.com/office/drawing/2014/main" id="{94F4BDD4-4065-4437-AC28-4B2643FBC7E7}"/>
                </a:ext>
              </a:extLst>
            </p:cNvPr>
            <p:cNvSpPr>
              <a:spLocks/>
            </p:cNvSpPr>
            <p:nvPr/>
          </p:nvSpPr>
          <p:spPr bwMode="auto">
            <a:xfrm>
              <a:off x="9720329" y="4482260"/>
              <a:ext cx="1204913" cy="558800"/>
            </a:xfrm>
            <a:custGeom>
              <a:avLst/>
              <a:gdLst>
                <a:gd name="T0" fmla="*/ 332 w 380"/>
                <a:gd name="T1" fmla="*/ 85 h 176"/>
                <a:gd name="T2" fmla="*/ 274 w 380"/>
                <a:gd name="T3" fmla="*/ 104 h 176"/>
                <a:gd name="T4" fmla="*/ 156 w 380"/>
                <a:gd name="T5" fmla="*/ 126 h 176"/>
                <a:gd name="T6" fmla="*/ 48 w 380"/>
                <a:gd name="T7" fmla="*/ 12 h 176"/>
                <a:gd name="T8" fmla="*/ 10 w 380"/>
                <a:gd name="T9" fmla="*/ 52 h 176"/>
                <a:gd name="T10" fmla="*/ 118 w 380"/>
                <a:gd name="T11" fmla="*/ 167 h 176"/>
                <a:gd name="T12" fmla="*/ 140 w 380"/>
                <a:gd name="T13" fmla="*/ 175 h 176"/>
                <a:gd name="T14" fmla="*/ 141 w 380"/>
                <a:gd name="T15" fmla="*/ 175 h 176"/>
                <a:gd name="T16" fmla="*/ 283 w 380"/>
                <a:gd name="T17" fmla="*/ 140 h 176"/>
                <a:gd name="T18" fmla="*/ 295 w 380"/>
                <a:gd name="T19" fmla="*/ 126 h 176"/>
                <a:gd name="T20" fmla="*/ 335 w 380"/>
                <a:gd name="T21" fmla="*/ 108 h 176"/>
                <a:gd name="T22" fmla="*/ 376 w 380"/>
                <a:gd name="T23" fmla="*/ 105 h 176"/>
                <a:gd name="T24" fmla="*/ 378 w 380"/>
                <a:gd name="T25" fmla="*/ 100 h 176"/>
                <a:gd name="T26" fmla="*/ 332 w 380"/>
                <a:gd name="T27" fmla="*/ 8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0" h="176">
                  <a:moveTo>
                    <a:pt x="332" y="85"/>
                  </a:moveTo>
                  <a:cubicBezTo>
                    <a:pt x="316" y="87"/>
                    <a:pt x="293" y="94"/>
                    <a:pt x="274" y="104"/>
                  </a:cubicBezTo>
                  <a:cubicBezTo>
                    <a:pt x="156" y="126"/>
                    <a:pt x="156" y="126"/>
                    <a:pt x="156" y="126"/>
                  </a:cubicBezTo>
                  <a:cubicBezTo>
                    <a:pt x="48" y="12"/>
                    <a:pt x="48" y="12"/>
                    <a:pt x="48" y="12"/>
                  </a:cubicBezTo>
                  <a:cubicBezTo>
                    <a:pt x="38" y="0"/>
                    <a:pt x="0" y="41"/>
                    <a:pt x="10" y="52"/>
                  </a:cubicBezTo>
                  <a:cubicBezTo>
                    <a:pt x="118" y="167"/>
                    <a:pt x="118" y="167"/>
                    <a:pt x="118" y="167"/>
                  </a:cubicBezTo>
                  <a:cubicBezTo>
                    <a:pt x="124" y="174"/>
                    <a:pt x="132" y="176"/>
                    <a:pt x="140" y="175"/>
                  </a:cubicBezTo>
                  <a:cubicBezTo>
                    <a:pt x="141" y="175"/>
                    <a:pt x="141" y="175"/>
                    <a:pt x="141" y="175"/>
                  </a:cubicBezTo>
                  <a:cubicBezTo>
                    <a:pt x="141" y="175"/>
                    <a:pt x="283" y="140"/>
                    <a:pt x="283" y="140"/>
                  </a:cubicBezTo>
                  <a:cubicBezTo>
                    <a:pt x="293" y="138"/>
                    <a:pt x="292" y="133"/>
                    <a:pt x="295" y="126"/>
                  </a:cubicBezTo>
                  <a:cubicBezTo>
                    <a:pt x="297" y="122"/>
                    <a:pt x="313" y="113"/>
                    <a:pt x="335" y="108"/>
                  </a:cubicBezTo>
                  <a:cubicBezTo>
                    <a:pt x="360" y="102"/>
                    <a:pt x="372" y="111"/>
                    <a:pt x="376" y="105"/>
                  </a:cubicBezTo>
                  <a:cubicBezTo>
                    <a:pt x="377" y="104"/>
                    <a:pt x="378" y="102"/>
                    <a:pt x="378" y="100"/>
                  </a:cubicBezTo>
                  <a:cubicBezTo>
                    <a:pt x="380" y="90"/>
                    <a:pt x="356" y="82"/>
                    <a:pt x="332" y="85"/>
                  </a:cubicBezTo>
                  <a:close/>
                </a:path>
              </a:pathLst>
            </a:custGeom>
            <a:solidFill>
              <a:srgbClr val="FF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49">
              <a:extLst>
                <a:ext uri="{FF2B5EF4-FFF2-40B4-BE49-F238E27FC236}">
                  <a16:creationId xmlns:a16="http://schemas.microsoft.com/office/drawing/2014/main" id="{FD2E5E25-8E83-42CD-84D6-6A54B1E82BF7}"/>
                </a:ext>
              </a:extLst>
            </p:cNvPr>
            <p:cNvSpPr>
              <a:spLocks/>
            </p:cNvSpPr>
            <p:nvPr/>
          </p:nvSpPr>
          <p:spPr bwMode="auto">
            <a:xfrm>
              <a:off x="8915467" y="4418760"/>
              <a:ext cx="1062038" cy="1063625"/>
            </a:xfrm>
            <a:custGeom>
              <a:avLst/>
              <a:gdLst>
                <a:gd name="T0" fmla="*/ 62 w 335"/>
                <a:gd name="T1" fmla="*/ 82 h 335"/>
                <a:gd name="T2" fmla="*/ 62 w 335"/>
                <a:gd name="T3" fmla="*/ 314 h 335"/>
                <a:gd name="T4" fmla="*/ 66 w 335"/>
                <a:gd name="T5" fmla="*/ 335 h 335"/>
                <a:gd name="T6" fmla="*/ 268 w 335"/>
                <a:gd name="T7" fmla="*/ 335 h 335"/>
                <a:gd name="T8" fmla="*/ 273 w 335"/>
                <a:gd name="T9" fmla="*/ 314 h 335"/>
                <a:gd name="T10" fmla="*/ 273 w 335"/>
                <a:gd name="T11" fmla="*/ 82 h 335"/>
                <a:gd name="T12" fmla="*/ 290 w 335"/>
                <a:gd name="T13" fmla="*/ 100 h 335"/>
                <a:gd name="T14" fmla="*/ 335 w 335"/>
                <a:gd name="T15" fmla="*/ 66 h 335"/>
                <a:gd name="T16" fmla="*/ 273 w 335"/>
                <a:gd name="T17" fmla="*/ 10 h 335"/>
                <a:gd name="T18" fmla="*/ 226 w 335"/>
                <a:gd name="T19" fmla="*/ 2 h 335"/>
                <a:gd name="T20" fmla="*/ 225 w 335"/>
                <a:gd name="T21" fmla="*/ 2 h 335"/>
                <a:gd name="T22" fmla="*/ 110 w 335"/>
                <a:gd name="T23" fmla="*/ 2 h 335"/>
                <a:gd name="T24" fmla="*/ 109 w 335"/>
                <a:gd name="T25" fmla="*/ 2 h 335"/>
                <a:gd name="T26" fmla="*/ 61 w 335"/>
                <a:gd name="T27" fmla="*/ 10 h 335"/>
                <a:gd name="T28" fmla="*/ 0 w 335"/>
                <a:gd name="T29" fmla="*/ 66 h 335"/>
                <a:gd name="T30" fmla="*/ 45 w 335"/>
                <a:gd name="T31" fmla="*/ 100 h 335"/>
                <a:gd name="T32" fmla="*/ 62 w 335"/>
                <a:gd name="T33" fmla="*/ 82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5" h="335">
                  <a:moveTo>
                    <a:pt x="62" y="82"/>
                  </a:moveTo>
                  <a:cubicBezTo>
                    <a:pt x="62" y="314"/>
                    <a:pt x="62" y="314"/>
                    <a:pt x="62" y="314"/>
                  </a:cubicBezTo>
                  <a:cubicBezTo>
                    <a:pt x="62" y="322"/>
                    <a:pt x="63" y="329"/>
                    <a:pt x="66" y="335"/>
                  </a:cubicBezTo>
                  <a:cubicBezTo>
                    <a:pt x="268" y="335"/>
                    <a:pt x="268" y="335"/>
                    <a:pt x="268" y="335"/>
                  </a:cubicBezTo>
                  <a:cubicBezTo>
                    <a:pt x="271" y="329"/>
                    <a:pt x="273" y="322"/>
                    <a:pt x="273" y="314"/>
                  </a:cubicBezTo>
                  <a:cubicBezTo>
                    <a:pt x="273" y="82"/>
                    <a:pt x="273" y="82"/>
                    <a:pt x="273" y="82"/>
                  </a:cubicBezTo>
                  <a:cubicBezTo>
                    <a:pt x="290" y="100"/>
                    <a:pt x="290" y="100"/>
                    <a:pt x="290" y="100"/>
                  </a:cubicBezTo>
                  <a:cubicBezTo>
                    <a:pt x="335" y="66"/>
                    <a:pt x="335" y="66"/>
                    <a:pt x="335" y="66"/>
                  </a:cubicBezTo>
                  <a:cubicBezTo>
                    <a:pt x="335" y="66"/>
                    <a:pt x="297" y="20"/>
                    <a:pt x="273" y="10"/>
                  </a:cubicBezTo>
                  <a:cubicBezTo>
                    <a:pt x="250" y="0"/>
                    <a:pt x="229" y="2"/>
                    <a:pt x="226" y="2"/>
                  </a:cubicBezTo>
                  <a:cubicBezTo>
                    <a:pt x="225" y="2"/>
                    <a:pt x="225" y="2"/>
                    <a:pt x="225" y="2"/>
                  </a:cubicBezTo>
                  <a:cubicBezTo>
                    <a:pt x="110" y="2"/>
                    <a:pt x="110" y="2"/>
                    <a:pt x="110" y="2"/>
                  </a:cubicBezTo>
                  <a:cubicBezTo>
                    <a:pt x="109" y="2"/>
                    <a:pt x="109" y="2"/>
                    <a:pt x="109" y="2"/>
                  </a:cubicBezTo>
                  <a:cubicBezTo>
                    <a:pt x="106" y="2"/>
                    <a:pt x="85" y="0"/>
                    <a:pt x="61" y="10"/>
                  </a:cubicBezTo>
                  <a:cubicBezTo>
                    <a:pt x="38" y="20"/>
                    <a:pt x="0" y="66"/>
                    <a:pt x="0" y="66"/>
                  </a:cubicBezTo>
                  <a:cubicBezTo>
                    <a:pt x="45" y="100"/>
                    <a:pt x="45" y="100"/>
                    <a:pt x="45" y="100"/>
                  </a:cubicBezTo>
                  <a:lnTo>
                    <a:pt x="62" y="82"/>
                  </a:lnTo>
                  <a:close/>
                </a:path>
              </a:pathLst>
            </a:custGeom>
            <a:solidFill>
              <a:srgbClr val="FFC2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50">
              <a:extLst>
                <a:ext uri="{FF2B5EF4-FFF2-40B4-BE49-F238E27FC236}">
                  <a16:creationId xmlns:a16="http://schemas.microsoft.com/office/drawing/2014/main" id="{AF73EB03-A99A-469B-9F15-0CEC73050A63}"/>
                </a:ext>
              </a:extLst>
            </p:cNvPr>
            <p:cNvSpPr>
              <a:spLocks/>
            </p:cNvSpPr>
            <p:nvPr/>
          </p:nvSpPr>
          <p:spPr bwMode="auto">
            <a:xfrm>
              <a:off x="8753542" y="4628310"/>
              <a:ext cx="371475" cy="301625"/>
            </a:xfrm>
            <a:custGeom>
              <a:avLst/>
              <a:gdLst>
                <a:gd name="T0" fmla="*/ 71 w 117"/>
                <a:gd name="T1" fmla="*/ 15 h 95"/>
                <a:gd name="T2" fmla="*/ 51 w 117"/>
                <a:gd name="T3" fmla="*/ 0 h 95"/>
                <a:gd name="T4" fmla="*/ 14 w 117"/>
                <a:gd name="T5" fmla="*/ 47 h 95"/>
                <a:gd name="T6" fmla="*/ 4 w 117"/>
                <a:gd name="T7" fmla="*/ 78 h 95"/>
                <a:gd name="T8" fmla="*/ 28 w 117"/>
                <a:gd name="T9" fmla="*/ 93 h 95"/>
                <a:gd name="T10" fmla="*/ 117 w 117"/>
                <a:gd name="T11" fmla="*/ 95 h 95"/>
                <a:gd name="T12" fmla="*/ 113 w 117"/>
                <a:gd name="T13" fmla="*/ 56 h 95"/>
                <a:gd name="T14" fmla="*/ 75 w 117"/>
                <a:gd name="T15" fmla="*/ 56 h 95"/>
                <a:gd name="T16" fmla="*/ 96 w 117"/>
                <a:gd name="T17" fmla="*/ 3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95">
                  <a:moveTo>
                    <a:pt x="71" y="15"/>
                  </a:moveTo>
                  <a:cubicBezTo>
                    <a:pt x="51" y="0"/>
                    <a:pt x="51" y="0"/>
                    <a:pt x="51" y="0"/>
                  </a:cubicBezTo>
                  <a:cubicBezTo>
                    <a:pt x="51" y="0"/>
                    <a:pt x="19" y="40"/>
                    <a:pt x="14" y="47"/>
                  </a:cubicBezTo>
                  <a:cubicBezTo>
                    <a:pt x="8" y="54"/>
                    <a:pt x="0" y="64"/>
                    <a:pt x="4" y="78"/>
                  </a:cubicBezTo>
                  <a:cubicBezTo>
                    <a:pt x="9" y="91"/>
                    <a:pt x="22" y="93"/>
                    <a:pt x="28" y="93"/>
                  </a:cubicBezTo>
                  <a:cubicBezTo>
                    <a:pt x="34" y="94"/>
                    <a:pt x="117" y="95"/>
                    <a:pt x="117" y="95"/>
                  </a:cubicBezTo>
                  <a:cubicBezTo>
                    <a:pt x="113" y="56"/>
                    <a:pt x="113" y="56"/>
                    <a:pt x="113" y="56"/>
                  </a:cubicBezTo>
                  <a:cubicBezTo>
                    <a:pt x="75" y="56"/>
                    <a:pt x="75" y="56"/>
                    <a:pt x="75" y="56"/>
                  </a:cubicBezTo>
                  <a:cubicBezTo>
                    <a:pt x="96" y="34"/>
                    <a:pt x="96" y="34"/>
                    <a:pt x="96" y="34"/>
                  </a:cubicBezTo>
                </a:path>
              </a:pathLst>
            </a:custGeom>
            <a:solidFill>
              <a:srgbClr val="FF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51">
              <a:extLst>
                <a:ext uri="{FF2B5EF4-FFF2-40B4-BE49-F238E27FC236}">
                  <a16:creationId xmlns:a16="http://schemas.microsoft.com/office/drawing/2014/main" id="{E5D8B9A0-9129-4BC9-AEBC-F4CEC150A355}"/>
                </a:ext>
              </a:extLst>
            </p:cNvPr>
            <p:cNvSpPr>
              <a:spLocks/>
            </p:cNvSpPr>
            <p:nvPr/>
          </p:nvSpPr>
          <p:spPr bwMode="auto">
            <a:xfrm>
              <a:off x="9102792" y="3698035"/>
              <a:ext cx="623888" cy="993775"/>
            </a:xfrm>
            <a:custGeom>
              <a:avLst/>
              <a:gdLst>
                <a:gd name="T0" fmla="*/ 161 w 197"/>
                <a:gd name="T1" fmla="*/ 15 h 313"/>
                <a:gd name="T2" fmla="*/ 117 w 197"/>
                <a:gd name="T3" fmla="*/ 0 h 313"/>
                <a:gd name="T4" fmla="*/ 117 w 197"/>
                <a:gd name="T5" fmla="*/ 0 h 313"/>
                <a:gd name="T6" fmla="*/ 98 w 197"/>
                <a:gd name="T7" fmla="*/ 5 h 313"/>
                <a:gd name="T8" fmla="*/ 98 w 197"/>
                <a:gd name="T9" fmla="*/ 5 h 313"/>
                <a:gd name="T10" fmla="*/ 19 w 197"/>
                <a:gd name="T11" fmla="*/ 94 h 313"/>
                <a:gd name="T12" fmla="*/ 19 w 197"/>
                <a:gd name="T13" fmla="*/ 242 h 313"/>
                <a:gd name="T14" fmla="*/ 0 w 197"/>
                <a:gd name="T15" fmla="*/ 282 h 313"/>
                <a:gd name="T16" fmla="*/ 0 w 197"/>
                <a:gd name="T17" fmla="*/ 282 h 313"/>
                <a:gd name="T18" fmla="*/ 0 w 197"/>
                <a:gd name="T19" fmla="*/ 282 h 313"/>
                <a:gd name="T20" fmla="*/ 27 w 197"/>
                <a:gd name="T21" fmla="*/ 313 h 313"/>
                <a:gd name="T22" fmla="*/ 166 w 197"/>
                <a:gd name="T23" fmla="*/ 313 h 313"/>
                <a:gd name="T24" fmla="*/ 197 w 197"/>
                <a:gd name="T25" fmla="*/ 279 h 313"/>
                <a:gd name="T26" fmla="*/ 197 w 197"/>
                <a:gd name="T27" fmla="*/ 243 h 313"/>
                <a:gd name="T28" fmla="*/ 197 w 197"/>
                <a:gd name="T29" fmla="*/ 89 h 313"/>
                <a:gd name="T30" fmla="*/ 161 w 197"/>
                <a:gd name="T31" fmla="*/ 15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7" h="313">
                  <a:moveTo>
                    <a:pt x="161" y="15"/>
                  </a:moveTo>
                  <a:cubicBezTo>
                    <a:pt x="148" y="6"/>
                    <a:pt x="133" y="0"/>
                    <a:pt x="117" y="0"/>
                  </a:cubicBezTo>
                  <a:cubicBezTo>
                    <a:pt x="117" y="0"/>
                    <a:pt x="117" y="0"/>
                    <a:pt x="117" y="0"/>
                  </a:cubicBezTo>
                  <a:cubicBezTo>
                    <a:pt x="105" y="0"/>
                    <a:pt x="98" y="5"/>
                    <a:pt x="98" y="5"/>
                  </a:cubicBezTo>
                  <a:cubicBezTo>
                    <a:pt x="98" y="5"/>
                    <a:pt x="98" y="5"/>
                    <a:pt x="98" y="5"/>
                  </a:cubicBezTo>
                  <a:cubicBezTo>
                    <a:pt x="54" y="5"/>
                    <a:pt x="19" y="45"/>
                    <a:pt x="19" y="94"/>
                  </a:cubicBezTo>
                  <a:cubicBezTo>
                    <a:pt x="19" y="242"/>
                    <a:pt x="19" y="242"/>
                    <a:pt x="19" y="242"/>
                  </a:cubicBezTo>
                  <a:cubicBezTo>
                    <a:pt x="19" y="258"/>
                    <a:pt x="12" y="273"/>
                    <a:pt x="0" y="282"/>
                  </a:cubicBezTo>
                  <a:cubicBezTo>
                    <a:pt x="0" y="282"/>
                    <a:pt x="0" y="282"/>
                    <a:pt x="0" y="282"/>
                  </a:cubicBezTo>
                  <a:cubicBezTo>
                    <a:pt x="0" y="282"/>
                    <a:pt x="0" y="282"/>
                    <a:pt x="0" y="282"/>
                  </a:cubicBezTo>
                  <a:cubicBezTo>
                    <a:pt x="0" y="299"/>
                    <a:pt x="12" y="313"/>
                    <a:pt x="27" y="313"/>
                  </a:cubicBezTo>
                  <a:cubicBezTo>
                    <a:pt x="166" y="313"/>
                    <a:pt x="166" y="313"/>
                    <a:pt x="166" y="313"/>
                  </a:cubicBezTo>
                  <a:cubicBezTo>
                    <a:pt x="183" y="313"/>
                    <a:pt x="197" y="298"/>
                    <a:pt x="197" y="279"/>
                  </a:cubicBezTo>
                  <a:cubicBezTo>
                    <a:pt x="197" y="243"/>
                    <a:pt x="197" y="243"/>
                    <a:pt x="197" y="243"/>
                  </a:cubicBezTo>
                  <a:cubicBezTo>
                    <a:pt x="197" y="89"/>
                    <a:pt x="197" y="89"/>
                    <a:pt x="197" y="89"/>
                  </a:cubicBezTo>
                  <a:cubicBezTo>
                    <a:pt x="197" y="58"/>
                    <a:pt x="183" y="31"/>
                    <a:pt x="161" y="15"/>
                  </a:cubicBezTo>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52">
              <a:extLst>
                <a:ext uri="{FF2B5EF4-FFF2-40B4-BE49-F238E27FC236}">
                  <a16:creationId xmlns:a16="http://schemas.microsoft.com/office/drawing/2014/main" id="{7008F53F-CA79-490A-86FE-5D05E6AA6558}"/>
                </a:ext>
              </a:extLst>
            </p:cNvPr>
            <p:cNvSpPr>
              <a:spLocks/>
            </p:cNvSpPr>
            <p:nvPr/>
          </p:nvSpPr>
          <p:spPr bwMode="auto">
            <a:xfrm>
              <a:off x="8998017" y="4755310"/>
              <a:ext cx="896938" cy="736600"/>
            </a:xfrm>
            <a:custGeom>
              <a:avLst/>
              <a:gdLst>
                <a:gd name="T0" fmla="*/ 283 w 283"/>
                <a:gd name="T1" fmla="*/ 232 h 232"/>
                <a:gd name="T2" fmla="*/ 283 w 283"/>
                <a:gd name="T3" fmla="*/ 110 h 232"/>
                <a:gd name="T4" fmla="*/ 177 w 283"/>
                <a:gd name="T5" fmla="*/ 0 h 232"/>
                <a:gd name="T6" fmla="*/ 106 w 283"/>
                <a:gd name="T7" fmla="*/ 0 h 232"/>
                <a:gd name="T8" fmla="*/ 0 w 283"/>
                <a:gd name="T9" fmla="*/ 110 h 232"/>
                <a:gd name="T10" fmla="*/ 0 w 283"/>
                <a:gd name="T11" fmla="*/ 232 h 232"/>
                <a:gd name="T12" fmla="*/ 283 w 283"/>
                <a:gd name="T13" fmla="*/ 232 h 232"/>
              </a:gdLst>
              <a:ahLst/>
              <a:cxnLst>
                <a:cxn ang="0">
                  <a:pos x="T0" y="T1"/>
                </a:cxn>
                <a:cxn ang="0">
                  <a:pos x="T2" y="T3"/>
                </a:cxn>
                <a:cxn ang="0">
                  <a:pos x="T4" y="T5"/>
                </a:cxn>
                <a:cxn ang="0">
                  <a:pos x="T6" y="T7"/>
                </a:cxn>
                <a:cxn ang="0">
                  <a:pos x="T8" y="T9"/>
                </a:cxn>
                <a:cxn ang="0">
                  <a:pos x="T10" y="T11"/>
                </a:cxn>
                <a:cxn ang="0">
                  <a:pos x="T12" y="T13"/>
                </a:cxn>
              </a:cxnLst>
              <a:rect l="0" t="0" r="r" b="b"/>
              <a:pathLst>
                <a:path w="283" h="232">
                  <a:moveTo>
                    <a:pt x="283" y="232"/>
                  </a:moveTo>
                  <a:cubicBezTo>
                    <a:pt x="283" y="110"/>
                    <a:pt x="283" y="110"/>
                    <a:pt x="283" y="110"/>
                  </a:cubicBezTo>
                  <a:cubicBezTo>
                    <a:pt x="283" y="49"/>
                    <a:pt x="235" y="0"/>
                    <a:pt x="177" y="0"/>
                  </a:cubicBezTo>
                  <a:cubicBezTo>
                    <a:pt x="106" y="0"/>
                    <a:pt x="106" y="0"/>
                    <a:pt x="106" y="0"/>
                  </a:cubicBezTo>
                  <a:cubicBezTo>
                    <a:pt x="48" y="0"/>
                    <a:pt x="0" y="49"/>
                    <a:pt x="0" y="110"/>
                  </a:cubicBezTo>
                  <a:cubicBezTo>
                    <a:pt x="0" y="232"/>
                    <a:pt x="0" y="232"/>
                    <a:pt x="0" y="232"/>
                  </a:cubicBezTo>
                  <a:lnTo>
                    <a:pt x="283" y="232"/>
                  </a:ln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53">
              <a:extLst>
                <a:ext uri="{FF2B5EF4-FFF2-40B4-BE49-F238E27FC236}">
                  <a16:creationId xmlns:a16="http://schemas.microsoft.com/office/drawing/2014/main" id="{3F9CE8A0-5168-494B-9C4A-CAD1FA6D53D8}"/>
                </a:ext>
              </a:extLst>
            </p:cNvPr>
            <p:cNvSpPr>
              <a:spLocks/>
            </p:cNvSpPr>
            <p:nvPr/>
          </p:nvSpPr>
          <p:spPr bwMode="auto">
            <a:xfrm>
              <a:off x="9332979" y="5120435"/>
              <a:ext cx="225425" cy="371475"/>
            </a:xfrm>
            <a:custGeom>
              <a:avLst/>
              <a:gdLst>
                <a:gd name="T0" fmla="*/ 71 w 71"/>
                <a:gd name="T1" fmla="*/ 117 h 117"/>
                <a:gd name="T2" fmla="*/ 71 w 71"/>
                <a:gd name="T3" fmla="*/ 17 h 117"/>
                <a:gd name="T4" fmla="*/ 48 w 71"/>
                <a:gd name="T5" fmla="*/ 0 h 117"/>
                <a:gd name="T6" fmla="*/ 23 w 71"/>
                <a:gd name="T7" fmla="*/ 0 h 117"/>
                <a:gd name="T8" fmla="*/ 0 w 71"/>
                <a:gd name="T9" fmla="*/ 17 h 117"/>
                <a:gd name="T10" fmla="*/ 0 w 71"/>
                <a:gd name="T11" fmla="*/ 117 h 117"/>
                <a:gd name="T12" fmla="*/ 71 w 71"/>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71" h="117">
                  <a:moveTo>
                    <a:pt x="71" y="117"/>
                  </a:moveTo>
                  <a:cubicBezTo>
                    <a:pt x="71" y="17"/>
                    <a:pt x="71" y="17"/>
                    <a:pt x="71" y="17"/>
                  </a:cubicBezTo>
                  <a:cubicBezTo>
                    <a:pt x="71" y="8"/>
                    <a:pt x="61" y="0"/>
                    <a:pt x="48" y="0"/>
                  </a:cubicBezTo>
                  <a:cubicBezTo>
                    <a:pt x="23" y="0"/>
                    <a:pt x="23" y="0"/>
                    <a:pt x="23" y="0"/>
                  </a:cubicBezTo>
                  <a:cubicBezTo>
                    <a:pt x="10" y="0"/>
                    <a:pt x="0" y="8"/>
                    <a:pt x="0" y="17"/>
                  </a:cubicBezTo>
                  <a:cubicBezTo>
                    <a:pt x="0" y="117"/>
                    <a:pt x="0" y="117"/>
                    <a:pt x="0" y="117"/>
                  </a:cubicBezTo>
                  <a:lnTo>
                    <a:pt x="71" y="117"/>
                  </a:ln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54">
              <a:extLst>
                <a:ext uri="{FF2B5EF4-FFF2-40B4-BE49-F238E27FC236}">
                  <a16:creationId xmlns:a16="http://schemas.microsoft.com/office/drawing/2014/main" id="{6329CA01-8611-403A-8999-E9C6E0E78FE5}"/>
                </a:ext>
              </a:extLst>
            </p:cNvPr>
            <p:cNvSpPr>
              <a:spLocks/>
            </p:cNvSpPr>
            <p:nvPr/>
          </p:nvSpPr>
          <p:spPr bwMode="auto">
            <a:xfrm>
              <a:off x="10661717" y="4815635"/>
              <a:ext cx="292100" cy="111125"/>
            </a:xfrm>
            <a:custGeom>
              <a:avLst/>
              <a:gdLst>
                <a:gd name="T0" fmla="*/ 3 w 92"/>
                <a:gd name="T1" fmla="*/ 29 h 35"/>
                <a:gd name="T2" fmla="*/ 3 w 92"/>
                <a:gd name="T3" fmla="*/ 29 h 35"/>
                <a:gd name="T4" fmla="*/ 12 w 92"/>
                <a:gd name="T5" fmla="*/ 35 h 35"/>
                <a:gd name="T6" fmla="*/ 80 w 92"/>
                <a:gd name="T7" fmla="*/ 35 h 35"/>
                <a:gd name="T8" fmla="*/ 92 w 92"/>
                <a:gd name="T9" fmla="*/ 21 h 35"/>
                <a:gd name="T10" fmla="*/ 87 w 92"/>
                <a:gd name="T11" fmla="*/ 10 h 35"/>
                <a:gd name="T12" fmla="*/ 69 w 92"/>
                <a:gd name="T13" fmla="*/ 1 h 35"/>
                <a:gd name="T14" fmla="*/ 6 w 92"/>
                <a:gd name="T15" fmla="*/ 15 h 35"/>
                <a:gd name="T16" fmla="*/ 3 w 92"/>
                <a:gd name="T17"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35">
                  <a:moveTo>
                    <a:pt x="3" y="29"/>
                  </a:moveTo>
                  <a:cubicBezTo>
                    <a:pt x="3" y="29"/>
                    <a:pt x="3" y="29"/>
                    <a:pt x="3" y="29"/>
                  </a:cubicBezTo>
                  <a:cubicBezTo>
                    <a:pt x="4" y="33"/>
                    <a:pt x="8" y="35"/>
                    <a:pt x="12" y="35"/>
                  </a:cubicBezTo>
                  <a:cubicBezTo>
                    <a:pt x="80" y="35"/>
                    <a:pt x="80" y="35"/>
                    <a:pt x="80" y="35"/>
                  </a:cubicBezTo>
                  <a:cubicBezTo>
                    <a:pt x="80" y="35"/>
                    <a:pt x="92" y="33"/>
                    <a:pt x="92" y="21"/>
                  </a:cubicBezTo>
                  <a:cubicBezTo>
                    <a:pt x="92" y="16"/>
                    <a:pt x="90" y="13"/>
                    <a:pt x="87" y="10"/>
                  </a:cubicBezTo>
                  <a:cubicBezTo>
                    <a:pt x="83" y="5"/>
                    <a:pt x="76" y="1"/>
                    <a:pt x="69" y="1"/>
                  </a:cubicBezTo>
                  <a:cubicBezTo>
                    <a:pt x="46" y="0"/>
                    <a:pt x="25" y="4"/>
                    <a:pt x="6" y="15"/>
                  </a:cubicBezTo>
                  <a:cubicBezTo>
                    <a:pt x="2" y="18"/>
                    <a:pt x="0" y="24"/>
                    <a:pt x="3" y="29"/>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Line 55">
              <a:extLst>
                <a:ext uri="{FF2B5EF4-FFF2-40B4-BE49-F238E27FC236}">
                  <a16:creationId xmlns:a16="http://schemas.microsoft.com/office/drawing/2014/main" id="{4A295EF9-23AC-466A-8877-60672129FAEE}"/>
                </a:ext>
              </a:extLst>
            </p:cNvPr>
            <p:cNvSpPr>
              <a:spLocks noChangeShapeType="1"/>
            </p:cNvSpPr>
            <p:nvPr/>
          </p:nvSpPr>
          <p:spPr bwMode="auto">
            <a:xfrm>
              <a:off x="9013892" y="5234735"/>
              <a:ext cx="0"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5" name="Line 56">
              <a:extLst>
                <a:ext uri="{FF2B5EF4-FFF2-40B4-BE49-F238E27FC236}">
                  <a16:creationId xmlns:a16="http://schemas.microsoft.com/office/drawing/2014/main" id="{23794E54-A0B7-4676-8336-260A9F5F879C}"/>
                </a:ext>
              </a:extLst>
            </p:cNvPr>
            <p:cNvSpPr>
              <a:spLocks noChangeShapeType="1"/>
            </p:cNvSpPr>
            <p:nvPr/>
          </p:nvSpPr>
          <p:spPr bwMode="auto">
            <a:xfrm>
              <a:off x="8883717" y="4529885"/>
              <a:ext cx="0" cy="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6" name="Freeform 57">
              <a:extLst>
                <a:ext uri="{FF2B5EF4-FFF2-40B4-BE49-F238E27FC236}">
                  <a16:creationId xmlns:a16="http://schemas.microsoft.com/office/drawing/2014/main" id="{A14D19C4-8697-4F4D-B876-284E2053F5EC}"/>
                </a:ext>
              </a:extLst>
            </p:cNvPr>
            <p:cNvSpPr>
              <a:spLocks/>
            </p:cNvSpPr>
            <p:nvPr/>
          </p:nvSpPr>
          <p:spPr bwMode="auto">
            <a:xfrm>
              <a:off x="9752079" y="4647360"/>
              <a:ext cx="1173163" cy="393700"/>
            </a:xfrm>
            <a:custGeom>
              <a:avLst/>
              <a:gdLst>
                <a:gd name="T0" fmla="*/ 0 w 370"/>
                <a:gd name="T1" fmla="*/ 0 h 124"/>
                <a:gd name="T2" fmla="*/ 108 w 370"/>
                <a:gd name="T3" fmla="*/ 115 h 124"/>
                <a:gd name="T4" fmla="*/ 130 w 370"/>
                <a:gd name="T5" fmla="*/ 123 h 124"/>
                <a:gd name="T6" fmla="*/ 131 w 370"/>
                <a:gd name="T7" fmla="*/ 123 h 124"/>
                <a:gd name="T8" fmla="*/ 273 w 370"/>
                <a:gd name="T9" fmla="*/ 88 h 124"/>
                <a:gd name="T10" fmla="*/ 285 w 370"/>
                <a:gd name="T11" fmla="*/ 74 h 124"/>
                <a:gd name="T12" fmla="*/ 325 w 370"/>
                <a:gd name="T13" fmla="*/ 56 h 124"/>
                <a:gd name="T14" fmla="*/ 366 w 370"/>
                <a:gd name="T15" fmla="*/ 53 h 124"/>
                <a:gd name="T16" fmla="*/ 368 w 370"/>
                <a:gd name="T17" fmla="*/ 48 h 124"/>
                <a:gd name="T18" fmla="*/ 322 w 370"/>
                <a:gd name="T19" fmla="*/ 33 h 124"/>
                <a:gd name="T20" fmla="*/ 264 w 370"/>
                <a:gd name="T21" fmla="*/ 52 h 124"/>
                <a:gd name="T22" fmla="*/ 230 w 370"/>
                <a:gd name="T23" fmla="*/ 5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0" h="124">
                  <a:moveTo>
                    <a:pt x="0" y="0"/>
                  </a:moveTo>
                  <a:cubicBezTo>
                    <a:pt x="108" y="115"/>
                    <a:pt x="108" y="115"/>
                    <a:pt x="108" y="115"/>
                  </a:cubicBezTo>
                  <a:cubicBezTo>
                    <a:pt x="114" y="122"/>
                    <a:pt x="122" y="124"/>
                    <a:pt x="130" y="123"/>
                  </a:cubicBezTo>
                  <a:cubicBezTo>
                    <a:pt x="131" y="123"/>
                    <a:pt x="131" y="123"/>
                    <a:pt x="131" y="123"/>
                  </a:cubicBezTo>
                  <a:cubicBezTo>
                    <a:pt x="131" y="123"/>
                    <a:pt x="273" y="88"/>
                    <a:pt x="273" y="88"/>
                  </a:cubicBezTo>
                  <a:cubicBezTo>
                    <a:pt x="283" y="86"/>
                    <a:pt x="282" y="81"/>
                    <a:pt x="285" y="74"/>
                  </a:cubicBezTo>
                  <a:cubicBezTo>
                    <a:pt x="287" y="70"/>
                    <a:pt x="303" y="61"/>
                    <a:pt x="325" y="56"/>
                  </a:cubicBezTo>
                  <a:cubicBezTo>
                    <a:pt x="350" y="50"/>
                    <a:pt x="362" y="59"/>
                    <a:pt x="366" y="53"/>
                  </a:cubicBezTo>
                  <a:cubicBezTo>
                    <a:pt x="367" y="52"/>
                    <a:pt x="368" y="50"/>
                    <a:pt x="368" y="48"/>
                  </a:cubicBezTo>
                  <a:cubicBezTo>
                    <a:pt x="370" y="38"/>
                    <a:pt x="346" y="30"/>
                    <a:pt x="322" y="33"/>
                  </a:cubicBezTo>
                  <a:cubicBezTo>
                    <a:pt x="306" y="35"/>
                    <a:pt x="283" y="42"/>
                    <a:pt x="264" y="52"/>
                  </a:cubicBezTo>
                  <a:cubicBezTo>
                    <a:pt x="230" y="58"/>
                    <a:pt x="230" y="58"/>
                    <a:pt x="230" y="58"/>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7" name="Freeform 58">
              <a:extLst>
                <a:ext uri="{FF2B5EF4-FFF2-40B4-BE49-F238E27FC236}">
                  <a16:creationId xmlns:a16="http://schemas.microsoft.com/office/drawing/2014/main" id="{A66898EE-EBBF-4A63-84C6-425CDBCBBE6E}"/>
                </a:ext>
              </a:extLst>
            </p:cNvPr>
            <p:cNvSpPr>
              <a:spLocks/>
            </p:cNvSpPr>
            <p:nvPr/>
          </p:nvSpPr>
          <p:spPr bwMode="auto">
            <a:xfrm>
              <a:off x="9872729" y="4520360"/>
              <a:ext cx="471488" cy="361950"/>
            </a:xfrm>
            <a:custGeom>
              <a:avLst/>
              <a:gdLst>
                <a:gd name="T0" fmla="*/ 297 w 297"/>
                <a:gd name="T1" fmla="*/ 214 h 228"/>
                <a:gd name="T2" fmla="*/ 216 w 297"/>
                <a:gd name="T3" fmla="*/ 228 h 228"/>
                <a:gd name="T4" fmla="*/ 0 w 297"/>
                <a:gd name="T5" fmla="*/ 0 h 228"/>
              </a:gdLst>
              <a:ahLst/>
              <a:cxnLst>
                <a:cxn ang="0">
                  <a:pos x="T0" y="T1"/>
                </a:cxn>
                <a:cxn ang="0">
                  <a:pos x="T2" y="T3"/>
                </a:cxn>
                <a:cxn ang="0">
                  <a:pos x="T4" y="T5"/>
                </a:cxn>
              </a:cxnLst>
              <a:rect l="0" t="0" r="r" b="b"/>
              <a:pathLst>
                <a:path w="297" h="228">
                  <a:moveTo>
                    <a:pt x="297" y="214"/>
                  </a:moveTo>
                  <a:lnTo>
                    <a:pt x="216" y="228"/>
                  </a:lnTo>
                  <a:lnTo>
                    <a:pt x="0" y="0"/>
                  </a:ln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9" name="Freeform 59">
              <a:extLst>
                <a:ext uri="{FF2B5EF4-FFF2-40B4-BE49-F238E27FC236}">
                  <a16:creationId xmlns:a16="http://schemas.microsoft.com/office/drawing/2014/main" id="{B307CDE8-998C-4687-A406-52F6EC929A49}"/>
                </a:ext>
              </a:extLst>
            </p:cNvPr>
            <p:cNvSpPr>
              <a:spLocks/>
            </p:cNvSpPr>
            <p:nvPr/>
          </p:nvSpPr>
          <p:spPr bwMode="auto">
            <a:xfrm>
              <a:off x="8991667" y="4736260"/>
              <a:ext cx="120650" cy="69850"/>
            </a:xfrm>
            <a:custGeom>
              <a:avLst/>
              <a:gdLst>
                <a:gd name="T0" fmla="*/ 76 w 76"/>
                <a:gd name="T1" fmla="*/ 44 h 44"/>
                <a:gd name="T2" fmla="*/ 0 w 76"/>
                <a:gd name="T3" fmla="*/ 44 h 44"/>
                <a:gd name="T4" fmla="*/ 42 w 76"/>
                <a:gd name="T5" fmla="*/ 0 h 44"/>
              </a:gdLst>
              <a:ahLst/>
              <a:cxnLst>
                <a:cxn ang="0">
                  <a:pos x="T0" y="T1"/>
                </a:cxn>
                <a:cxn ang="0">
                  <a:pos x="T2" y="T3"/>
                </a:cxn>
                <a:cxn ang="0">
                  <a:pos x="T4" y="T5"/>
                </a:cxn>
              </a:cxnLst>
              <a:rect l="0" t="0" r="r" b="b"/>
              <a:pathLst>
                <a:path w="76" h="44">
                  <a:moveTo>
                    <a:pt x="76" y="44"/>
                  </a:moveTo>
                  <a:lnTo>
                    <a:pt x="0" y="44"/>
                  </a:lnTo>
                  <a:lnTo>
                    <a:pt x="42" y="0"/>
                  </a:ln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0" name="Freeform 60">
              <a:extLst>
                <a:ext uri="{FF2B5EF4-FFF2-40B4-BE49-F238E27FC236}">
                  <a16:creationId xmlns:a16="http://schemas.microsoft.com/office/drawing/2014/main" id="{E28B450D-46A1-4B61-AE54-9B70B11F4088}"/>
                </a:ext>
              </a:extLst>
            </p:cNvPr>
            <p:cNvSpPr>
              <a:spLocks/>
            </p:cNvSpPr>
            <p:nvPr/>
          </p:nvSpPr>
          <p:spPr bwMode="auto">
            <a:xfrm>
              <a:off x="8753542" y="4628310"/>
              <a:ext cx="288925" cy="298450"/>
            </a:xfrm>
            <a:custGeom>
              <a:avLst/>
              <a:gdLst>
                <a:gd name="T0" fmla="*/ 71 w 91"/>
                <a:gd name="T1" fmla="*/ 15 h 94"/>
                <a:gd name="T2" fmla="*/ 51 w 91"/>
                <a:gd name="T3" fmla="*/ 0 h 94"/>
                <a:gd name="T4" fmla="*/ 14 w 91"/>
                <a:gd name="T5" fmla="*/ 47 h 94"/>
                <a:gd name="T6" fmla="*/ 4 w 91"/>
                <a:gd name="T7" fmla="*/ 78 h 94"/>
                <a:gd name="T8" fmla="*/ 28 w 91"/>
                <a:gd name="T9" fmla="*/ 94 h 94"/>
                <a:gd name="T10" fmla="*/ 91 w 91"/>
                <a:gd name="T11" fmla="*/ 94 h 94"/>
              </a:gdLst>
              <a:ahLst/>
              <a:cxnLst>
                <a:cxn ang="0">
                  <a:pos x="T0" y="T1"/>
                </a:cxn>
                <a:cxn ang="0">
                  <a:pos x="T2" y="T3"/>
                </a:cxn>
                <a:cxn ang="0">
                  <a:pos x="T4" y="T5"/>
                </a:cxn>
                <a:cxn ang="0">
                  <a:pos x="T6" y="T7"/>
                </a:cxn>
                <a:cxn ang="0">
                  <a:pos x="T8" y="T9"/>
                </a:cxn>
                <a:cxn ang="0">
                  <a:pos x="T10" y="T11"/>
                </a:cxn>
              </a:cxnLst>
              <a:rect l="0" t="0" r="r" b="b"/>
              <a:pathLst>
                <a:path w="91" h="94">
                  <a:moveTo>
                    <a:pt x="71" y="15"/>
                  </a:moveTo>
                  <a:cubicBezTo>
                    <a:pt x="51" y="0"/>
                    <a:pt x="51" y="0"/>
                    <a:pt x="51" y="0"/>
                  </a:cubicBezTo>
                  <a:cubicBezTo>
                    <a:pt x="51" y="0"/>
                    <a:pt x="19" y="40"/>
                    <a:pt x="14" y="47"/>
                  </a:cubicBezTo>
                  <a:cubicBezTo>
                    <a:pt x="8" y="54"/>
                    <a:pt x="0" y="64"/>
                    <a:pt x="4" y="78"/>
                  </a:cubicBezTo>
                  <a:cubicBezTo>
                    <a:pt x="9" y="91"/>
                    <a:pt x="22" y="94"/>
                    <a:pt x="28" y="94"/>
                  </a:cubicBezTo>
                  <a:cubicBezTo>
                    <a:pt x="91" y="94"/>
                    <a:pt x="91" y="94"/>
                    <a:pt x="91" y="94"/>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1" name="Freeform 61">
              <a:extLst>
                <a:ext uri="{FF2B5EF4-FFF2-40B4-BE49-F238E27FC236}">
                  <a16:creationId xmlns:a16="http://schemas.microsoft.com/office/drawing/2014/main" id="{435B2446-B318-48C8-A65D-E43F4015CEBE}"/>
                </a:ext>
              </a:extLst>
            </p:cNvPr>
            <p:cNvSpPr>
              <a:spLocks/>
            </p:cNvSpPr>
            <p:nvPr/>
          </p:nvSpPr>
          <p:spPr bwMode="auto">
            <a:xfrm>
              <a:off x="8915467" y="4434635"/>
              <a:ext cx="247650" cy="244475"/>
            </a:xfrm>
            <a:custGeom>
              <a:avLst/>
              <a:gdLst>
                <a:gd name="T0" fmla="*/ 78 w 78"/>
                <a:gd name="T1" fmla="*/ 0 h 77"/>
                <a:gd name="T2" fmla="*/ 61 w 78"/>
                <a:gd name="T3" fmla="*/ 5 h 77"/>
                <a:gd name="T4" fmla="*/ 0 w 78"/>
                <a:gd name="T5" fmla="*/ 61 h 77"/>
                <a:gd name="T6" fmla="*/ 21 w 78"/>
                <a:gd name="T7" fmla="*/ 77 h 77"/>
              </a:gdLst>
              <a:ahLst/>
              <a:cxnLst>
                <a:cxn ang="0">
                  <a:pos x="T0" y="T1"/>
                </a:cxn>
                <a:cxn ang="0">
                  <a:pos x="T2" y="T3"/>
                </a:cxn>
                <a:cxn ang="0">
                  <a:pos x="T4" y="T5"/>
                </a:cxn>
                <a:cxn ang="0">
                  <a:pos x="T6" y="T7"/>
                </a:cxn>
              </a:cxnLst>
              <a:rect l="0" t="0" r="r" b="b"/>
              <a:pathLst>
                <a:path w="78" h="77">
                  <a:moveTo>
                    <a:pt x="78" y="0"/>
                  </a:moveTo>
                  <a:cubicBezTo>
                    <a:pt x="73" y="1"/>
                    <a:pt x="67" y="3"/>
                    <a:pt x="61" y="5"/>
                  </a:cubicBezTo>
                  <a:cubicBezTo>
                    <a:pt x="38" y="15"/>
                    <a:pt x="0" y="61"/>
                    <a:pt x="0" y="61"/>
                  </a:cubicBezTo>
                  <a:cubicBezTo>
                    <a:pt x="21" y="77"/>
                    <a:pt x="21" y="77"/>
                    <a:pt x="21" y="77"/>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2" name="Freeform 62">
              <a:extLst>
                <a:ext uri="{FF2B5EF4-FFF2-40B4-BE49-F238E27FC236}">
                  <a16:creationId xmlns:a16="http://schemas.microsoft.com/office/drawing/2014/main" id="{B5B9EDA1-0CAD-4684-AB14-E7DBA99202D0}"/>
                </a:ext>
              </a:extLst>
            </p:cNvPr>
            <p:cNvSpPr>
              <a:spLocks/>
            </p:cNvSpPr>
            <p:nvPr/>
          </p:nvSpPr>
          <p:spPr bwMode="auto">
            <a:xfrm>
              <a:off x="9726679" y="4431460"/>
              <a:ext cx="250825" cy="409575"/>
            </a:xfrm>
            <a:custGeom>
              <a:avLst/>
              <a:gdLst>
                <a:gd name="T0" fmla="*/ 17 w 79"/>
                <a:gd name="T1" fmla="*/ 129 h 129"/>
                <a:gd name="T2" fmla="*/ 17 w 79"/>
                <a:gd name="T3" fmla="*/ 78 h 129"/>
                <a:gd name="T4" fmla="*/ 34 w 79"/>
                <a:gd name="T5" fmla="*/ 96 h 129"/>
                <a:gd name="T6" fmla="*/ 79 w 79"/>
                <a:gd name="T7" fmla="*/ 62 h 129"/>
                <a:gd name="T8" fmla="*/ 17 w 79"/>
                <a:gd name="T9" fmla="*/ 6 h 129"/>
                <a:gd name="T10" fmla="*/ 0 w 79"/>
                <a:gd name="T11" fmla="*/ 0 h 129"/>
              </a:gdLst>
              <a:ahLst/>
              <a:cxnLst>
                <a:cxn ang="0">
                  <a:pos x="T0" y="T1"/>
                </a:cxn>
                <a:cxn ang="0">
                  <a:pos x="T2" y="T3"/>
                </a:cxn>
                <a:cxn ang="0">
                  <a:pos x="T4" y="T5"/>
                </a:cxn>
                <a:cxn ang="0">
                  <a:pos x="T6" y="T7"/>
                </a:cxn>
                <a:cxn ang="0">
                  <a:pos x="T8" y="T9"/>
                </a:cxn>
                <a:cxn ang="0">
                  <a:pos x="T10" y="T11"/>
                </a:cxn>
              </a:cxnLst>
              <a:rect l="0" t="0" r="r" b="b"/>
              <a:pathLst>
                <a:path w="79" h="129">
                  <a:moveTo>
                    <a:pt x="17" y="129"/>
                  </a:moveTo>
                  <a:cubicBezTo>
                    <a:pt x="17" y="78"/>
                    <a:pt x="17" y="78"/>
                    <a:pt x="17" y="78"/>
                  </a:cubicBezTo>
                  <a:cubicBezTo>
                    <a:pt x="34" y="96"/>
                    <a:pt x="34" y="96"/>
                    <a:pt x="34" y="96"/>
                  </a:cubicBezTo>
                  <a:cubicBezTo>
                    <a:pt x="79" y="62"/>
                    <a:pt x="79" y="62"/>
                    <a:pt x="79" y="62"/>
                  </a:cubicBezTo>
                  <a:cubicBezTo>
                    <a:pt x="79" y="62"/>
                    <a:pt x="41" y="16"/>
                    <a:pt x="17" y="6"/>
                  </a:cubicBezTo>
                  <a:cubicBezTo>
                    <a:pt x="11" y="3"/>
                    <a:pt x="5" y="1"/>
                    <a:pt x="0"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3" name="Freeform 63">
              <a:extLst>
                <a:ext uri="{FF2B5EF4-FFF2-40B4-BE49-F238E27FC236}">
                  <a16:creationId xmlns:a16="http://schemas.microsoft.com/office/drawing/2014/main" id="{AF074CFA-B900-4D7E-82BC-93D122EEE4C5}"/>
                </a:ext>
              </a:extLst>
            </p:cNvPr>
            <p:cNvSpPr>
              <a:spLocks/>
            </p:cNvSpPr>
            <p:nvPr/>
          </p:nvSpPr>
          <p:spPr bwMode="auto">
            <a:xfrm>
              <a:off x="9058342" y="4679110"/>
              <a:ext cx="53975" cy="161925"/>
            </a:xfrm>
            <a:custGeom>
              <a:avLst/>
              <a:gdLst>
                <a:gd name="T0" fmla="*/ 0 w 34"/>
                <a:gd name="T1" fmla="*/ 36 h 102"/>
                <a:gd name="T2" fmla="*/ 34 w 34"/>
                <a:gd name="T3" fmla="*/ 0 h 102"/>
                <a:gd name="T4" fmla="*/ 34 w 34"/>
                <a:gd name="T5" fmla="*/ 102 h 102"/>
              </a:gdLst>
              <a:ahLst/>
              <a:cxnLst>
                <a:cxn ang="0">
                  <a:pos x="T0" y="T1"/>
                </a:cxn>
                <a:cxn ang="0">
                  <a:pos x="T2" y="T3"/>
                </a:cxn>
                <a:cxn ang="0">
                  <a:pos x="T4" y="T5"/>
                </a:cxn>
              </a:cxnLst>
              <a:rect l="0" t="0" r="r" b="b"/>
              <a:pathLst>
                <a:path w="34" h="102">
                  <a:moveTo>
                    <a:pt x="0" y="36"/>
                  </a:moveTo>
                  <a:lnTo>
                    <a:pt x="34" y="0"/>
                  </a:lnTo>
                  <a:lnTo>
                    <a:pt x="34" y="102"/>
                  </a:ln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4" name="Freeform 64">
              <a:extLst>
                <a:ext uri="{FF2B5EF4-FFF2-40B4-BE49-F238E27FC236}">
                  <a16:creationId xmlns:a16="http://schemas.microsoft.com/office/drawing/2014/main" id="{84B24C16-4453-4720-AF59-40616C8EBFB8}"/>
                </a:ext>
              </a:extLst>
            </p:cNvPr>
            <p:cNvSpPr>
              <a:spLocks/>
            </p:cNvSpPr>
            <p:nvPr/>
          </p:nvSpPr>
          <p:spPr bwMode="auto">
            <a:xfrm>
              <a:off x="9102792" y="3713910"/>
              <a:ext cx="623888" cy="977900"/>
            </a:xfrm>
            <a:custGeom>
              <a:avLst/>
              <a:gdLst>
                <a:gd name="T0" fmla="*/ 99 w 197"/>
                <a:gd name="T1" fmla="*/ 0 h 308"/>
                <a:gd name="T2" fmla="*/ 98 w 197"/>
                <a:gd name="T3" fmla="*/ 0 h 308"/>
                <a:gd name="T4" fmla="*/ 98 w 197"/>
                <a:gd name="T5" fmla="*/ 0 h 308"/>
                <a:gd name="T6" fmla="*/ 19 w 197"/>
                <a:gd name="T7" fmla="*/ 89 h 308"/>
                <a:gd name="T8" fmla="*/ 19 w 197"/>
                <a:gd name="T9" fmla="*/ 104 h 308"/>
                <a:gd name="T10" fmla="*/ 19 w 197"/>
                <a:gd name="T11" fmla="*/ 177 h 308"/>
                <a:gd name="T12" fmla="*/ 19 w 197"/>
                <a:gd name="T13" fmla="*/ 237 h 308"/>
                <a:gd name="T14" fmla="*/ 0 w 197"/>
                <a:gd name="T15" fmla="*/ 277 h 308"/>
                <a:gd name="T16" fmla="*/ 0 w 197"/>
                <a:gd name="T17" fmla="*/ 277 h 308"/>
                <a:gd name="T18" fmla="*/ 0 w 197"/>
                <a:gd name="T19" fmla="*/ 277 h 308"/>
                <a:gd name="T20" fmla="*/ 27 w 197"/>
                <a:gd name="T21" fmla="*/ 308 h 308"/>
                <a:gd name="T22" fmla="*/ 166 w 197"/>
                <a:gd name="T23" fmla="*/ 308 h 308"/>
                <a:gd name="T24" fmla="*/ 197 w 197"/>
                <a:gd name="T25" fmla="*/ 274 h 308"/>
                <a:gd name="T26" fmla="*/ 197 w 197"/>
                <a:gd name="T27" fmla="*/ 238 h 308"/>
                <a:gd name="T28" fmla="*/ 197 w 197"/>
                <a:gd name="T29" fmla="*/ 1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7" h="308">
                  <a:moveTo>
                    <a:pt x="99" y="0"/>
                  </a:moveTo>
                  <a:cubicBezTo>
                    <a:pt x="99" y="0"/>
                    <a:pt x="98" y="0"/>
                    <a:pt x="98" y="0"/>
                  </a:cubicBezTo>
                  <a:cubicBezTo>
                    <a:pt x="98" y="0"/>
                    <a:pt x="98" y="0"/>
                    <a:pt x="98" y="0"/>
                  </a:cubicBezTo>
                  <a:cubicBezTo>
                    <a:pt x="54" y="0"/>
                    <a:pt x="19" y="40"/>
                    <a:pt x="19" y="89"/>
                  </a:cubicBezTo>
                  <a:cubicBezTo>
                    <a:pt x="19" y="104"/>
                    <a:pt x="19" y="104"/>
                    <a:pt x="19" y="104"/>
                  </a:cubicBezTo>
                  <a:cubicBezTo>
                    <a:pt x="19" y="177"/>
                    <a:pt x="19" y="177"/>
                    <a:pt x="19" y="177"/>
                  </a:cubicBezTo>
                  <a:cubicBezTo>
                    <a:pt x="19" y="237"/>
                    <a:pt x="19" y="237"/>
                    <a:pt x="19" y="237"/>
                  </a:cubicBezTo>
                  <a:cubicBezTo>
                    <a:pt x="19" y="253"/>
                    <a:pt x="12" y="268"/>
                    <a:pt x="0" y="277"/>
                  </a:cubicBezTo>
                  <a:cubicBezTo>
                    <a:pt x="0" y="277"/>
                    <a:pt x="0" y="277"/>
                    <a:pt x="0" y="277"/>
                  </a:cubicBezTo>
                  <a:cubicBezTo>
                    <a:pt x="0" y="277"/>
                    <a:pt x="0" y="277"/>
                    <a:pt x="0" y="277"/>
                  </a:cubicBezTo>
                  <a:cubicBezTo>
                    <a:pt x="0" y="294"/>
                    <a:pt x="12" y="308"/>
                    <a:pt x="27" y="308"/>
                  </a:cubicBezTo>
                  <a:cubicBezTo>
                    <a:pt x="166" y="308"/>
                    <a:pt x="166" y="308"/>
                    <a:pt x="166" y="308"/>
                  </a:cubicBezTo>
                  <a:cubicBezTo>
                    <a:pt x="183" y="308"/>
                    <a:pt x="197" y="293"/>
                    <a:pt x="197" y="274"/>
                  </a:cubicBezTo>
                  <a:cubicBezTo>
                    <a:pt x="197" y="238"/>
                    <a:pt x="197" y="238"/>
                    <a:pt x="197" y="238"/>
                  </a:cubicBezTo>
                  <a:cubicBezTo>
                    <a:pt x="197" y="110"/>
                    <a:pt x="197" y="110"/>
                    <a:pt x="197" y="11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5" name="Freeform 65">
              <a:extLst>
                <a:ext uri="{FF2B5EF4-FFF2-40B4-BE49-F238E27FC236}">
                  <a16:creationId xmlns:a16="http://schemas.microsoft.com/office/drawing/2014/main" id="{48C409D0-26D2-4970-B2D6-1C1C5788D07C}"/>
                </a:ext>
              </a:extLst>
            </p:cNvPr>
            <p:cNvSpPr>
              <a:spLocks/>
            </p:cNvSpPr>
            <p:nvPr/>
          </p:nvSpPr>
          <p:spPr bwMode="auto">
            <a:xfrm>
              <a:off x="8998017" y="4755310"/>
              <a:ext cx="896938" cy="733425"/>
            </a:xfrm>
            <a:custGeom>
              <a:avLst/>
              <a:gdLst>
                <a:gd name="T0" fmla="*/ 283 w 283"/>
                <a:gd name="T1" fmla="*/ 231 h 231"/>
                <a:gd name="T2" fmla="*/ 283 w 283"/>
                <a:gd name="T3" fmla="*/ 110 h 231"/>
                <a:gd name="T4" fmla="*/ 177 w 283"/>
                <a:gd name="T5" fmla="*/ 0 h 231"/>
                <a:gd name="T6" fmla="*/ 106 w 283"/>
                <a:gd name="T7" fmla="*/ 0 h 231"/>
                <a:gd name="T8" fmla="*/ 0 w 283"/>
                <a:gd name="T9" fmla="*/ 110 h 231"/>
                <a:gd name="T10" fmla="*/ 0 w 283"/>
                <a:gd name="T11" fmla="*/ 231 h 231"/>
                <a:gd name="T12" fmla="*/ 283 w 283"/>
                <a:gd name="T13" fmla="*/ 231 h 231"/>
              </a:gdLst>
              <a:ahLst/>
              <a:cxnLst>
                <a:cxn ang="0">
                  <a:pos x="T0" y="T1"/>
                </a:cxn>
                <a:cxn ang="0">
                  <a:pos x="T2" y="T3"/>
                </a:cxn>
                <a:cxn ang="0">
                  <a:pos x="T4" y="T5"/>
                </a:cxn>
                <a:cxn ang="0">
                  <a:pos x="T6" y="T7"/>
                </a:cxn>
                <a:cxn ang="0">
                  <a:pos x="T8" y="T9"/>
                </a:cxn>
                <a:cxn ang="0">
                  <a:pos x="T10" y="T11"/>
                </a:cxn>
                <a:cxn ang="0">
                  <a:pos x="T12" y="T13"/>
                </a:cxn>
              </a:cxnLst>
              <a:rect l="0" t="0" r="r" b="b"/>
              <a:pathLst>
                <a:path w="283" h="231">
                  <a:moveTo>
                    <a:pt x="283" y="231"/>
                  </a:moveTo>
                  <a:cubicBezTo>
                    <a:pt x="283" y="110"/>
                    <a:pt x="283" y="110"/>
                    <a:pt x="283" y="110"/>
                  </a:cubicBezTo>
                  <a:cubicBezTo>
                    <a:pt x="283" y="49"/>
                    <a:pt x="235" y="0"/>
                    <a:pt x="177" y="0"/>
                  </a:cubicBezTo>
                  <a:cubicBezTo>
                    <a:pt x="106" y="0"/>
                    <a:pt x="106" y="0"/>
                    <a:pt x="106" y="0"/>
                  </a:cubicBezTo>
                  <a:cubicBezTo>
                    <a:pt x="48" y="0"/>
                    <a:pt x="0" y="49"/>
                    <a:pt x="0" y="110"/>
                  </a:cubicBezTo>
                  <a:cubicBezTo>
                    <a:pt x="0" y="231"/>
                    <a:pt x="0" y="231"/>
                    <a:pt x="0" y="231"/>
                  </a:cubicBezTo>
                  <a:lnTo>
                    <a:pt x="283" y="231"/>
                  </a:ln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6" name="Freeform 66">
              <a:extLst>
                <a:ext uri="{FF2B5EF4-FFF2-40B4-BE49-F238E27FC236}">
                  <a16:creationId xmlns:a16="http://schemas.microsoft.com/office/drawing/2014/main" id="{1DE2F049-7646-4B7C-9E2B-37BF1B6E0A12}"/>
                </a:ext>
              </a:extLst>
            </p:cNvPr>
            <p:cNvSpPr>
              <a:spLocks/>
            </p:cNvSpPr>
            <p:nvPr/>
          </p:nvSpPr>
          <p:spPr bwMode="auto">
            <a:xfrm>
              <a:off x="9332979" y="5120435"/>
              <a:ext cx="225425" cy="368300"/>
            </a:xfrm>
            <a:custGeom>
              <a:avLst/>
              <a:gdLst>
                <a:gd name="T0" fmla="*/ 48 w 71"/>
                <a:gd name="T1" fmla="*/ 0 h 116"/>
                <a:gd name="T2" fmla="*/ 23 w 71"/>
                <a:gd name="T3" fmla="*/ 0 h 116"/>
                <a:gd name="T4" fmla="*/ 0 w 71"/>
                <a:gd name="T5" fmla="*/ 17 h 116"/>
                <a:gd name="T6" fmla="*/ 0 w 71"/>
                <a:gd name="T7" fmla="*/ 116 h 116"/>
                <a:gd name="T8" fmla="*/ 71 w 71"/>
                <a:gd name="T9" fmla="*/ 116 h 116"/>
                <a:gd name="T10" fmla="*/ 71 w 71"/>
                <a:gd name="T11" fmla="*/ 17 h 116"/>
              </a:gdLst>
              <a:ahLst/>
              <a:cxnLst>
                <a:cxn ang="0">
                  <a:pos x="T0" y="T1"/>
                </a:cxn>
                <a:cxn ang="0">
                  <a:pos x="T2" y="T3"/>
                </a:cxn>
                <a:cxn ang="0">
                  <a:pos x="T4" y="T5"/>
                </a:cxn>
                <a:cxn ang="0">
                  <a:pos x="T6" y="T7"/>
                </a:cxn>
                <a:cxn ang="0">
                  <a:pos x="T8" y="T9"/>
                </a:cxn>
                <a:cxn ang="0">
                  <a:pos x="T10" y="T11"/>
                </a:cxn>
              </a:cxnLst>
              <a:rect l="0" t="0" r="r" b="b"/>
              <a:pathLst>
                <a:path w="71" h="116">
                  <a:moveTo>
                    <a:pt x="48" y="0"/>
                  </a:moveTo>
                  <a:cubicBezTo>
                    <a:pt x="23" y="0"/>
                    <a:pt x="23" y="0"/>
                    <a:pt x="23" y="0"/>
                  </a:cubicBezTo>
                  <a:cubicBezTo>
                    <a:pt x="10" y="0"/>
                    <a:pt x="0" y="8"/>
                    <a:pt x="0" y="17"/>
                  </a:cubicBezTo>
                  <a:cubicBezTo>
                    <a:pt x="0" y="116"/>
                    <a:pt x="0" y="116"/>
                    <a:pt x="0" y="116"/>
                  </a:cubicBezTo>
                  <a:cubicBezTo>
                    <a:pt x="71" y="116"/>
                    <a:pt x="71" y="116"/>
                    <a:pt x="71" y="116"/>
                  </a:cubicBezTo>
                  <a:cubicBezTo>
                    <a:pt x="71" y="17"/>
                    <a:pt x="71" y="17"/>
                    <a:pt x="71" y="17"/>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7" name="Freeform 67">
              <a:extLst>
                <a:ext uri="{FF2B5EF4-FFF2-40B4-BE49-F238E27FC236}">
                  <a16:creationId xmlns:a16="http://schemas.microsoft.com/office/drawing/2014/main" id="{0CA25251-2283-4B02-BFEC-B9A44C2BB66E}"/>
                </a:ext>
              </a:extLst>
            </p:cNvPr>
            <p:cNvSpPr>
              <a:spLocks/>
            </p:cNvSpPr>
            <p:nvPr/>
          </p:nvSpPr>
          <p:spPr bwMode="auto">
            <a:xfrm>
              <a:off x="9564754" y="3720260"/>
              <a:ext cx="161925" cy="342900"/>
            </a:xfrm>
            <a:custGeom>
              <a:avLst/>
              <a:gdLst>
                <a:gd name="T0" fmla="*/ 51 w 51"/>
                <a:gd name="T1" fmla="*/ 108 h 108"/>
                <a:gd name="T2" fmla="*/ 51 w 51"/>
                <a:gd name="T3" fmla="*/ 83 h 108"/>
                <a:gd name="T4" fmla="*/ 36 w 51"/>
                <a:gd name="T5" fmla="*/ 31 h 108"/>
                <a:gd name="T6" fmla="*/ 0 w 51"/>
                <a:gd name="T7" fmla="*/ 0 h 108"/>
              </a:gdLst>
              <a:ahLst/>
              <a:cxnLst>
                <a:cxn ang="0">
                  <a:pos x="T0" y="T1"/>
                </a:cxn>
                <a:cxn ang="0">
                  <a:pos x="T2" y="T3"/>
                </a:cxn>
                <a:cxn ang="0">
                  <a:pos x="T4" y="T5"/>
                </a:cxn>
                <a:cxn ang="0">
                  <a:pos x="T6" y="T7"/>
                </a:cxn>
              </a:cxnLst>
              <a:rect l="0" t="0" r="r" b="b"/>
              <a:pathLst>
                <a:path w="51" h="108">
                  <a:moveTo>
                    <a:pt x="51" y="108"/>
                  </a:moveTo>
                  <a:cubicBezTo>
                    <a:pt x="51" y="83"/>
                    <a:pt x="51" y="83"/>
                    <a:pt x="51" y="83"/>
                  </a:cubicBezTo>
                  <a:cubicBezTo>
                    <a:pt x="51" y="63"/>
                    <a:pt x="45" y="45"/>
                    <a:pt x="36" y="31"/>
                  </a:cubicBezTo>
                  <a:cubicBezTo>
                    <a:pt x="27" y="17"/>
                    <a:pt x="15" y="6"/>
                    <a:pt x="0"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8" name="Freeform 68">
              <a:extLst>
                <a:ext uri="{FF2B5EF4-FFF2-40B4-BE49-F238E27FC236}">
                  <a16:creationId xmlns:a16="http://schemas.microsoft.com/office/drawing/2014/main" id="{905C1B23-A71D-4CD4-BD18-F85E7526AE90}"/>
                </a:ext>
              </a:extLst>
            </p:cNvPr>
            <p:cNvSpPr>
              <a:spLocks/>
            </p:cNvSpPr>
            <p:nvPr/>
          </p:nvSpPr>
          <p:spPr bwMode="auto">
            <a:xfrm>
              <a:off x="10839517" y="4818810"/>
              <a:ext cx="107950" cy="50800"/>
            </a:xfrm>
            <a:custGeom>
              <a:avLst/>
              <a:gdLst>
                <a:gd name="T0" fmla="*/ 0 w 34"/>
                <a:gd name="T1" fmla="*/ 0 h 16"/>
                <a:gd name="T2" fmla="*/ 8 w 34"/>
                <a:gd name="T3" fmla="*/ 11 h 16"/>
                <a:gd name="T4" fmla="*/ 17 w 34"/>
                <a:gd name="T5" fmla="*/ 16 h 16"/>
                <a:gd name="T6" fmla="*/ 34 w 34"/>
                <a:gd name="T7" fmla="*/ 16 h 16"/>
              </a:gdLst>
              <a:ahLst/>
              <a:cxnLst>
                <a:cxn ang="0">
                  <a:pos x="T0" y="T1"/>
                </a:cxn>
                <a:cxn ang="0">
                  <a:pos x="T2" y="T3"/>
                </a:cxn>
                <a:cxn ang="0">
                  <a:pos x="T4" y="T5"/>
                </a:cxn>
                <a:cxn ang="0">
                  <a:pos x="T6" y="T7"/>
                </a:cxn>
              </a:cxnLst>
              <a:rect l="0" t="0" r="r" b="b"/>
              <a:pathLst>
                <a:path w="34" h="16">
                  <a:moveTo>
                    <a:pt x="0" y="0"/>
                  </a:moveTo>
                  <a:cubicBezTo>
                    <a:pt x="8" y="11"/>
                    <a:pt x="8" y="11"/>
                    <a:pt x="8" y="11"/>
                  </a:cubicBezTo>
                  <a:cubicBezTo>
                    <a:pt x="10" y="14"/>
                    <a:pt x="13" y="16"/>
                    <a:pt x="17" y="16"/>
                  </a:cubicBezTo>
                  <a:cubicBezTo>
                    <a:pt x="34" y="16"/>
                    <a:pt x="34" y="16"/>
                    <a:pt x="34" y="16"/>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9" name="Freeform 69">
              <a:extLst>
                <a:ext uri="{FF2B5EF4-FFF2-40B4-BE49-F238E27FC236}">
                  <a16:creationId xmlns:a16="http://schemas.microsoft.com/office/drawing/2014/main" id="{51E76BB4-3095-4A45-B203-A8617E9253FB}"/>
                </a:ext>
              </a:extLst>
            </p:cNvPr>
            <p:cNvSpPr>
              <a:spLocks/>
            </p:cNvSpPr>
            <p:nvPr/>
          </p:nvSpPr>
          <p:spPr bwMode="auto">
            <a:xfrm>
              <a:off x="10661717" y="4815635"/>
              <a:ext cx="292100" cy="111125"/>
            </a:xfrm>
            <a:custGeom>
              <a:avLst/>
              <a:gdLst>
                <a:gd name="T0" fmla="*/ 3 w 92"/>
                <a:gd name="T1" fmla="*/ 29 h 35"/>
                <a:gd name="T2" fmla="*/ 3 w 92"/>
                <a:gd name="T3" fmla="*/ 29 h 35"/>
                <a:gd name="T4" fmla="*/ 12 w 92"/>
                <a:gd name="T5" fmla="*/ 35 h 35"/>
                <a:gd name="T6" fmla="*/ 80 w 92"/>
                <a:gd name="T7" fmla="*/ 35 h 35"/>
                <a:gd name="T8" fmla="*/ 92 w 92"/>
                <a:gd name="T9" fmla="*/ 21 h 35"/>
                <a:gd name="T10" fmla="*/ 87 w 92"/>
                <a:gd name="T11" fmla="*/ 10 h 35"/>
                <a:gd name="T12" fmla="*/ 69 w 92"/>
                <a:gd name="T13" fmla="*/ 1 h 35"/>
                <a:gd name="T14" fmla="*/ 6 w 92"/>
                <a:gd name="T15" fmla="*/ 15 h 35"/>
                <a:gd name="T16" fmla="*/ 3 w 92"/>
                <a:gd name="T17"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35">
                  <a:moveTo>
                    <a:pt x="3" y="29"/>
                  </a:moveTo>
                  <a:cubicBezTo>
                    <a:pt x="3" y="29"/>
                    <a:pt x="3" y="29"/>
                    <a:pt x="3" y="29"/>
                  </a:cubicBezTo>
                  <a:cubicBezTo>
                    <a:pt x="4" y="33"/>
                    <a:pt x="8" y="35"/>
                    <a:pt x="12" y="35"/>
                  </a:cubicBezTo>
                  <a:cubicBezTo>
                    <a:pt x="80" y="35"/>
                    <a:pt x="80" y="35"/>
                    <a:pt x="80" y="35"/>
                  </a:cubicBezTo>
                  <a:cubicBezTo>
                    <a:pt x="80" y="35"/>
                    <a:pt x="92" y="33"/>
                    <a:pt x="92" y="21"/>
                  </a:cubicBezTo>
                  <a:cubicBezTo>
                    <a:pt x="92" y="16"/>
                    <a:pt x="90" y="13"/>
                    <a:pt x="87" y="10"/>
                  </a:cubicBezTo>
                  <a:cubicBezTo>
                    <a:pt x="83" y="5"/>
                    <a:pt x="76" y="1"/>
                    <a:pt x="69" y="1"/>
                  </a:cubicBezTo>
                  <a:cubicBezTo>
                    <a:pt x="46" y="0"/>
                    <a:pt x="25" y="4"/>
                    <a:pt x="6" y="15"/>
                  </a:cubicBezTo>
                  <a:cubicBezTo>
                    <a:pt x="2" y="18"/>
                    <a:pt x="0" y="24"/>
                    <a:pt x="3" y="29"/>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370" name="Oval 70">
            <a:extLst>
              <a:ext uri="{FF2B5EF4-FFF2-40B4-BE49-F238E27FC236}">
                <a16:creationId xmlns:a16="http://schemas.microsoft.com/office/drawing/2014/main" id="{6B2C25BB-EF78-4046-ADE6-684B3C51BBB5}"/>
              </a:ext>
            </a:extLst>
          </p:cNvPr>
          <p:cNvSpPr>
            <a:spLocks noChangeArrowheads="1"/>
          </p:cNvSpPr>
          <p:nvPr/>
        </p:nvSpPr>
        <p:spPr bwMode="auto">
          <a:xfrm>
            <a:off x="10015604" y="3675810"/>
            <a:ext cx="903288" cy="904875"/>
          </a:xfrm>
          <a:prstGeom prst="ellipse">
            <a:avLst/>
          </a:prstGeom>
          <a:solidFill>
            <a:srgbClr val="FFC2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399" name="Group 398">
            <a:extLst>
              <a:ext uri="{FF2B5EF4-FFF2-40B4-BE49-F238E27FC236}">
                <a16:creationId xmlns:a16="http://schemas.microsoft.com/office/drawing/2014/main" id="{63268701-D0BE-49E7-AD53-A2B515010A97}"/>
              </a:ext>
            </a:extLst>
          </p:cNvPr>
          <p:cNvGrpSpPr/>
          <p:nvPr/>
        </p:nvGrpSpPr>
        <p:grpSpPr>
          <a:xfrm>
            <a:off x="10356917" y="2734422"/>
            <a:ext cx="231775" cy="974725"/>
            <a:chOff x="10356917" y="2961435"/>
            <a:chExt cx="231775" cy="974725"/>
          </a:xfrm>
        </p:grpSpPr>
        <p:sp>
          <p:nvSpPr>
            <p:cNvPr id="380" name="Freeform 80">
              <a:extLst>
                <a:ext uri="{FF2B5EF4-FFF2-40B4-BE49-F238E27FC236}">
                  <a16:creationId xmlns:a16="http://schemas.microsoft.com/office/drawing/2014/main" id="{2F3F3068-378E-467F-A742-D5A6B040134D}"/>
                </a:ext>
              </a:extLst>
            </p:cNvPr>
            <p:cNvSpPr>
              <a:spLocks/>
            </p:cNvSpPr>
            <p:nvPr/>
          </p:nvSpPr>
          <p:spPr bwMode="auto">
            <a:xfrm>
              <a:off x="10414067" y="3031285"/>
              <a:ext cx="60325" cy="250825"/>
            </a:xfrm>
            <a:custGeom>
              <a:avLst/>
              <a:gdLst>
                <a:gd name="T0" fmla="*/ 19 w 19"/>
                <a:gd name="T1" fmla="*/ 0 h 79"/>
                <a:gd name="T2" fmla="*/ 4 w 19"/>
                <a:gd name="T3" fmla="*/ 0 h 79"/>
                <a:gd name="T4" fmla="*/ 0 w 19"/>
                <a:gd name="T5" fmla="*/ 19 h 79"/>
                <a:gd name="T6" fmla="*/ 1 w 19"/>
                <a:gd name="T7" fmla="*/ 32 h 79"/>
                <a:gd name="T8" fmla="*/ 5 w 19"/>
                <a:gd name="T9" fmla="*/ 79 h 79"/>
                <a:gd name="T10" fmla="*/ 19 w 19"/>
                <a:gd name="T11" fmla="*/ 79 h 79"/>
                <a:gd name="T12" fmla="*/ 19 w 19"/>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19" h="79">
                  <a:moveTo>
                    <a:pt x="19" y="0"/>
                  </a:moveTo>
                  <a:cubicBezTo>
                    <a:pt x="4" y="0"/>
                    <a:pt x="4" y="0"/>
                    <a:pt x="4" y="0"/>
                  </a:cubicBezTo>
                  <a:cubicBezTo>
                    <a:pt x="2" y="6"/>
                    <a:pt x="0" y="12"/>
                    <a:pt x="0" y="19"/>
                  </a:cubicBezTo>
                  <a:cubicBezTo>
                    <a:pt x="0" y="24"/>
                    <a:pt x="1" y="28"/>
                    <a:pt x="1" y="32"/>
                  </a:cubicBezTo>
                  <a:cubicBezTo>
                    <a:pt x="5" y="79"/>
                    <a:pt x="5" y="79"/>
                    <a:pt x="5" y="79"/>
                  </a:cubicBezTo>
                  <a:cubicBezTo>
                    <a:pt x="19" y="79"/>
                    <a:pt x="19" y="79"/>
                    <a:pt x="19" y="79"/>
                  </a:cubicBezTo>
                  <a:lnTo>
                    <a:pt x="19" y="0"/>
                  </a:lnTo>
                  <a:close/>
                </a:path>
              </a:pathLst>
            </a:custGeom>
            <a:solidFill>
              <a:srgbClr val="FFF3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81">
              <a:extLst>
                <a:ext uri="{FF2B5EF4-FFF2-40B4-BE49-F238E27FC236}">
                  <a16:creationId xmlns:a16="http://schemas.microsoft.com/office/drawing/2014/main" id="{46C23FDD-44EA-43CF-BED5-6E333245B5F3}"/>
                </a:ext>
              </a:extLst>
            </p:cNvPr>
            <p:cNvSpPr>
              <a:spLocks/>
            </p:cNvSpPr>
            <p:nvPr/>
          </p:nvSpPr>
          <p:spPr bwMode="auto">
            <a:xfrm>
              <a:off x="10474392" y="3031285"/>
              <a:ext cx="57150" cy="250825"/>
            </a:xfrm>
            <a:custGeom>
              <a:avLst/>
              <a:gdLst>
                <a:gd name="T0" fmla="*/ 0 w 18"/>
                <a:gd name="T1" fmla="*/ 0 h 79"/>
                <a:gd name="T2" fmla="*/ 14 w 18"/>
                <a:gd name="T3" fmla="*/ 0 h 79"/>
                <a:gd name="T4" fmla="*/ 18 w 18"/>
                <a:gd name="T5" fmla="*/ 19 h 79"/>
                <a:gd name="T6" fmla="*/ 17 w 18"/>
                <a:gd name="T7" fmla="*/ 32 h 79"/>
                <a:gd name="T8" fmla="*/ 14 w 18"/>
                <a:gd name="T9" fmla="*/ 79 h 79"/>
                <a:gd name="T10" fmla="*/ 0 w 18"/>
                <a:gd name="T11" fmla="*/ 79 h 79"/>
                <a:gd name="T12" fmla="*/ 0 w 18"/>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18" h="79">
                  <a:moveTo>
                    <a:pt x="0" y="0"/>
                  </a:moveTo>
                  <a:cubicBezTo>
                    <a:pt x="14" y="0"/>
                    <a:pt x="14" y="0"/>
                    <a:pt x="14" y="0"/>
                  </a:cubicBezTo>
                  <a:cubicBezTo>
                    <a:pt x="17" y="6"/>
                    <a:pt x="18" y="12"/>
                    <a:pt x="18" y="19"/>
                  </a:cubicBezTo>
                  <a:cubicBezTo>
                    <a:pt x="18" y="24"/>
                    <a:pt x="18" y="28"/>
                    <a:pt x="17" y="32"/>
                  </a:cubicBezTo>
                  <a:cubicBezTo>
                    <a:pt x="14" y="79"/>
                    <a:pt x="14" y="79"/>
                    <a:pt x="14" y="79"/>
                  </a:cubicBezTo>
                  <a:cubicBezTo>
                    <a:pt x="0" y="79"/>
                    <a:pt x="0" y="79"/>
                    <a:pt x="0" y="79"/>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82">
              <a:extLst>
                <a:ext uri="{FF2B5EF4-FFF2-40B4-BE49-F238E27FC236}">
                  <a16:creationId xmlns:a16="http://schemas.microsoft.com/office/drawing/2014/main" id="{E4FA25C0-6143-49CA-8889-F7878C82DFA6}"/>
                </a:ext>
              </a:extLst>
            </p:cNvPr>
            <p:cNvSpPr>
              <a:spLocks/>
            </p:cNvSpPr>
            <p:nvPr/>
          </p:nvSpPr>
          <p:spPr bwMode="auto">
            <a:xfrm>
              <a:off x="10426767" y="2961435"/>
              <a:ext cx="92075" cy="69850"/>
            </a:xfrm>
            <a:custGeom>
              <a:avLst/>
              <a:gdLst>
                <a:gd name="T0" fmla="*/ 0 w 29"/>
                <a:gd name="T1" fmla="*/ 22 h 22"/>
                <a:gd name="T2" fmla="*/ 29 w 29"/>
                <a:gd name="T3" fmla="*/ 22 h 22"/>
                <a:gd name="T4" fmla="*/ 15 w 29"/>
                <a:gd name="T5" fmla="*/ 0 h 22"/>
                <a:gd name="T6" fmla="*/ 0 w 29"/>
                <a:gd name="T7" fmla="*/ 22 h 22"/>
              </a:gdLst>
              <a:ahLst/>
              <a:cxnLst>
                <a:cxn ang="0">
                  <a:pos x="T0" y="T1"/>
                </a:cxn>
                <a:cxn ang="0">
                  <a:pos x="T2" y="T3"/>
                </a:cxn>
                <a:cxn ang="0">
                  <a:pos x="T4" y="T5"/>
                </a:cxn>
                <a:cxn ang="0">
                  <a:pos x="T6" y="T7"/>
                </a:cxn>
              </a:cxnLst>
              <a:rect l="0" t="0" r="r" b="b"/>
              <a:pathLst>
                <a:path w="29" h="22">
                  <a:moveTo>
                    <a:pt x="0" y="22"/>
                  </a:moveTo>
                  <a:cubicBezTo>
                    <a:pt x="29" y="22"/>
                    <a:pt x="29" y="22"/>
                    <a:pt x="29" y="22"/>
                  </a:cubicBezTo>
                  <a:cubicBezTo>
                    <a:pt x="24" y="9"/>
                    <a:pt x="15" y="0"/>
                    <a:pt x="15" y="0"/>
                  </a:cubicBezTo>
                  <a:cubicBezTo>
                    <a:pt x="15" y="0"/>
                    <a:pt x="6" y="9"/>
                    <a:pt x="0" y="22"/>
                  </a:cubicBezTo>
                  <a:close/>
                </a:path>
              </a:pathLst>
            </a:custGeom>
            <a:solidFill>
              <a:srgbClr val="FFC2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Rectangle 83">
              <a:extLst>
                <a:ext uri="{FF2B5EF4-FFF2-40B4-BE49-F238E27FC236}">
                  <a16:creationId xmlns:a16="http://schemas.microsoft.com/office/drawing/2014/main" id="{C7969E6E-7239-48D9-927F-4C76D67BA29C}"/>
                </a:ext>
              </a:extLst>
            </p:cNvPr>
            <p:cNvSpPr>
              <a:spLocks noChangeArrowheads="1"/>
            </p:cNvSpPr>
            <p:nvPr/>
          </p:nvSpPr>
          <p:spPr bwMode="auto">
            <a:xfrm>
              <a:off x="10445817" y="3282110"/>
              <a:ext cx="57150" cy="28575"/>
            </a:xfrm>
            <a:prstGeom prst="rect">
              <a:avLst/>
            </a:prstGeom>
            <a:solidFill>
              <a:srgbClr val="FFC20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84">
              <a:extLst>
                <a:ext uri="{FF2B5EF4-FFF2-40B4-BE49-F238E27FC236}">
                  <a16:creationId xmlns:a16="http://schemas.microsoft.com/office/drawing/2014/main" id="{AA9E03B2-92D9-4755-8D1D-8695DBC2A81E}"/>
                </a:ext>
              </a:extLst>
            </p:cNvPr>
            <p:cNvSpPr>
              <a:spLocks/>
            </p:cNvSpPr>
            <p:nvPr/>
          </p:nvSpPr>
          <p:spPr bwMode="auto">
            <a:xfrm>
              <a:off x="10356917" y="3212260"/>
              <a:ext cx="73025" cy="127000"/>
            </a:xfrm>
            <a:custGeom>
              <a:avLst/>
              <a:gdLst>
                <a:gd name="T0" fmla="*/ 46 w 46"/>
                <a:gd name="T1" fmla="*/ 44 h 80"/>
                <a:gd name="T2" fmla="*/ 28 w 46"/>
                <a:gd name="T3" fmla="*/ 50 h 80"/>
                <a:gd name="T4" fmla="*/ 30 w 46"/>
                <a:gd name="T5" fmla="*/ 80 h 80"/>
                <a:gd name="T6" fmla="*/ 0 w 46"/>
                <a:gd name="T7" fmla="*/ 44 h 80"/>
                <a:gd name="T8" fmla="*/ 42 w 46"/>
                <a:gd name="T9" fmla="*/ 0 h 80"/>
                <a:gd name="T10" fmla="*/ 46 w 46"/>
                <a:gd name="T11" fmla="*/ 44 h 80"/>
              </a:gdLst>
              <a:ahLst/>
              <a:cxnLst>
                <a:cxn ang="0">
                  <a:pos x="T0" y="T1"/>
                </a:cxn>
                <a:cxn ang="0">
                  <a:pos x="T2" y="T3"/>
                </a:cxn>
                <a:cxn ang="0">
                  <a:pos x="T4" y="T5"/>
                </a:cxn>
                <a:cxn ang="0">
                  <a:pos x="T6" y="T7"/>
                </a:cxn>
                <a:cxn ang="0">
                  <a:pos x="T8" y="T9"/>
                </a:cxn>
                <a:cxn ang="0">
                  <a:pos x="T10" y="T11"/>
                </a:cxn>
              </a:cxnLst>
              <a:rect l="0" t="0" r="r" b="b"/>
              <a:pathLst>
                <a:path w="46" h="80">
                  <a:moveTo>
                    <a:pt x="46" y="44"/>
                  </a:moveTo>
                  <a:lnTo>
                    <a:pt x="28" y="50"/>
                  </a:lnTo>
                  <a:lnTo>
                    <a:pt x="30" y="80"/>
                  </a:lnTo>
                  <a:lnTo>
                    <a:pt x="0" y="44"/>
                  </a:lnTo>
                  <a:lnTo>
                    <a:pt x="42" y="0"/>
                  </a:lnTo>
                  <a:lnTo>
                    <a:pt x="46" y="44"/>
                  </a:lnTo>
                  <a:close/>
                </a:path>
              </a:pathLst>
            </a:custGeom>
            <a:solidFill>
              <a:srgbClr val="FFC2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85">
              <a:extLst>
                <a:ext uri="{FF2B5EF4-FFF2-40B4-BE49-F238E27FC236}">
                  <a16:creationId xmlns:a16="http://schemas.microsoft.com/office/drawing/2014/main" id="{66C43E4C-F7DF-484E-932D-F031E52DAC6A}"/>
                </a:ext>
              </a:extLst>
            </p:cNvPr>
            <p:cNvSpPr>
              <a:spLocks/>
            </p:cNvSpPr>
            <p:nvPr/>
          </p:nvSpPr>
          <p:spPr bwMode="auto">
            <a:xfrm>
              <a:off x="10518842" y="3212260"/>
              <a:ext cx="69850" cy="127000"/>
            </a:xfrm>
            <a:custGeom>
              <a:avLst/>
              <a:gdLst>
                <a:gd name="T0" fmla="*/ 0 w 44"/>
                <a:gd name="T1" fmla="*/ 44 h 80"/>
                <a:gd name="T2" fmla="*/ 16 w 44"/>
                <a:gd name="T3" fmla="*/ 50 h 80"/>
                <a:gd name="T4" fmla="*/ 16 w 44"/>
                <a:gd name="T5" fmla="*/ 80 h 80"/>
                <a:gd name="T6" fmla="*/ 44 w 44"/>
                <a:gd name="T7" fmla="*/ 44 h 80"/>
                <a:gd name="T8" fmla="*/ 2 w 44"/>
                <a:gd name="T9" fmla="*/ 0 h 80"/>
                <a:gd name="T10" fmla="*/ 0 w 44"/>
                <a:gd name="T11" fmla="*/ 44 h 80"/>
              </a:gdLst>
              <a:ahLst/>
              <a:cxnLst>
                <a:cxn ang="0">
                  <a:pos x="T0" y="T1"/>
                </a:cxn>
                <a:cxn ang="0">
                  <a:pos x="T2" y="T3"/>
                </a:cxn>
                <a:cxn ang="0">
                  <a:pos x="T4" y="T5"/>
                </a:cxn>
                <a:cxn ang="0">
                  <a:pos x="T6" y="T7"/>
                </a:cxn>
                <a:cxn ang="0">
                  <a:pos x="T8" y="T9"/>
                </a:cxn>
                <a:cxn ang="0">
                  <a:pos x="T10" y="T11"/>
                </a:cxn>
              </a:cxnLst>
              <a:rect l="0" t="0" r="r" b="b"/>
              <a:pathLst>
                <a:path w="44" h="80">
                  <a:moveTo>
                    <a:pt x="0" y="44"/>
                  </a:moveTo>
                  <a:lnTo>
                    <a:pt x="16" y="50"/>
                  </a:lnTo>
                  <a:lnTo>
                    <a:pt x="16" y="80"/>
                  </a:lnTo>
                  <a:lnTo>
                    <a:pt x="44" y="44"/>
                  </a:lnTo>
                  <a:lnTo>
                    <a:pt x="2" y="0"/>
                  </a:lnTo>
                  <a:lnTo>
                    <a:pt x="0" y="44"/>
                  </a:lnTo>
                  <a:close/>
                </a:path>
              </a:pathLst>
            </a:custGeom>
            <a:solidFill>
              <a:srgbClr val="FFC2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86">
              <a:extLst>
                <a:ext uri="{FF2B5EF4-FFF2-40B4-BE49-F238E27FC236}">
                  <a16:creationId xmlns:a16="http://schemas.microsoft.com/office/drawing/2014/main" id="{49E976F7-7AFD-4D69-8847-452E803412BB}"/>
                </a:ext>
              </a:extLst>
            </p:cNvPr>
            <p:cNvSpPr>
              <a:spLocks noEditPoints="1"/>
            </p:cNvSpPr>
            <p:nvPr/>
          </p:nvSpPr>
          <p:spPr bwMode="auto">
            <a:xfrm>
              <a:off x="10356917" y="2961435"/>
              <a:ext cx="168275" cy="377825"/>
            </a:xfrm>
            <a:custGeom>
              <a:avLst/>
              <a:gdLst>
                <a:gd name="T0" fmla="*/ 41 w 53"/>
                <a:gd name="T1" fmla="*/ 22 h 119"/>
                <a:gd name="T2" fmla="*/ 22 w 53"/>
                <a:gd name="T3" fmla="*/ 22 h 119"/>
                <a:gd name="T4" fmla="*/ 18 w 53"/>
                <a:gd name="T5" fmla="*/ 41 h 119"/>
                <a:gd name="T6" fmla="*/ 19 w 53"/>
                <a:gd name="T7" fmla="*/ 54 h 119"/>
                <a:gd name="T8" fmla="*/ 23 w 53"/>
                <a:gd name="T9" fmla="*/ 101 h 119"/>
                <a:gd name="T10" fmla="*/ 51 w 53"/>
                <a:gd name="T11" fmla="*/ 101 h 119"/>
                <a:gd name="T12" fmla="*/ 53 w 53"/>
                <a:gd name="T13" fmla="*/ 72 h 119"/>
                <a:gd name="T14" fmla="*/ 53 w 53"/>
                <a:gd name="T15" fmla="*/ 29 h 119"/>
                <a:gd name="T16" fmla="*/ 51 w 53"/>
                <a:gd name="T17" fmla="*/ 22 h 119"/>
                <a:gd name="T18" fmla="*/ 41 w 53"/>
                <a:gd name="T19" fmla="*/ 22 h 119"/>
                <a:gd name="T20" fmla="*/ 41 w 53"/>
                <a:gd name="T21" fmla="*/ 22 h 119"/>
                <a:gd name="T22" fmla="*/ 51 w 53"/>
                <a:gd name="T23" fmla="*/ 22 h 119"/>
                <a:gd name="T24" fmla="*/ 37 w 53"/>
                <a:gd name="T25" fmla="*/ 0 h 119"/>
                <a:gd name="T26" fmla="*/ 22 w 53"/>
                <a:gd name="T27" fmla="*/ 22 h 119"/>
                <a:gd name="T28" fmla="*/ 23 w 53"/>
                <a:gd name="T29" fmla="*/ 101 h 119"/>
                <a:gd name="T30" fmla="*/ 21 w 53"/>
                <a:gd name="T31" fmla="*/ 79 h 119"/>
                <a:gd name="T32" fmla="*/ 0 w 53"/>
                <a:gd name="T33" fmla="*/ 101 h 119"/>
                <a:gd name="T34" fmla="*/ 15 w 53"/>
                <a:gd name="T35" fmla="*/ 119 h 119"/>
                <a:gd name="T36" fmla="*/ 46 w 53"/>
                <a:gd name="T37" fmla="*/ 101 h 119"/>
                <a:gd name="T38" fmla="*/ 28 w 53"/>
                <a:gd name="T39" fmla="*/ 101 h 119"/>
                <a:gd name="T40" fmla="*/ 28 w 53"/>
                <a:gd name="T41" fmla="*/ 110 h 119"/>
                <a:gd name="T42" fmla="*/ 38 w 53"/>
                <a:gd name="T43" fmla="*/ 110 h 119"/>
                <a:gd name="T44" fmla="*/ 38 w 53"/>
                <a:gd name="T45" fmla="*/ 110 h 119"/>
                <a:gd name="T46" fmla="*/ 38 w 53"/>
                <a:gd name="T47" fmla="*/ 11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 h="119">
                  <a:moveTo>
                    <a:pt x="41" y="22"/>
                  </a:moveTo>
                  <a:cubicBezTo>
                    <a:pt x="22" y="22"/>
                    <a:pt x="22" y="22"/>
                    <a:pt x="22" y="22"/>
                  </a:cubicBezTo>
                  <a:cubicBezTo>
                    <a:pt x="20" y="28"/>
                    <a:pt x="18" y="34"/>
                    <a:pt x="18" y="41"/>
                  </a:cubicBezTo>
                  <a:cubicBezTo>
                    <a:pt x="18" y="46"/>
                    <a:pt x="19" y="50"/>
                    <a:pt x="19" y="54"/>
                  </a:cubicBezTo>
                  <a:cubicBezTo>
                    <a:pt x="23" y="101"/>
                    <a:pt x="23" y="101"/>
                    <a:pt x="23" y="101"/>
                  </a:cubicBezTo>
                  <a:cubicBezTo>
                    <a:pt x="51" y="101"/>
                    <a:pt x="51" y="101"/>
                    <a:pt x="51" y="101"/>
                  </a:cubicBezTo>
                  <a:cubicBezTo>
                    <a:pt x="53" y="72"/>
                    <a:pt x="53" y="72"/>
                    <a:pt x="53" y="72"/>
                  </a:cubicBezTo>
                  <a:moveTo>
                    <a:pt x="53" y="29"/>
                  </a:moveTo>
                  <a:cubicBezTo>
                    <a:pt x="53" y="27"/>
                    <a:pt x="52" y="24"/>
                    <a:pt x="51" y="22"/>
                  </a:cubicBezTo>
                  <a:moveTo>
                    <a:pt x="41" y="22"/>
                  </a:moveTo>
                  <a:cubicBezTo>
                    <a:pt x="41" y="22"/>
                    <a:pt x="41" y="22"/>
                    <a:pt x="41" y="22"/>
                  </a:cubicBezTo>
                  <a:moveTo>
                    <a:pt x="51" y="22"/>
                  </a:moveTo>
                  <a:cubicBezTo>
                    <a:pt x="46" y="9"/>
                    <a:pt x="37" y="0"/>
                    <a:pt x="37" y="0"/>
                  </a:cubicBezTo>
                  <a:cubicBezTo>
                    <a:pt x="37" y="0"/>
                    <a:pt x="28" y="9"/>
                    <a:pt x="22" y="22"/>
                  </a:cubicBezTo>
                  <a:moveTo>
                    <a:pt x="23" y="101"/>
                  </a:moveTo>
                  <a:cubicBezTo>
                    <a:pt x="21" y="79"/>
                    <a:pt x="21" y="79"/>
                    <a:pt x="21" y="79"/>
                  </a:cubicBezTo>
                  <a:cubicBezTo>
                    <a:pt x="0" y="101"/>
                    <a:pt x="0" y="101"/>
                    <a:pt x="0" y="101"/>
                  </a:cubicBezTo>
                  <a:cubicBezTo>
                    <a:pt x="15" y="119"/>
                    <a:pt x="15" y="119"/>
                    <a:pt x="15" y="119"/>
                  </a:cubicBezTo>
                  <a:moveTo>
                    <a:pt x="46" y="101"/>
                  </a:moveTo>
                  <a:cubicBezTo>
                    <a:pt x="28" y="101"/>
                    <a:pt x="28" y="101"/>
                    <a:pt x="28" y="101"/>
                  </a:cubicBezTo>
                  <a:cubicBezTo>
                    <a:pt x="28" y="110"/>
                    <a:pt x="28" y="110"/>
                    <a:pt x="28" y="110"/>
                  </a:cubicBezTo>
                  <a:cubicBezTo>
                    <a:pt x="38" y="110"/>
                    <a:pt x="38" y="110"/>
                    <a:pt x="38" y="110"/>
                  </a:cubicBezTo>
                  <a:moveTo>
                    <a:pt x="38" y="110"/>
                  </a:moveTo>
                  <a:cubicBezTo>
                    <a:pt x="38" y="110"/>
                    <a:pt x="38" y="110"/>
                    <a:pt x="38" y="110"/>
                  </a:cubicBezTo>
                </a:path>
              </a:pathLst>
            </a:custGeom>
            <a:noFill/>
            <a:ln w="19050" cap="rnd">
              <a:solidFill>
                <a:srgbClr val="3D342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0" name="Freeform 87">
              <a:extLst>
                <a:ext uri="{FF2B5EF4-FFF2-40B4-BE49-F238E27FC236}">
                  <a16:creationId xmlns:a16="http://schemas.microsoft.com/office/drawing/2014/main" id="{2B54761C-A730-4E4D-ADCE-4DC8B74C9D1D}"/>
                </a:ext>
              </a:extLst>
            </p:cNvPr>
            <p:cNvSpPr>
              <a:spLocks/>
            </p:cNvSpPr>
            <p:nvPr/>
          </p:nvSpPr>
          <p:spPr bwMode="auto">
            <a:xfrm>
              <a:off x="10518842" y="3212260"/>
              <a:ext cx="69850" cy="127000"/>
            </a:xfrm>
            <a:custGeom>
              <a:avLst/>
              <a:gdLst>
                <a:gd name="T0" fmla="*/ 16 w 44"/>
                <a:gd name="T1" fmla="*/ 80 h 80"/>
                <a:gd name="T2" fmla="*/ 44 w 44"/>
                <a:gd name="T3" fmla="*/ 44 h 80"/>
                <a:gd name="T4" fmla="*/ 2 w 44"/>
                <a:gd name="T5" fmla="*/ 0 h 80"/>
                <a:gd name="T6" fmla="*/ 0 w 44"/>
                <a:gd name="T7" fmla="*/ 44 h 80"/>
              </a:gdLst>
              <a:ahLst/>
              <a:cxnLst>
                <a:cxn ang="0">
                  <a:pos x="T0" y="T1"/>
                </a:cxn>
                <a:cxn ang="0">
                  <a:pos x="T2" y="T3"/>
                </a:cxn>
                <a:cxn ang="0">
                  <a:pos x="T4" y="T5"/>
                </a:cxn>
                <a:cxn ang="0">
                  <a:pos x="T6" y="T7"/>
                </a:cxn>
              </a:cxnLst>
              <a:rect l="0" t="0" r="r" b="b"/>
              <a:pathLst>
                <a:path w="44" h="80">
                  <a:moveTo>
                    <a:pt x="16" y="80"/>
                  </a:moveTo>
                  <a:lnTo>
                    <a:pt x="44" y="44"/>
                  </a:lnTo>
                  <a:lnTo>
                    <a:pt x="2" y="0"/>
                  </a:lnTo>
                  <a:lnTo>
                    <a:pt x="0" y="44"/>
                  </a:lnTo>
                </a:path>
              </a:pathLst>
            </a:custGeom>
            <a:noFill/>
            <a:ln w="19050" cap="rnd">
              <a:solidFill>
                <a:srgbClr val="3D342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1" name="Line 88">
              <a:extLst>
                <a:ext uri="{FF2B5EF4-FFF2-40B4-BE49-F238E27FC236}">
                  <a16:creationId xmlns:a16="http://schemas.microsoft.com/office/drawing/2014/main" id="{C3E4797E-9A04-4219-A490-D16DF0F70147}"/>
                </a:ext>
              </a:extLst>
            </p:cNvPr>
            <p:cNvSpPr>
              <a:spLocks noChangeShapeType="1"/>
            </p:cNvSpPr>
            <p:nvPr/>
          </p:nvSpPr>
          <p:spPr bwMode="auto">
            <a:xfrm>
              <a:off x="10464867" y="3310685"/>
              <a:ext cx="0" cy="51435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2" name="Line 89">
              <a:extLst>
                <a:ext uri="{FF2B5EF4-FFF2-40B4-BE49-F238E27FC236}">
                  <a16:creationId xmlns:a16="http://schemas.microsoft.com/office/drawing/2014/main" id="{E8503D3A-CA1C-4B06-A369-20F34CF56DD0}"/>
                </a:ext>
              </a:extLst>
            </p:cNvPr>
            <p:cNvSpPr>
              <a:spLocks noChangeShapeType="1"/>
            </p:cNvSpPr>
            <p:nvPr/>
          </p:nvSpPr>
          <p:spPr bwMode="auto">
            <a:xfrm>
              <a:off x="10423592" y="3710735"/>
              <a:ext cx="0" cy="225425"/>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3" name="Line 90">
              <a:extLst>
                <a:ext uri="{FF2B5EF4-FFF2-40B4-BE49-F238E27FC236}">
                  <a16:creationId xmlns:a16="http://schemas.microsoft.com/office/drawing/2014/main" id="{2E0B1640-7E78-4616-884D-7BA8BF72715A}"/>
                </a:ext>
              </a:extLst>
            </p:cNvPr>
            <p:cNvSpPr>
              <a:spLocks noChangeShapeType="1"/>
            </p:cNvSpPr>
            <p:nvPr/>
          </p:nvSpPr>
          <p:spPr bwMode="auto">
            <a:xfrm>
              <a:off x="10512492" y="3469435"/>
              <a:ext cx="0" cy="387350"/>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4" name="Line 91">
              <a:extLst>
                <a:ext uri="{FF2B5EF4-FFF2-40B4-BE49-F238E27FC236}">
                  <a16:creationId xmlns:a16="http://schemas.microsoft.com/office/drawing/2014/main" id="{209CAB53-D0CD-427A-A35C-F9A78B084DCA}"/>
                </a:ext>
              </a:extLst>
            </p:cNvPr>
            <p:cNvSpPr>
              <a:spLocks noChangeShapeType="1"/>
            </p:cNvSpPr>
            <p:nvPr/>
          </p:nvSpPr>
          <p:spPr bwMode="auto">
            <a:xfrm>
              <a:off x="10423592" y="3415460"/>
              <a:ext cx="0" cy="79375"/>
            </a:xfrm>
            <a:prstGeom prst="line">
              <a:avLst/>
            </a:prstGeom>
            <a:noFill/>
            <a:ln w="19050" cap="flat">
              <a:solidFill>
                <a:srgbClr val="3D342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371" name="Oval 71">
            <a:extLst>
              <a:ext uri="{FF2B5EF4-FFF2-40B4-BE49-F238E27FC236}">
                <a16:creationId xmlns:a16="http://schemas.microsoft.com/office/drawing/2014/main" id="{3C8D9877-863F-4ABA-B2E4-6425637D7466}"/>
              </a:ext>
            </a:extLst>
          </p:cNvPr>
          <p:cNvSpPr>
            <a:spLocks noChangeArrowheads="1"/>
          </p:cNvSpPr>
          <p:nvPr/>
        </p:nvSpPr>
        <p:spPr bwMode="auto">
          <a:xfrm>
            <a:off x="10107679" y="3767885"/>
            <a:ext cx="719138" cy="7207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78">
            <a:extLst>
              <a:ext uri="{FF2B5EF4-FFF2-40B4-BE49-F238E27FC236}">
                <a16:creationId xmlns:a16="http://schemas.microsoft.com/office/drawing/2014/main" id="{B6AD35B9-1459-4B75-AAE4-7999A9A6161D}"/>
              </a:ext>
            </a:extLst>
          </p:cNvPr>
          <p:cNvSpPr>
            <a:spLocks noEditPoints="1"/>
          </p:cNvSpPr>
          <p:nvPr/>
        </p:nvSpPr>
        <p:spPr bwMode="auto">
          <a:xfrm>
            <a:off x="10199754" y="3894885"/>
            <a:ext cx="534988" cy="368300"/>
          </a:xfrm>
          <a:custGeom>
            <a:avLst/>
            <a:gdLst>
              <a:gd name="T0" fmla="*/ 97 w 337"/>
              <a:gd name="T1" fmla="*/ 24 h 232"/>
              <a:gd name="T2" fmla="*/ 83 w 337"/>
              <a:gd name="T3" fmla="*/ 0 h 232"/>
              <a:gd name="T4" fmla="*/ 22 w 337"/>
              <a:gd name="T5" fmla="*/ 62 h 232"/>
              <a:gd name="T6" fmla="*/ 45 w 337"/>
              <a:gd name="T7" fmla="*/ 76 h 232"/>
              <a:gd name="T8" fmla="*/ 26 w 337"/>
              <a:gd name="T9" fmla="*/ 148 h 232"/>
              <a:gd name="T10" fmla="*/ 0 w 337"/>
              <a:gd name="T11" fmla="*/ 148 h 232"/>
              <a:gd name="T12" fmla="*/ 315 w 337"/>
              <a:gd name="T13" fmla="*/ 62 h 232"/>
              <a:gd name="T14" fmla="*/ 291 w 337"/>
              <a:gd name="T15" fmla="*/ 76 h 232"/>
              <a:gd name="T16" fmla="*/ 253 w 337"/>
              <a:gd name="T17" fmla="*/ 0 h 232"/>
              <a:gd name="T18" fmla="*/ 239 w 337"/>
              <a:gd name="T19" fmla="*/ 24 h 232"/>
              <a:gd name="T20" fmla="*/ 315 w 337"/>
              <a:gd name="T21" fmla="*/ 232 h 232"/>
              <a:gd name="T22" fmla="*/ 291 w 337"/>
              <a:gd name="T23" fmla="*/ 218 h 232"/>
              <a:gd name="T24" fmla="*/ 337 w 337"/>
              <a:gd name="T25" fmla="*/ 148 h 232"/>
              <a:gd name="T26" fmla="*/ 311 w 337"/>
              <a:gd name="T27" fmla="*/ 148 h 232"/>
              <a:gd name="T28" fmla="*/ 22 w 337"/>
              <a:gd name="T29" fmla="*/ 232 h 232"/>
              <a:gd name="T30" fmla="*/ 45 w 337"/>
              <a:gd name="T31" fmla="*/ 21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7" h="232">
                <a:moveTo>
                  <a:pt x="97" y="24"/>
                </a:moveTo>
                <a:lnTo>
                  <a:pt x="83" y="0"/>
                </a:lnTo>
                <a:moveTo>
                  <a:pt x="22" y="62"/>
                </a:moveTo>
                <a:lnTo>
                  <a:pt x="45" y="76"/>
                </a:lnTo>
                <a:moveTo>
                  <a:pt x="26" y="148"/>
                </a:moveTo>
                <a:lnTo>
                  <a:pt x="0" y="148"/>
                </a:lnTo>
                <a:moveTo>
                  <a:pt x="315" y="62"/>
                </a:moveTo>
                <a:lnTo>
                  <a:pt x="291" y="76"/>
                </a:lnTo>
                <a:moveTo>
                  <a:pt x="253" y="0"/>
                </a:moveTo>
                <a:lnTo>
                  <a:pt x="239" y="24"/>
                </a:lnTo>
                <a:moveTo>
                  <a:pt x="315" y="232"/>
                </a:moveTo>
                <a:lnTo>
                  <a:pt x="291" y="218"/>
                </a:lnTo>
                <a:moveTo>
                  <a:pt x="337" y="148"/>
                </a:moveTo>
                <a:lnTo>
                  <a:pt x="311" y="148"/>
                </a:lnTo>
                <a:moveTo>
                  <a:pt x="22" y="232"/>
                </a:moveTo>
                <a:lnTo>
                  <a:pt x="45" y="218"/>
                </a:ln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398" name="Group 397">
            <a:extLst>
              <a:ext uri="{FF2B5EF4-FFF2-40B4-BE49-F238E27FC236}">
                <a16:creationId xmlns:a16="http://schemas.microsoft.com/office/drawing/2014/main" id="{6D7F3C59-C0FB-45F3-9798-1906FC0FA1FA}"/>
              </a:ext>
            </a:extLst>
          </p:cNvPr>
          <p:cNvGrpSpPr/>
          <p:nvPr/>
        </p:nvGrpSpPr>
        <p:grpSpPr>
          <a:xfrm>
            <a:off x="10309292" y="3971085"/>
            <a:ext cx="317500" cy="514350"/>
            <a:chOff x="10309292" y="3971085"/>
            <a:chExt cx="317500" cy="514350"/>
          </a:xfrm>
        </p:grpSpPr>
        <p:sp>
          <p:nvSpPr>
            <p:cNvPr id="372" name="Line 72">
              <a:extLst>
                <a:ext uri="{FF2B5EF4-FFF2-40B4-BE49-F238E27FC236}">
                  <a16:creationId xmlns:a16="http://schemas.microsoft.com/office/drawing/2014/main" id="{4D725467-FD34-4998-96F1-40DB06D549C1}"/>
                </a:ext>
              </a:extLst>
            </p:cNvPr>
            <p:cNvSpPr>
              <a:spLocks noChangeShapeType="1"/>
            </p:cNvSpPr>
            <p:nvPr/>
          </p:nvSpPr>
          <p:spPr bwMode="auto">
            <a:xfrm>
              <a:off x="10528367" y="423461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Line 73">
              <a:extLst>
                <a:ext uri="{FF2B5EF4-FFF2-40B4-BE49-F238E27FC236}">
                  <a16:creationId xmlns:a16="http://schemas.microsoft.com/office/drawing/2014/main" id="{2E361D0A-1A41-4BBA-A851-0C6EED91C61B}"/>
                </a:ext>
              </a:extLst>
            </p:cNvPr>
            <p:cNvSpPr>
              <a:spLocks noChangeShapeType="1"/>
            </p:cNvSpPr>
            <p:nvPr/>
          </p:nvSpPr>
          <p:spPr bwMode="auto">
            <a:xfrm>
              <a:off x="10528367" y="423461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74">
              <a:extLst>
                <a:ext uri="{FF2B5EF4-FFF2-40B4-BE49-F238E27FC236}">
                  <a16:creationId xmlns:a16="http://schemas.microsoft.com/office/drawing/2014/main" id="{B2DF17DD-5A2D-4689-BE05-02A8DFFD4073}"/>
                </a:ext>
              </a:extLst>
            </p:cNvPr>
            <p:cNvSpPr>
              <a:spLocks/>
            </p:cNvSpPr>
            <p:nvPr/>
          </p:nvSpPr>
          <p:spPr bwMode="auto">
            <a:xfrm>
              <a:off x="10309292" y="3971085"/>
              <a:ext cx="317500" cy="396875"/>
            </a:xfrm>
            <a:custGeom>
              <a:avLst/>
              <a:gdLst>
                <a:gd name="T0" fmla="*/ 31 w 100"/>
                <a:gd name="T1" fmla="*/ 125 h 125"/>
                <a:gd name="T2" fmla="*/ 0 w 100"/>
                <a:gd name="T3" fmla="*/ 50 h 125"/>
                <a:gd name="T4" fmla="*/ 50 w 100"/>
                <a:gd name="T5" fmla="*/ 0 h 125"/>
                <a:gd name="T6" fmla="*/ 100 w 100"/>
                <a:gd name="T7" fmla="*/ 50 h 125"/>
                <a:gd name="T8" fmla="*/ 69 w 100"/>
                <a:gd name="T9" fmla="*/ 125 h 125"/>
              </a:gdLst>
              <a:ahLst/>
              <a:cxnLst>
                <a:cxn ang="0">
                  <a:pos x="T0" y="T1"/>
                </a:cxn>
                <a:cxn ang="0">
                  <a:pos x="T2" y="T3"/>
                </a:cxn>
                <a:cxn ang="0">
                  <a:pos x="T4" y="T5"/>
                </a:cxn>
                <a:cxn ang="0">
                  <a:pos x="T6" y="T7"/>
                </a:cxn>
                <a:cxn ang="0">
                  <a:pos x="T8" y="T9"/>
                </a:cxn>
              </a:cxnLst>
              <a:rect l="0" t="0" r="r" b="b"/>
              <a:pathLst>
                <a:path w="100" h="125">
                  <a:moveTo>
                    <a:pt x="31" y="125"/>
                  </a:moveTo>
                  <a:cubicBezTo>
                    <a:pt x="31" y="90"/>
                    <a:pt x="0" y="85"/>
                    <a:pt x="0" y="50"/>
                  </a:cubicBezTo>
                  <a:cubicBezTo>
                    <a:pt x="0" y="17"/>
                    <a:pt x="29" y="0"/>
                    <a:pt x="50" y="0"/>
                  </a:cubicBezTo>
                  <a:cubicBezTo>
                    <a:pt x="71" y="0"/>
                    <a:pt x="100" y="17"/>
                    <a:pt x="100" y="50"/>
                  </a:cubicBezTo>
                  <a:cubicBezTo>
                    <a:pt x="100" y="85"/>
                    <a:pt x="69" y="90"/>
                    <a:pt x="69" y="125"/>
                  </a:cubicBezTo>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75">
              <a:extLst>
                <a:ext uri="{FF2B5EF4-FFF2-40B4-BE49-F238E27FC236}">
                  <a16:creationId xmlns:a16="http://schemas.microsoft.com/office/drawing/2014/main" id="{14D84704-2E4D-48B3-BBF6-DCB3610A8F70}"/>
                </a:ext>
              </a:extLst>
            </p:cNvPr>
            <p:cNvSpPr>
              <a:spLocks/>
            </p:cNvSpPr>
            <p:nvPr/>
          </p:nvSpPr>
          <p:spPr bwMode="auto">
            <a:xfrm>
              <a:off x="10407717" y="4367960"/>
              <a:ext cx="120650" cy="88900"/>
            </a:xfrm>
            <a:custGeom>
              <a:avLst/>
              <a:gdLst>
                <a:gd name="T0" fmla="*/ 50 w 76"/>
                <a:gd name="T1" fmla="*/ 0 h 56"/>
                <a:gd name="T2" fmla="*/ 76 w 76"/>
                <a:gd name="T3" fmla="*/ 0 h 56"/>
                <a:gd name="T4" fmla="*/ 76 w 76"/>
                <a:gd name="T5" fmla="*/ 56 h 56"/>
                <a:gd name="T6" fmla="*/ 0 w 76"/>
                <a:gd name="T7" fmla="*/ 56 h 56"/>
                <a:gd name="T8" fmla="*/ 0 w 76"/>
                <a:gd name="T9" fmla="*/ 0 h 56"/>
                <a:gd name="T10" fmla="*/ 26 w 76"/>
                <a:gd name="T11" fmla="*/ 0 h 56"/>
                <a:gd name="T12" fmla="*/ 50 w 76"/>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76" h="56">
                  <a:moveTo>
                    <a:pt x="50" y="0"/>
                  </a:moveTo>
                  <a:lnTo>
                    <a:pt x="76" y="0"/>
                  </a:lnTo>
                  <a:lnTo>
                    <a:pt x="76" y="56"/>
                  </a:lnTo>
                  <a:lnTo>
                    <a:pt x="0" y="56"/>
                  </a:lnTo>
                  <a:lnTo>
                    <a:pt x="0" y="0"/>
                  </a:lnTo>
                  <a:lnTo>
                    <a:pt x="26" y="0"/>
                  </a:lnTo>
                  <a:lnTo>
                    <a:pt x="50" y="0"/>
                  </a:ln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76">
              <a:extLst>
                <a:ext uri="{FF2B5EF4-FFF2-40B4-BE49-F238E27FC236}">
                  <a16:creationId xmlns:a16="http://schemas.microsoft.com/office/drawing/2014/main" id="{64CC3242-A63C-4322-BF36-9D20738E29DE}"/>
                </a:ext>
              </a:extLst>
            </p:cNvPr>
            <p:cNvSpPr>
              <a:spLocks/>
            </p:cNvSpPr>
            <p:nvPr/>
          </p:nvSpPr>
          <p:spPr bwMode="auto">
            <a:xfrm>
              <a:off x="10423592" y="4456860"/>
              <a:ext cx="92075" cy="28575"/>
            </a:xfrm>
            <a:custGeom>
              <a:avLst/>
              <a:gdLst>
                <a:gd name="T0" fmla="*/ 48 w 58"/>
                <a:gd name="T1" fmla="*/ 18 h 18"/>
                <a:gd name="T2" fmla="*/ 10 w 58"/>
                <a:gd name="T3" fmla="*/ 18 h 18"/>
                <a:gd name="T4" fmla="*/ 0 w 58"/>
                <a:gd name="T5" fmla="*/ 0 h 18"/>
                <a:gd name="T6" fmla="*/ 58 w 58"/>
                <a:gd name="T7" fmla="*/ 0 h 18"/>
                <a:gd name="T8" fmla="*/ 48 w 58"/>
                <a:gd name="T9" fmla="*/ 18 h 18"/>
              </a:gdLst>
              <a:ahLst/>
              <a:cxnLst>
                <a:cxn ang="0">
                  <a:pos x="T0" y="T1"/>
                </a:cxn>
                <a:cxn ang="0">
                  <a:pos x="T2" y="T3"/>
                </a:cxn>
                <a:cxn ang="0">
                  <a:pos x="T4" y="T5"/>
                </a:cxn>
                <a:cxn ang="0">
                  <a:pos x="T6" y="T7"/>
                </a:cxn>
                <a:cxn ang="0">
                  <a:pos x="T8" y="T9"/>
                </a:cxn>
              </a:cxnLst>
              <a:rect l="0" t="0" r="r" b="b"/>
              <a:pathLst>
                <a:path w="58" h="18">
                  <a:moveTo>
                    <a:pt x="48" y="18"/>
                  </a:moveTo>
                  <a:lnTo>
                    <a:pt x="10" y="18"/>
                  </a:lnTo>
                  <a:lnTo>
                    <a:pt x="0" y="0"/>
                  </a:lnTo>
                  <a:lnTo>
                    <a:pt x="58" y="0"/>
                  </a:lnTo>
                  <a:lnTo>
                    <a:pt x="48" y="18"/>
                  </a:lnTo>
                  <a:close/>
                </a:path>
              </a:pathLst>
            </a:custGeom>
            <a:solidFill>
              <a:srgbClr val="FFC2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Oval 77">
              <a:extLst>
                <a:ext uri="{FF2B5EF4-FFF2-40B4-BE49-F238E27FC236}">
                  <a16:creationId xmlns:a16="http://schemas.microsoft.com/office/drawing/2014/main" id="{4CFDCC5D-86C9-438D-9574-964150583400}"/>
                </a:ext>
              </a:extLst>
            </p:cNvPr>
            <p:cNvSpPr>
              <a:spLocks noChangeArrowheads="1"/>
            </p:cNvSpPr>
            <p:nvPr/>
          </p:nvSpPr>
          <p:spPr bwMode="auto">
            <a:xfrm>
              <a:off x="10395017" y="4056810"/>
              <a:ext cx="142875" cy="142875"/>
            </a:xfrm>
            <a:prstGeom prst="ellipse">
              <a:avLst/>
            </a:prstGeom>
            <a:solidFill>
              <a:srgbClr val="FFC2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79">
              <a:extLst>
                <a:ext uri="{FF2B5EF4-FFF2-40B4-BE49-F238E27FC236}">
                  <a16:creationId xmlns:a16="http://schemas.microsoft.com/office/drawing/2014/main" id="{67F5DA60-1CBC-4744-B975-C824777439C1}"/>
                </a:ext>
              </a:extLst>
            </p:cNvPr>
            <p:cNvSpPr>
              <a:spLocks noEditPoints="1"/>
            </p:cNvSpPr>
            <p:nvPr/>
          </p:nvSpPr>
          <p:spPr bwMode="auto">
            <a:xfrm>
              <a:off x="10309292" y="3971085"/>
              <a:ext cx="317500" cy="514350"/>
            </a:xfrm>
            <a:custGeom>
              <a:avLst/>
              <a:gdLst>
                <a:gd name="T0" fmla="*/ 27 w 100"/>
                <a:gd name="T1" fmla="*/ 142 h 162"/>
                <a:gd name="T2" fmla="*/ 72 w 100"/>
                <a:gd name="T3" fmla="*/ 133 h 162"/>
                <a:gd name="T4" fmla="*/ 40 w 100"/>
                <a:gd name="T5" fmla="*/ 162 h 162"/>
                <a:gd name="T6" fmla="*/ 60 w 100"/>
                <a:gd name="T7" fmla="*/ 162 h 162"/>
                <a:gd name="T8" fmla="*/ 65 w 100"/>
                <a:gd name="T9" fmla="*/ 153 h 162"/>
                <a:gd name="T10" fmla="*/ 69 w 100"/>
                <a:gd name="T11" fmla="*/ 153 h 162"/>
                <a:gd name="T12" fmla="*/ 27 w 100"/>
                <a:gd name="T13" fmla="*/ 152 h 162"/>
                <a:gd name="T14" fmla="*/ 72 w 100"/>
                <a:gd name="T15" fmla="*/ 143 h 162"/>
                <a:gd name="T16" fmla="*/ 64 w 100"/>
                <a:gd name="T17" fmla="*/ 82 h 162"/>
                <a:gd name="T18" fmla="*/ 71 w 100"/>
                <a:gd name="T19" fmla="*/ 50 h 162"/>
                <a:gd name="T20" fmla="*/ 70 w 100"/>
                <a:gd name="T21" fmla="*/ 49 h 162"/>
                <a:gd name="T22" fmla="*/ 60 w 100"/>
                <a:gd name="T23" fmla="*/ 56 h 162"/>
                <a:gd name="T24" fmla="*/ 50 w 100"/>
                <a:gd name="T25" fmla="*/ 49 h 162"/>
                <a:gd name="T26" fmla="*/ 39 w 100"/>
                <a:gd name="T27" fmla="*/ 56 h 162"/>
                <a:gd name="T28" fmla="*/ 29 w 100"/>
                <a:gd name="T29" fmla="*/ 49 h 162"/>
                <a:gd name="T30" fmla="*/ 28 w 100"/>
                <a:gd name="T31" fmla="*/ 50 h 162"/>
                <a:gd name="T32" fmla="*/ 44 w 100"/>
                <a:gd name="T33" fmla="*/ 125 h 162"/>
                <a:gd name="T34" fmla="*/ 50 w 100"/>
                <a:gd name="T35" fmla="*/ 65 h 162"/>
                <a:gd name="T36" fmla="*/ 50 w 100"/>
                <a:gd name="T37" fmla="*/ 78 h 162"/>
                <a:gd name="T38" fmla="*/ 31 w 100"/>
                <a:gd name="T39" fmla="*/ 133 h 162"/>
                <a:gd name="T40" fmla="*/ 31 w 100"/>
                <a:gd name="T41" fmla="*/ 125 h 162"/>
                <a:gd name="T42" fmla="*/ 69 w 100"/>
                <a:gd name="T43" fmla="*/ 125 h 162"/>
                <a:gd name="T44" fmla="*/ 100 w 100"/>
                <a:gd name="T45" fmla="*/ 50 h 162"/>
                <a:gd name="T46" fmla="*/ 50 w 100"/>
                <a:gd name="T47" fmla="*/ 0 h 162"/>
                <a:gd name="T48" fmla="*/ 0 w 100"/>
                <a:gd name="T49" fmla="*/ 50 h 162"/>
                <a:gd name="T50" fmla="*/ 57 w 100"/>
                <a:gd name="T51" fmla="*/ 115 h 162"/>
                <a:gd name="T52" fmla="*/ 64 w 100"/>
                <a:gd name="T53" fmla="*/ 8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0" h="162">
                  <a:moveTo>
                    <a:pt x="27" y="142"/>
                  </a:moveTo>
                  <a:cubicBezTo>
                    <a:pt x="72" y="133"/>
                    <a:pt x="72" y="133"/>
                    <a:pt x="72" y="133"/>
                  </a:cubicBezTo>
                  <a:moveTo>
                    <a:pt x="40" y="162"/>
                  </a:moveTo>
                  <a:cubicBezTo>
                    <a:pt x="60" y="162"/>
                    <a:pt x="60" y="162"/>
                    <a:pt x="60" y="162"/>
                  </a:cubicBezTo>
                  <a:cubicBezTo>
                    <a:pt x="65" y="153"/>
                    <a:pt x="65" y="153"/>
                    <a:pt x="65" y="153"/>
                  </a:cubicBezTo>
                  <a:cubicBezTo>
                    <a:pt x="69" y="153"/>
                    <a:pt x="69" y="153"/>
                    <a:pt x="69" y="153"/>
                  </a:cubicBezTo>
                  <a:moveTo>
                    <a:pt x="27" y="152"/>
                  </a:moveTo>
                  <a:cubicBezTo>
                    <a:pt x="72" y="143"/>
                    <a:pt x="72" y="143"/>
                    <a:pt x="72" y="143"/>
                  </a:cubicBezTo>
                  <a:moveTo>
                    <a:pt x="64" y="82"/>
                  </a:moveTo>
                  <a:cubicBezTo>
                    <a:pt x="71" y="50"/>
                    <a:pt x="71" y="50"/>
                    <a:pt x="71" y="50"/>
                  </a:cubicBezTo>
                  <a:cubicBezTo>
                    <a:pt x="71" y="49"/>
                    <a:pt x="71" y="49"/>
                    <a:pt x="70" y="49"/>
                  </a:cubicBezTo>
                  <a:cubicBezTo>
                    <a:pt x="60" y="56"/>
                    <a:pt x="60" y="56"/>
                    <a:pt x="60" y="56"/>
                  </a:cubicBezTo>
                  <a:cubicBezTo>
                    <a:pt x="50" y="49"/>
                    <a:pt x="50" y="49"/>
                    <a:pt x="50" y="49"/>
                  </a:cubicBezTo>
                  <a:cubicBezTo>
                    <a:pt x="39" y="56"/>
                    <a:pt x="39" y="56"/>
                    <a:pt x="39" y="56"/>
                  </a:cubicBezTo>
                  <a:cubicBezTo>
                    <a:pt x="29" y="49"/>
                    <a:pt x="29" y="49"/>
                    <a:pt x="29" y="49"/>
                  </a:cubicBezTo>
                  <a:cubicBezTo>
                    <a:pt x="28" y="49"/>
                    <a:pt x="28" y="49"/>
                    <a:pt x="28" y="50"/>
                  </a:cubicBezTo>
                  <a:cubicBezTo>
                    <a:pt x="44" y="125"/>
                    <a:pt x="44" y="125"/>
                    <a:pt x="44" y="125"/>
                  </a:cubicBezTo>
                  <a:moveTo>
                    <a:pt x="50" y="65"/>
                  </a:moveTo>
                  <a:cubicBezTo>
                    <a:pt x="50" y="78"/>
                    <a:pt x="50" y="78"/>
                    <a:pt x="50" y="78"/>
                  </a:cubicBezTo>
                  <a:moveTo>
                    <a:pt x="31" y="133"/>
                  </a:moveTo>
                  <a:cubicBezTo>
                    <a:pt x="31" y="125"/>
                    <a:pt x="31" y="125"/>
                    <a:pt x="31" y="125"/>
                  </a:cubicBezTo>
                  <a:cubicBezTo>
                    <a:pt x="69" y="125"/>
                    <a:pt x="69" y="125"/>
                    <a:pt x="69" y="125"/>
                  </a:cubicBezTo>
                  <a:cubicBezTo>
                    <a:pt x="69" y="90"/>
                    <a:pt x="100" y="85"/>
                    <a:pt x="100" y="50"/>
                  </a:cubicBezTo>
                  <a:cubicBezTo>
                    <a:pt x="100" y="17"/>
                    <a:pt x="71" y="0"/>
                    <a:pt x="50" y="0"/>
                  </a:cubicBezTo>
                  <a:cubicBezTo>
                    <a:pt x="29" y="0"/>
                    <a:pt x="0" y="17"/>
                    <a:pt x="0" y="50"/>
                  </a:cubicBezTo>
                  <a:moveTo>
                    <a:pt x="57" y="115"/>
                  </a:moveTo>
                  <a:cubicBezTo>
                    <a:pt x="64" y="82"/>
                    <a:pt x="64" y="82"/>
                    <a:pt x="64" y="82"/>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8" name="Group 7">
            <a:extLst>
              <a:ext uri="{FF2B5EF4-FFF2-40B4-BE49-F238E27FC236}">
                <a16:creationId xmlns:a16="http://schemas.microsoft.com/office/drawing/2014/main" id="{253075FE-379E-4CA5-9A67-41D6A67F56BE}"/>
              </a:ext>
            </a:extLst>
          </p:cNvPr>
          <p:cNvGrpSpPr/>
          <p:nvPr userDrawn="1"/>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 name="Rectangle 2">
            <a:extLst>
              <a:ext uri="{FF2B5EF4-FFF2-40B4-BE49-F238E27FC236}">
                <a16:creationId xmlns:a16="http://schemas.microsoft.com/office/drawing/2014/main" id="{383872E6-0214-40B3-9897-684B8D068097}"/>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grpSp>
        <p:nvGrpSpPr>
          <p:cNvPr id="7" name="Group 6">
            <a:extLst>
              <a:ext uri="{FF2B5EF4-FFF2-40B4-BE49-F238E27FC236}">
                <a16:creationId xmlns:a16="http://schemas.microsoft.com/office/drawing/2014/main" id="{DBD44CD5-C815-4295-97B2-5698B951DAD9}"/>
              </a:ext>
            </a:extLst>
          </p:cNvPr>
          <p:cNvGrpSpPr/>
          <p:nvPr userDrawn="1"/>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27" name="Title 1">
            <a:extLst>
              <a:ext uri="{FF2B5EF4-FFF2-40B4-BE49-F238E27FC236}">
                <a16:creationId xmlns:a16="http://schemas.microsoft.com/office/drawing/2014/main" id="{F5857A06-C331-4008-92F2-B78C7AB92431}"/>
              </a:ext>
            </a:extLst>
          </p:cNvPr>
          <p:cNvSpPr>
            <a:spLocks noGrp="1"/>
          </p:cNvSpPr>
          <p:nvPr>
            <p:ph type="ctrTitle"/>
          </p:nvPr>
        </p:nvSpPr>
        <p:spPr>
          <a:xfrm>
            <a:off x="542927"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228" name="Subtitle 2">
            <a:extLst>
              <a:ext uri="{FF2B5EF4-FFF2-40B4-BE49-F238E27FC236}">
                <a16:creationId xmlns:a16="http://schemas.microsoft.com/office/drawing/2014/main" id="{615EE0D1-D3E0-4E99-B1BC-C1368A81BDAC}"/>
              </a:ext>
            </a:extLst>
          </p:cNvPr>
          <p:cNvSpPr>
            <a:spLocks noGrp="1"/>
          </p:cNvSpPr>
          <p:nvPr>
            <p:ph type="subTitle" idx="1"/>
          </p:nvPr>
        </p:nvSpPr>
        <p:spPr>
          <a:xfrm>
            <a:off x="542927"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213" name="Animate Illustration Here">
            <a:extLst>
              <a:ext uri="{FF2B5EF4-FFF2-40B4-BE49-F238E27FC236}">
                <a16:creationId xmlns:a16="http://schemas.microsoft.com/office/drawing/2014/main" id="{27A73E5C-310F-42E0-9A82-17E8F6996974}"/>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2" name="Title Section Line">
            <a:extLst>
              <a:ext uri="{FF2B5EF4-FFF2-40B4-BE49-F238E27FC236}">
                <a16:creationId xmlns:a16="http://schemas.microsoft.com/office/drawing/2014/main" id="{5E1774F8-97B9-FCBA-22E1-E937E7FDFA43}"/>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10" name="Website/Email">
            <a:extLst>
              <a:ext uri="{FF2B5EF4-FFF2-40B4-BE49-F238E27FC236}">
                <a16:creationId xmlns:a16="http://schemas.microsoft.com/office/drawing/2014/main" id="{D5254633-CAD9-0E45-6516-573321C5CA10}"/>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11" name="Info Section Line">
            <a:extLst>
              <a:ext uri="{FF2B5EF4-FFF2-40B4-BE49-F238E27FC236}">
                <a16:creationId xmlns:a16="http://schemas.microsoft.com/office/drawing/2014/main" id="{B9210C23-4BA3-99A4-19FD-FDA0D1C650C6}"/>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70401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213"/>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23" presetClass="entr" presetSubtype="16" fill="hold" nodeType="withEffect">
                                      <p:stCondLst>
                                        <p:cond delay="600"/>
                                      </p:stCondLst>
                                      <p:childTnLst>
                                        <p:set>
                                          <p:cBhvr>
                                            <p:cTn id="22" dur="1" fill="hold">
                                              <p:stCondLst>
                                                <p:cond delay="0"/>
                                              </p:stCondLst>
                                            </p:cTn>
                                            <p:tgtEl>
                                              <p:spTgt spid="397"/>
                                            </p:tgtEl>
                                            <p:attrNameLst>
                                              <p:attrName>style.visibility</p:attrName>
                                            </p:attrNameLst>
                                          </p:cBhvr>
                                          <p:to>
                                            <p:strVal val="visible"/>
                                          </p:to>
                                        </p:set>
                                        <p:anim calcmode="lin" valueType="num">
                                          <p:cBhvr>
                                            <p:cTn id="23" dur="200" fill="hold"/>
                                            <p:tgtEl>
                                              <p:spTgt spid="397"/>
                                            </p:tgtEl>
                                            <p:attrNameLst>
                                              <p:attrName>ppt_w</p:attrName>
                                            </p:attrNameLst>
                                          </p:cBhvr>
                                          <p:tavLst>
                                            <p:tav tm="0">
                                              <p:val>
                                                <p:fltVal val="0"/>
                                              </p:val>
                                            </p:tav>
                                            <p:tav tm="100000">
                                              <p:val>
                                                <p:strVal val="#ppt_w"/>
                                              </p:val>
                                            </p:tav>
                                          </p:tavLst>
                                        </p:anim>
                                        <p:anim calcmode="lin" valueType="num">
                                          <p:cBhvr>
                                            <p:cTn id="24" dur="200" fill="hold"/>
                                            <p:tgtEl>
                                              <p:spTgt spid="397"/>
                                            </p:tgtEl>
                                            <p:attrNameLst>
                                              <p:attrName>ppt_h</p:attrName>
                                            </p:attrNameLst>
                                          </p:cBhvr>
                                          <p:tavLst>
                                            <p:tav tm="0">
                                              <p:val>
                                                <p:fltVal val="0"/>
                                              </p:val>
                                            </p:tav>
                                            <p:tav tm="100000">
                                              <p:val>
                                                <p:strVal val="#ppt_h"/>
                                              </p:val>
                                            </p:tav>
                                          </p:tavLst>
                                        </p:anim>
                                      </p:childTnLst>
                                    </p:cTn>
                                  </p:par>
                                  <p:par>
                                    <p:cTn id="25" presetID="6" presetClass="emph" presetSubtype="0" fill="hold" nodeType="withEffect" p14:presetBounceEnd="99000">
                                      <p:stCondLst>
                                        <p:cond delay="600"/>
                                      </p:stCondLst>
                                      <p:childTnLst>
                                        <p:animScale p14:bounceEnd="99000">
                                          <p:cBhvr>
                                            <p:cTn id="26" dur="1000" fill="hold"/>
                                            <p:tgtEl>
                                              <p:spTgt spid="397"/>
                                            </p:tgtEl>
                                          </p:cBhvr>
                                          <p:by x="110000" y="110000"/>
                                        </p:animScale>
                                      </p:childTnLst>
                                    </p:cTn>
                                  </p:par>
                                  <p:par>
                                    <p:cTn id="27" presetID="64" presetClass="path" presetSubtype="0" decel="100000" fill="hold" nodeType="withEffect">
                                      <p:stCondLst>
                                        <p:cond delay="600"/>
                                      </p:stCondLst>
                                      <p:childTnLst>
                                        <p:animMotion origin="layout" path="M 5E-6 0.43657 L 5E-6 1.11111E-6 " pathEditMode="relative" rAng="0" ptsTypes="AA">
                                          <p:cBhvr>
                                            <p:cTn id="28" dur="250" fill="hold"/>
                                            <p:tgtEl>
                                              <p:spTgt spid="397"/>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397"/>
                                            </p:tgtEl>
                                          </p:cBhvr>
                                          <p:by x="91000" y="91000"/>
                                        </p:animScale>
                                      </p:childTnLst>
                                    </p:cTn>
                                  </p:par>
                                  <p:par>
                                    <p:cTn id="31" presetID="23" presetClass="entr" presetSubtype="16" fill="hold" nodeType="withEffect">
                                      <p:stCondLst>
                                        <p:cond delay="900"/>
                                      </p:stCondLst>
                                      <p:childTnLst>
                                        <p:set>
                                          <p:cBhvr>
                                            <p:cTn id="32" dur="1" fill="hold">
                                              <p:stCondLst>
                                                <p:cond delay="0"/>
                                              </p:stCondLst>
                                            </p:cTn>
                                            <p:tgtEl>
                                              <p:spTgt spid="396"/>
                                            </p:tgtEl>
                                            <p:attrNameLst>
                                              <p:attrName>style.visibility</p:attrName>
                                            </p:attrNameLst>
                                          </p:cBhvr>
                                          <p:to>
                                            <p:strVal val="visible"/>
                                          </p:to>
                                        </p:set>
                                        <p:anim calcmode="lin" valueType="num">
                                          <p:cBhvr>
                                            <p:cTn id="33" dur="200" fill="hold"/>
                                            <p:tgtEl>
                                              <p:spTgt spid="396"/>
                                            </p:tgtEl>
                                            <p:attrNameLst>
                                              <p:attrName>ppt_w</p:attrName>
                                            </p:attrNameLst>
                                          </p:cBhvr>
                                          <p:tavLst>
                                            <p:tav tm="0">
                                              <p:val>
                                                <p:fltVal val="0"/>
                                              </p:val>
                                            </p:tav>
                                            <p:tav tm="100000">
                                              <p:val>
                                                <p:strVal val="#ppt_w"/>
                                              </p:val>
                                            </p:tav>
                                          </p:tavLst>
                                        </p:anim>
                                        <p:anim calcmode="lin" valueType="num">
                                          <p:cBhvr>
                                            <p:cTn id="34" dur="200" fill="hold"/>
                                            <p:tgtEl>
                                              <p:spTgt spid="396"/>
                                            </p:tgtEl>
                                            <p:attrNameLst>
                                              <p:attrName>ppt_h</p:attrName>
                                            </p:attrNameLst>
                                          </p:cBhvr>
                                          <p:tavLst>
                                            <p:tav tm="0">
                                              <p:val>
                                                <p:fltVal val="0"/>
                                              </p:val>
                                            </p:tav>
                                            <p:tav tm="100000">
                                              <p:val>
                                                <p:strVal val="#ppt_h"/>
                                              </p:val>
                                            </p:tav>
                                          </p:tavLst>
                                        </p:anim>
                                      </p:childTnLst>
                                    </p:cTn>
                                  </p:par>
                                  <p:par>
                                    <p:cTn id="35" presetID="6" presetClass="emph" presetSubtype="0" fill="hold" nodeType="withEffect" p14:presetBounceEnd="99000">
                                      <p:stCondLst>
                                        <p:cond delay="900"/>
                                      </p:stCondLst>
                                      <p:childTnLst>
                                        <p:animScale p14:bounceEnd="99000">
                                          <p:cBhvr>
                                            <p:cTn id="36" dur="1000" fill="hold"/>
                                            <p:tgtEl>
                                              <p:spTgt spid="396"/>
                                            </p:tgtEl>
                                          </p:cBhvr>
                                          <p:by x="110000" y="110000"/>
                                        </p:animScale>
                                      </p:childTnLst>
                                    </p:cTn>
                                  </p:par>
                                  <p:par>
                                    <p:cTn id="37" presetID="64" presetClass="path" presetSubtype="0" decel="100000" fill="hold" nodeType="withEffect">
                                      <p:stCondLst>
                                        <p:cond delay="900"/>
                                      </p:stCondLst>
                                      <p:childTnLst>
                                        <p:animMotion origin="layout" path="M -8.33333E-7 0.43657 L -8.33333E-7 4.81481E-6 " pathEditMode="relative" rAng="0" ptsTypes="AA">
                                          <p:cBhvr>
                                            <p:cTn id="38" dur="250" fill="hold"/>
                                            <p:tgtEl>
                                              <p:spTgt spid="396"/>
                                            </p:tgtEl>
                                            <p:attrNameLst>
                                              <p:attrName>ppt_x</p:attrName>
                                              <p:attrName>ppt_y</p:attrName>
                                            </p:attrNameLst>
                                          </p:cBhvr>
                                          <p:rCtr x="0" y="-21829"/>
                                        </p:animMotion>
                                      </p:childTnLst>
                                    </p:cTn>
                                  </p:par>
                                  <p:par>
                                    <p:cTn id="39" presetID="6" presetClass="emph" presetSubtype="0" accel="50000" decel="50000" fill="hold" nodeType="withEffect">
                                      <p:stCondLst>
                                        <p:cond delay="900"/>
                                      </p:stCondLst>
                                      <p:childTnLst>
                                        <p:animScale>
                                          <p:cBhvr>
                                            <p:cTn id="40" dur="250" fill="hold"/>
                                            <p:tgtEl>
                                              <p:spTgt spid="396"/>
                                            </p:tgtEl>
                                          </p:cBhvr>
                                          <p:by x="91000" y="91000"/>
                                        </p:animScale>
                                      </p:childTnLst>
                                    </p:cTn>
                                  </p:par>
                                  <p:par>
                                    <p:cTn id="41" presetID="23" presetClass="entr" presetSubtype="16" fill="hold" grpId="0" nodeType="withEffect">
                                      <p:stCondLst>
                                        <p:cond delay="1000"/>
                                      </p:stCondLst>
                                      <p:childTnLst>
                                        <p:set>
                                          <p:cBhvr>
                                            <p:cTn id="42" dur="1" fill="hold">
                                              <p:stCondLst>
                                                <p:cond delay="0"/>
                                              </p:stCondLst>
                                            </p:cTn>
                                            <p:tgtEl>
                                              <p:spTgt spid="250"/>
                                            </p:tgtEl>
                                            <p:attrNameLst>
                                              <p:attrName>style.visibility</p:attrName>
                                            </p:attrNameLst>
                                          </p:cBhvr>
                                          <p:to>
                                            <p:strVal val="visible"/>
                                          </p:to>
                                        </p:set>
                                        <p:anim calcmode="lin" valueType="num">
                                          <p:cBhvr>
                                            <p:cTn id="43" dur="250" fill="hold"/>
                                            <p:tgtEl>
                                              <p:spTgt spid="250"/>
                                            </p:tgtEl>
                                            <p:attrNameLst>
                                              <p:attrName>ppt_w</p:attrName>
                                            </p:attrNameLst>
                                          </p:cBhvr>
                                          <p:tavLst>
                                            <p:tav tm="0">
                                              <p:val>
                                                <p:fltVal val="0"/>
                                              </p:val>
                                            </p:tav>
                                            <p:tav tm="100000">
                                              <p:val>
                                                <p:strVal val="#ppt_w"/>
                                              </p:val>
                                            </p:tav>
                                          </p:tavLst>
                                        </p:anim>
                                        <p:anim calcmode="lin" valueType="num">
                                          <p:cBhvr>
                                            <p:cTn id="44" dur="250" fill="hold"/>
                                            <p:tgtEl>
                                              <p:spTgt spid="250"/>
                                            </p:tgtEl>
                                            <p:attrNameLst>
                                              <p:attrName>ppt_h</p:attrName>
                                            </p:attrNameLst>
                                          </p:cBhvr>
                                          <p:tavLst>
                                            <p:tav tm="0">
                                              <p:val>
                                                <p:fltVal val="0"/>
                                              </p:val>
                                            </p:tav>
                                            <p:tav tm="100000">
                                              <p:val>
                                                <p:strVal val="#ppt_h"/>
                                              </p:val>
                                            </p:tav>
                                          </p:tavLst>
                                        </p:anim>
                                      </p:childTnLst>
                                    </p:cTn>
                                  </p:par>
                                  <p:par>
                                    <p:cTn id="45" presetID="6" presetClass="emph" presetSubtype="0" fill="hold" grpId="1" nodeType="withEffect" p14:presetBounceEnd="99000">
                                      <p:stCondLst>
                                        <p:cond delay="1000"/>
                                      </p:stCondLst>
                                      <p:childTnLst>
                                        <p:animScale p14:bounceEnd="99000">
                                          <p:cBhvr>
                                            <p:cTn id="46" dur="1000" fill="hold"/>
                                            <p:tgtEl>
                                              <p:spTgt spid="250"/>
                                            </p:tgtEl>
                                          </p:cBhvr>
                                          <p:by x="110000" y="110000"/>
                                        </p:animScale>
                                      </p:childTnLst>
                                    </p:cTn>
                                  </p:par>
                                  <p:par>
                                    <p:cTn id="47" presetID="6" presetClass="emph" presetSubtype="0" fill="hold" grpId="2" nodeType="withEffect">
                                      <p:stCondLst>
                                        <p:cond delay="1000"/>
                                      </p:stCondLst>
                                      <p:childTnLst>
                                        <p:animScale>
                                          <p:cBhvr>
                                            <p:cTn id="48" dur="250" fill="hold"/>
                                            <p:tgtEl>
                                              <p:spTgt spid="250"/>
                                            </p:tgtEl>
                                          </p:cBhvr>
                                          <p:by x="91000" y="91000"/>
                                        </p:animScale>
                                      </p:childTnLst>
                                    </p:cTn>
                                  </p:par>
                                  <p:par>
                                    <p:cTn id="49" presetID="23" presetClass="entr" presetSubtype="16" fill="hold" grpId="0" nodeType="withEffect">
                                      <p:stCondLst>
                                        <p:cond delay="1100"/>
                                      </p:stCondLst>
                                      <p:childTnLst>
                                        <p:set>
                                          <p:cBhvr>
                                            <p:cTn id="50" dur="1" fill="hold">
                                              <p:stCondLst>
                                                <p:cond delay="0"/>
                                              </p:stCondLst>
                                            </p:cTn>
                                            <p:tgtEl>
                                              <p:spTgt spid="370"/>
                                            </p:tgtEl>
                                            <p:attrNameLst>
                                              <p:attrName>style.visibility</p:attrName>
                                            </p:attrNameLst>
                                          </p:cBhvr>
                                          <p:to>
                                            <p:strVal val="visible"/>
                                          </p:to>
                                        </p:set>
                                        <p:anim calcmode="lin" valueType="num">
                                          <p:cBhvr>
                                            <p:cTn id="51" dur="250" fill="hold"/>
                                            <p:tgtEl>
                                              <p:spTgt spid="370"/>
                                            </p:tgtEl>
                                            <p:attrNameLst>
                                              <p:attrName>ppt_w</p:attrName>
                                            </p:attrNameLst>
                                          </p:cBhvr>
                                          <p:tavLst>
                                            <p:tav tm="0">
                                              <p:val>
                                                <p:fltVal val="0"/>
                                              </p:val>
                                            </p:tav>
                                            <p:tav tm="100000">
                                              <p:val>
                                                <p:strVal val="#ppt_w"/>
                                              </p:val>
                                            </p:tav>
                                          </p:tavLst>
                                        </p:anim>
                                        <p:anim calcmode="lin" valueType="num">
                                          <p:cBhvr>
                                            <p:cTn id="52" dur="250" fill="hold"/>
                                            <p:tgtEl>
                                              <p:spTgt spid="370"/>
                                            </p:tgtEl>
                                            <p:attrNameLst>
                                              <p:attrName>ppt_h</p:attrName>
                                            </p:attrNameLst>
                                          </p:cBhvr>
                                          <p:tavLst>
                                            <p:tav tm="0">
                                              <p:val>
                                                <p:fltVal val="0"/>
                                              </p:val>
                                            </p:tav>
                                            <p:tav tm="100000">
                                              <p:val>
                                                <p:strVal val="#ppt_h"/>
                                              </p:val>
                                            </p:tav>
                                          </p:tavLst>
                                        </p:anim>
                                      </p:childTnLst>
                                    </p:cTn>
                                  </p:par>
                                  <p:par>
                                    <p:cTn id="53" presetID="6" presetClass="emph" presetSubtype="0" fill="hold" grpId="1" nodeType="withEffect" p14:presetBounceEnd="99000">
                                      <p:stCondLst>
                                        <p:cond delay="1100"/>
                                      </p:stCondLst>
                                      <p:childTnLst>
                                        <p:animScale p14:bounceEnd="99000">
                                          <p:cBhvr>
                                            <p:cTn id="54" dur="1000" fill="hold"/>
                                            <p:tgtEl>
                                              <p:spTgt spid="370"/>
                                            </p:tgtEl>
                                          </p:cBhvr>
                                          <p:by x="110000" y="110000"/>
                                        </p:animScale>
                                      </p:childTnLst>
                                    </p:cTn>
                                  </p:par>
                                  <p:par>
                                    <p:cTn id="55" presetID="6" presetClass="emph" presetSubtype="0" fill="hold" grpId="2" nodeType="withEffect">
                                      <p:stCondLst>
                                        <p:cond delay="1100"/>
                                      </p:stCondLst>
                                      <p:childTnLst>
                                        <p:animScale>
                                          <p:cBhvr>
                                            <p:cTn id="56" dur="250" fill="hold"/>
                                            <p:tgtEl>
                                              <p:spTgt spid="370"/>
                                            </p:tgtEl>
                                          </p:cBhvr>
                                          <p:by x="91000" y="91000"/>
                                        </p:animScale>
                                      </p:childTnLst>
                                    </p:cTn>
                                  </p:par>
                                  <p:par>
                                    <p:cTn id="57" presetID="23" presetClass="entr" presetSubtype="16" fill="hold" grpId="0" nodeType="withEffect">
                                      <p:stCondLst>
                                        <p:cond delay="1200"/>
                                      </p:stCondLst>
                                      <p:childTnLst>
                                        <p:set>
                                          <p:cBhvr>
                                            <p:cTn id="58" dur="1" fill="hold">
                                              <p:stCondLst>
                                                <p:cond delay="0"/>
                                              </p:stCondLst>
                                            </p:cTn>
                                            <p:tgtEl>
                                              <p:spTgt spid="371"/>
                                            </p:tgtEl>
                                            <p:attrNameLst>
                                              <p:attrName>style.visibility</p:attrName>
                                            </p:attrNameLst>
                                          </p:cBhvr>
                                          <p:to>
                                            <p:strVal val="visible"/>
                                          </p:to>
                                        </p:set>
                                        <p:anim calcmode="lin" valueType="num">
                                          <p:cBhvr>
                                            <p:cTn id="59" dur="250" fill="hold"/>
                                            <p:tgtEl>
                                              <p:spTgt spid="371"/>
                                            </p:tgtEl>
                                            <p:attrNameLst>
                                              <p:attrName>ppt_w</p:attrName>
                                            </p:attrNameLst>
                                          </p:cBhvr>
                                          <p:tavLst>
                                            <p:tav tm="0">
                                              <p:val>
                                                <p:fltVal val="0"/>
                                              </p:val>
                                            </p:tav>
                                            <p:tav tm="100000">
                                              <p:val>
                                                <p:strVal val="#ppt_w"/>
                                              </p:val>
                                            </p:tav>
                                          </p:tavLst>
                                        </p:anim>
                                        <p:anim calcmode="lin" valueType="num">
                                          <p:cBhvr>
                                            <p:cTn id="60" dur="250" fill="hold"/>
                                            <p:tgtEl>
                                              <p:spTgt spid="371"/>
                                            </p:tgtEl>
                                            <p:attrNameLst>
                                              <p:attrName>ppt_h</p:attrName>
                                            </p:attrNameLst>
                                          </p:cBhvr>
                                          <p:tavLst>
                                            <p:tav tm="0">
                                              <p:val>
                                                <p:fltVal val="0"/>
                                              </p:val>
                                            </p:tav>
                                            <p:tav tm="100000">
                                              <p:val>
                                                <p:strVal val="#ppt_h"/>
                                              </p:val>
                                            </p:tav>
                                          </p:tavLst>
                                        </p:anim>
                                      </p:childTnLst>
                                    </p:cTn>
                                  </p:par>
                                  <p:par>
                                    <p:cTn id="61" presetID="6" presetClass="emph" presetSubtype="0" fill="hold" grpId="1" nodeType="withEffect" p14:presetBounceEnd="99000">
                                      <p:stCondLst>
                                        <p:cond delay="1200"/>
                                      </p:stCondLst>
                                      <p:childTnLst>
                                        <p:animScale p14:bounceEnd="99000">
                                          <p:cBhvr>
                                            <p:cTn id="62" dur="1000" fill="hold"/>
                                            <p:tgtEl>
                                              <p:spTgt spid="371"/>
                                            </p:tgtEl>
                                          </p:cBhvr>
                                          <p:by x="110000" y="110000"/>
                                        </p:animScale>
                                      </p:childTnLst>
                                    </p:cTn>
                                  </p:par>
                                  <p:par>
                                    <p:cTn id="63" presetID="6" presetClass="emph" presetSubtype="0" fill="hold" grpId="2" nodeType="withEffect">
                                      <p:stCondLst>
                                        <p:cond delay="1200"/>
                                      </p:stCondLst>
                                      <p:childTnLst>
                                        <p:animScale>
                                          <p:cBhvr>
                                            <p:cTn id="64" dur="250" fill="hold"/>
                                            <p:tgtEl>
                                              <p:spTgt spid="371"/>
                                            </p:tgtEl>
                                          </p:cBhvr>
                                          <p:by x="91000" y="91000"/>
                                        </p:animScale>
                                      </p:childTnLst>
                                    </p:cTn>
                                  </p:par>
                                  <p:par>
                                    <p:cTn id="65" presetID="23" presetClass="entr" presetSubtype="16" fill="hold" nodeType="withEffect">
                                      <p:stCondLst>
                                        <p:cond delay="1300"/>
                                      </p:stCondLst>
                                      <p:childTnLst>
                                        <p:set>
                                          <p:cBhvr>
                                            <p:cTn id="66" dur="1" fill="hold">
                                              <p:stCondLst>
                                                <p:cond delay="0"/>
                                              </p:stCondLst>
                                            </p:cTn>
                                            <p:tgtEl>
                                              <p:spTgt spid="398"/>
                                            </p:tgtEl>
                                            <p:attrNameLst>
                                              <p:attrName>style.visibility</p:attrName>
                                            </p:attrNameLst>
                                          </p:cBhvr>
                                          <p:to>
                                            <p:strVal val="visible"/>
                                          </p:to>
                                        </p:set>
                                        <p:anim calcmode="lin" valueType="num">
                                          <p:cBhvr>
                                            <p:cTn id="67" dur="250" fill="hold"/>
                                            <p:tgtEl>
                                              <p:spTgt spid="398"/>
                                            </p:tgtEl>
                                            <p:attrNameLst>
                                              <p:attrName>ppt_w</p:attrName>
                                            </p:attrNameLst>
                                          </p:cBhvr>
                                          <p:tavLst>
                                            <p:tav tm="0">
                                              <p:val>
                                                <p:fltVal val="0"/>
                                              </p:val>
                                            </p:tav>
                                            <p:tav tm="100000">
                                              <p:val>
                                                <p:strVal val="#ppt_w"/>
                                              </p:val>
                                            </p:tav>
                                          </p:tavLst>
                                        </p:anim>
                                        <p:anim calcmode="lin" valueType="num">
                                          <p:cBhvr>
                                            <p:cTn id="68" dur="250" fill="hold"/>
                                            <p:tgtEl>
                                              <p:spTgt spid="398"/>
                                            </p:tgtEl>
                                            <p:attrNameLst>
                                              <p:attrName>ppt_h</p:attrName>
                                            </p:attrNameLst>
                                          </p:cBhvr>
                                          <p:tavLst>
                                            <p:tav tm="0">
                                              <p:val>
                                                <p:fltVal val="0"/>
                                              </p:val>
                                            </p:tav>
                                            <p:tav tm="100000">
                                              <p:val>
                                                <p:strVal val="#ppt_h"/>
                                              </p:val>
                                            </p:tav>
                                          </p:tavLst>
                                        </p:anim>
                                      </p:childTnLst>
                                    </p:cTn>
                                  </p:par>
                                  <p:par>
                                    <p:cTn id="69" presetID="6" presetClass="emph" presetSubtype="0" fill="hold" nodeType="withEffect" p14:presetBounceEnd="49500">
                                      <p:stCondLst>
                                        <p:cond delay="1300"/>
                                      </p:stCondLst>
                                      <p:childTnLst>
                                        <p:animScale p14:bounceEnd="49500">
                                          <p:cBhvr>
                                            <p:cTn id="70" dur="1000" fill="hold"/>
                                            <p:tgtEl>
                                              <p:spTgt spid="398"/>
                                            </p:tgtEl>
                                          </p:cBhvr>
                                          <p:by x="110000" y="110000"/>
                                        </p:animScale>
                                      </p:childTnLst>
                                    </p:cTn>
                                  </p:par>
                                  <p:par>
                                    <p:cTn id="71" presetID="8" presetClass="emph" presetSubtype="0" decel="100000" fill="hold" nodeType="withEffect">
                                      <p:stCondLst>
                                        <p:cond delay="1300"/>
                                      </p:stCondLst>
                                      <p:childTnLst>
                                        <p:animRot by="21600000">
                                          <p:cBhvr>
                                            <p:cTn id="72" dur="500" fill="hold"/>
                                            <p:tgtEl>
                                              <p:spTgt spid="398"/>
                                            </p:tgtEl>
                                            <p:attrNameLst>
                                              <p:attrName>r</p:attrName>
                                            </p:attrNameLst>
                                          </p:cBhvr>
                                        </p:animRot>
                                      </p:childTnLst>
                                    </p:cTn>
                                  </p:par>
                                  <p:par>
                                    <p:cTn id="73" presetID="6" presetClass="emph" presetSubtype="0" fill="hold" nodeType="withEffect">
                                      <p:stCondLst>
                                        <p:cond delay="1300"/>
                                      </p:stCondLst>
                                      <p:childTnLst>
                                        <p:animScale>
                                          <p:cBhvr>
                                            <p:cTn id="74" dur="250" fill="hold"/>
                                            <p:tgtEl>
                                              <p:spTgt spid="398"/>
                                            </p:tgtEl>
                                          </p:cBhvr>
                                          <p:by x="91000" y="91000"/>
                                        </p:animScale>
                                      </p:childTnLst>
                                    </p:cTn>
                                  </p:par>
                                  <p:par>
                                    <p:cTn id="75" presetID="23" presetClass="entr" presetSubtype="16" fill="hold" grpId="0" nodeType="withEffect">
                                      <p:stCondLst>
                                        <p:cond delay="1300"/>
                                      </p:stCondLst>
                                      <p:childTnLst>
                                        <p:set>
                                          <p:cBhvr>
                                            <p:cTn id="76" dur="1" fill="hold">
                                              <p:stCondLst>
                                                <p:cond delay="0"/>
                                              </p:stCondLst>
                                            </p:cTn>
                                            <p:tgtEl>
                                              <p:spTgt spid="378"/>
                                            </p:tgtEl>
                                            <p:attrNameLst>
                                              <p:attrName>style.visibility</p:attrName>
                                            </p:attrNameLst>
                                          </p:cBhvr>
                                          <p:to>
                                            <p:strVal val="visible"/>
                                          </p:to>
                                        </p:set>
                                        <p:anim calcmode="lin" valueType="num">
                                          <p:cBhvr>
                                            <p:cTn id="77" dur="250" fill="hold"/>
                                            <p:tgtEl>
                                              <p:spTgt spid="378"/>
                                            </p:tgtEl>
                                            <p:attrNameLst>
                                              <p:attrName>ppt_w</p:attrName>
                                            </p:attrNameLst>
                                          </p:cBhvr>
                                          <p:tavLst>
                                            <p:tav tm="0">
                                              <p:val>
                                                <p:fltVal val="0"/>
                                              </p:val>
                                            </p:tav>
                                            <p:tav tm="100000">
                                              <p:val>
                                                <p:strVal val="#ppt_w"/>
                                              </p:val>
                                            </p:tav>
                                          </p:tavLst>
                                        </p:anim>
                                        <p:anim calcmode="lin" valueType="num">
                                          <p:cBhvr>
                                            <p:cTn id="78" dur="250" fill="hold"/>
                                            <p:tgtEl>
                                              <p:spTgt spid="378"/>
                                            </p:tgtEl>
                                            <p:attrNameLst>
                                              <p:attrName>ppt_h</p:attrName>
                                            </p:attrNameLst>
                                          </p:cBhvr>
                                          <p:tavLst>
                                            <p:tav tm="0">
                                              <p:val>
                                                <p:fltVal val="0"/>
                                              </p:val>
                                            </p:tav>
                                            <p:tav tm="100000">
                                              <p:val>
                                                <p:strVal val="#ppt_h"/>
                                              </p:val>
                                            </p:tav>
                                          </p:tavLst>
                                        </p:anim>
                                      </p:childTnLst>
                                    </p:cTn>
                                  </p:par>
                                  <p:par>
                                    <p:cTn id="79" presetID="6" presetClass="emph" presetSubtype="0" fill="hold" grpId="1" nodeType="withEffect" p14:presetBounceEnd="99000">
                                      <p:stCondLst>
                                        <p:cond delay="1300"/>
                                      </p:stCondLst>
                                      <p:childTnLst>
                                        <p:animScale p14:bounceEnd="99000">
                                          <p:cBhvr>
                                            <p:cTn id="80" dur="1000" fill="hold"/>
                                            <p:tgtEl>
                                              <p:spTgt spid="378"/>
                                            </p:tgtEl>
                                          </p:cBhvr>
                                          <p:by x="110000" y="110000"/>
                                        </p:animScale>
                                      </p:childTnLst>
                                    </p:cTn>
                                  </p:par>
                                  <p:par>
                                    <p:cTn id="81" presetID="6" presetClass="emph" presetSubtype="0" fill="hold" grpId="2" nodeType="withEffect">
                                      <p:stCondLst>
                                        <p:cond delay="1300"/>
                                      </p:stCondLst>
                                      <p:childTnLst>
                                        <p:animScale>
                                          <p:cBhvr>
                                            <p:cTn id="82" dur="250" fill="hold"/>
                                            <p:tgtEl>
                                              <p:spTgt spid="378"/>
                                            </p:tgtEl>
                                          </p:cBhvr>
                                          <p:by x="91000" y="91000"/>
                                        </p:animScale>
                                      </p:childTnLst>
                                    </p:cTn>
                                  </p:par>
                                  <p:par>
                                    <p:cTn id="83" presetID="22" presetClass="entr" presetSubtype="1" fill="hold" nodeType="withEffect">
                                      <p:stCondLst>
                                        <p:cond delay="1300"/>
                                      </p:stCondLst>
                                      <p:childTnLst>
                                        <p:set>
                                          <p:cBhvr>
                                            <p:cTn id="84" dur="1" fill="hold">
                                              <p:stCondLst>
                                                <p:cond delay="0"/>
                                              </p:stCondLst>
                                            </p:cTn>
                                            <p:tgtEl>
                                              <p:spTgt spid="399"/>
                                            </p:tgtEl>
                                            <p:attrNameLst>
                                              <p:attrName>style.visibility</p:attrName>
                                            </p:attrNameLst>
                                          </p:cBhvr>
                                          <p:to>
                                            <p:strVal val="visible"/>
                                          </p:to>
                                        </p:set>
                                        <p:animEffect transition="in" filter="wipe(up)">
                                          <p:cBhvr>
                                            <p:cTn id="85" dur="250"/>
                                            <p:tgtEl>
                                              <p:spTgt spid="399"/>
                                            </p:tgtEl>
                                          </p:cBhvr>
                                        </p:animEffect>
                                      </p:childTnLst>
                                    </p:cTn>
                                  </p:par>
                                  <p:par>
                                    <p:cTn id="86" presetID="42" presetClass="path" presetSubtype="0" decel="100000" fill="hold" nodeType="withEffect">
                                      <p:stCondLst>
                                        <p:cond delay="1300"/>
                                      </p:stCondLst>
                                      <p:childTnLst>
                                        <p:animMotion origin="layout" path="M -4.375E-6 0.14838 L -4.375E-6 4.07407E-6 " pathEditMode="relative" rAng="0" ptsTypes="AA">
                                          <p:cBhvr>
                                            <p:cTn id="87" dur="500" fill="hold"/>
                                            <p:tgtEl>
                                              <p:spTgt spid="399"/>
                                            </p:tgtEl>
                                            <p:attrNameLst>
                                              <p:attrName>ppt_x</p:attrName>
                                              <p:attrName>ppt_y</p:attrName>
                                            </p:attrNameLst>
                                          </p:cBhvr>
                                          <p:rCtr x="0" y="-7431"/>
                                        </p:animMotion>
                                      </p:childTnLst>
                                    </p:cTn>
                                  </p:par>
                                  <p:par>
                                    <p:cTn id="88" presetID="23" presetClass="entr" presetSubtype="16" fill="hold" grpId="0" nodeType="withEffect">
                                      <p:stCondLst>
                                        <p:cond delay="1500"/>
                                      </p:stCondLst>
                                      <p:childTnLst>
                                        <p:set>
                                          <p:cBhvr>
                                            <p:cTn id="89" dur="1" fill="hold">
                                              <p:stCondLst>
                                                <p:cond delay="0"/>
                                              </p:stCondLst>
                                            </p:cTn>
                                            <p:tgtEl>
                                              <p:spTgt spid="395"/>
                                            </p:tgtEl>
                                            <p:attrNameLst>
                                              <p:attrName>style.visibility</p:attrName>
                                            </p:attrNameLst>
                                          </p:cBhvr>
                                          <p:to>
                                            <p:strVal val="visible"/>
                                          </p:to>
                                        </p:set>
                                        <p:anim calcmode="lin" valueType="num">
                                          <p:cBhvr>
                                            <p:cTn id="90" dur="250" fill="hold"/>
                                            <p:tgtEl>
                                              <p:spTgt spid="395"/>
                                            </p:tgtEl>
                                            <p:attrNameLst>
                                              <p:attrName>ppt_w</p:attrName>
                                            </p:attrNameLst>
                                          </p:cBhvr>
                                          <p:tavLst>
                                            <p:tav tm="0">
                                              <p:val>
                                                <p:fltVal val="0"/>
                                              </p:val>
                                            </p:tav>
                                            <p:tav tm="100000">
                                              <p:val>
                                                <p:strVal val="#ppt_w"/>
                                              </p:val>
                                            </p:tav>
                                          </p:tavLst>
                                        </p:anim>
                                        <p:anim calcmode="lin" valueType="num">
                                          <p:cBhvr>
                                            <p:cTn id="91" dur="250" fill="hold"/>
                                            <p:tgtEl>
                                              <p:spTgt spid="395"/>
                                            </p:tgtEl>
                                            <p:attrNameLst>
                                              <p:attrName>ppt_h</p:attrName>
                                            </p:attrNameLst>
                                          </p:cBhvr>
                                          <p:tavLst>
                                            <p:tav tm="0">
                                              <p:val>
                                                <p:fltVal val="0"/>
                                              </p:val>
                                            </p:tav>
                                            <p:tav tm="100000">
                                              <p:val>
                                                <p:strVal val="#ppt_h"/>
                                              </p:val>
                                            </p:tav>
                                          </p:tavLst>
                                        </p:anim>
                                      </p:childTnLst>
                                    </p:cTn>
                                  </p:par>
                                  <p:par>
                                    <p:cTn id="92" presetID="6" presetClass="emph" presetSubtype="0" fill="hold" grpId="1" nodeType="withEffect" p14:presetBounceEnd="99000">
                                      <p:stCondLst>
                                        <p:cond delay="1500"/>
                                      </p:stCondLst>
                                      <p:childTnLst>
                                        <p:animScale p14:bounceEnd="99000">
                                          <p:cBhvr>
                                            <p:cTn id="93" dur="1000" fill="hold"/>
                                            <p:tgtEl>
                                              <p:spTgt spid="395"/>
                                            </p:tgtEl>
                                          </p:cBhvr>
                                          <p:by x="110000" y="110000"/>
                                        </p:animScale>
                                      </p:childTnLst>
                                    </p:cTn>
                                  </p:par>
                                  <p:par>
                                    <p:cTn id="94" presetID="6" presetClass="emph" presetSubtype="0" fill="hold" grpId="2" nodeType="withEffect">
                                      <p:stCondLst>
                                        <p:cond delay="1500"/>
                                      </p:stCondLst>
                                      <p:childTnLst>
                                        <p:animScale>
                                          <p:cBhvr>
                                            <p:cTn id="95" dur="250" fill="hold"/>
                                            <p:tgtEl>
                                              <p:spTgt spid="395"/>
                                            </p:tgtEl>
                                          </p:cBhvr>
                                          <p:by x="91000" y="91000"/>
                                        </p:animScale>
                                      </p:childTnLst>
                                    </p:cTn>
                                  </p:par>
                                  <p:par>
                                    <p:cTn id="96" presetID="10" presetClass="entr" presetSubtype="0" fill="hold" grpId="0" nodeType="withEffect">
                                      <p:stCondLst>
                                        <p:cond delay="250"/>
                                      </p:stCondLst>
                                      <p:childTnLst>
                                        <p:set>
                                          <p:cBhvr>
                                            <p:cTn id="97" dur="1" fill="hold">
                                              <p:stCondLst>
                                                <p:cond delay="0"/>
                                              </p:stCondLst>
                                            </p:cTn>
                                            <p:tgtEl>
                                              <p:spTgt spid="227"/>
                                            </p:tgtEl>
                                            <p:attrNameLst>
                                              <p:attrName>style.visibility</p:attrName>
                                            </p:attrNameLst>
                                          </p:cBhvr>
                                          <p:to>
                                            <p:strVal val="visible"/>
                                          </p:to>
                                        </p:set>
                                        <p:animEffect transition="in" filter="fade">
                                          <p:cBhvr>
                                            <p:cTn id="98" dur="500"/>
                                            <p:tgtEl>
                                              <p:spTgt spid="227"/>
                                            </p:tgtEl>
                                          </p:cBhvr>
                                        </p:animEffect>
                                      </p:childTnLst>
                                    </p:cTn>
                                  </p:par>
                                  <p:par>
                                    <p:cTn id="99" presetID="10" presetClass="entr" presetSubtype="0" fill="hold" grpId="0" nodeType="withEffect" nodePh="1">
                                      <p:stCondLst>
                                        <p:cond delay="350"/>
                                      </p:stCondLst>
                                      <p:endCondLst>
                                        <p:cond evt="begin" delay="0">
                                          <p:tn val="99"/>
                                        </p:cond>
                                      </p:endCondLst>
                                      <p:childTnLst>
                                        <p:set>
                                          <p:cBhvr>
                                            <p:cTn id="100" dur="1" fill="hold">
                                              <p:stCondLst>
                                                <p:cond delay="0"/>
                                              </p:stCondLst>
                                            </p:cTn>
                                            <p:tgtEl>
                                              <p:spTgt spid="228"/>
                                            </p:tgtEl>
                                            <p:attrNameLst>
                                              <p:attrName>style.visibility</p:attrName>
                                            </p:attrNameLst>
                                          </p:cBhvr>
                                          <p:to>
                                            <p:strVal val="visible"/>
                                          </p:to>
                                        </p:set>
                                        <p:animEffect transition="in" filter="fade">
                                          <p:cBhvr>
                                            <p:cTn id="101" dur="500"/>
                                            <p:tgtEl>
                                              <p:spTgt spid="228"/>
                                            </p:tgtEl>
                                          </p:cBhvr>
                                        </p:animEffect>
                                      </p:childTnLst>
                                    </p:cTn>
                                  </p:par>
                                  <p:par>
                                    <p:cTn id="102" presetID="17" presetClass="entr" presetSubtype="8" fill="hold" nodeType="withEffect">
                                      <p:stCondLst>
                                        <p:cond delay="300"/>
                                      </p:stCondLst>
                                      <p:childTnLst>
                                        <p:set>
                                          <p:cBhvr>
                                            <p:cTn id="103" dur="1" fill="hold">
                                              <p:stCondLst>
                                                <p:cond delay="0"/>
                                              </p:stCondLst>
                                            </p:cTn>
                                            <p:tgtEl>
                                              <p:spTgt spid="2"/>
                                            </p:tgtEl>
                                            <p:attrNameLst>
                                              <p:attrName>style.visibility</p:attrName>
                                            </p:attrNameLst>
                                          </p:cBhvr>
                                          <p:to>
                                            <p:strVal val="visible"/>
                                          </p:to>
                                        </p:set>
                                        <p:anim calcmode="lin" valueType="num">
                                          <p:cBhvr>
                                            <p:cTn id="104" dur="500" fill="hold"/>
                                            <p:tgtEl>
                                              <p:spTgt spid="2"/>
                                            </p:tgtEl>
                                            <p:attrNameLst>
                                              <p:attrName>ppt_x</p:attrName>
                                            </p:attrNameLst>
                                          </p:cBhvr>
                                          <p:tavLst>
                                            <p:tav tm="0">
                                              <p:val>
                                                <p:strVal val="#ppt_x-#ppt_w/2"/>
                                              </p:val>
                                            </p:tav>
                                            <p:tav tm="100000">
                                              <p:val>
                                                <p:strVal val="#ppt_x"/>
                                              </p:val>
                                            </p:tav>
                                          </p:tavLst>
                                        </p:anim>
                                        <p:anim calcmode="lin" valueType="num">
                                          <p:cBhvr>
                                            <p:cTn id="105" dur="500" fill="hold"/>
                                            <p:tgtEl>
                                              <p:spTgt spid="2"/>
                                            </p:tgtEl>
                                            <p:attrNameLst>
                                              <p:attrName>ppt_y</p:attrName>
                                            </p:attrNameLst>
                                          </p:cBhvr>
                                          <p:tavLst>
                                            <p:tav tm="0">
                                              <p:val>
                                                <p:strVal val="#ppt_y"/>
                                              </p:val>
                                            </p:tav>
                                            <p:tav tm="100000">
                                              <p:val>
                                                <p:strVal val="#ppt_y"/>
                                              </p:val>
                                            </p:tav>
                                          </p:tavLst>
                                        </p:anim>
                                        <p:anim calcmode="lin" valueType="num">
                                          <p:cBhvr>
                                            <p:cTn id="106" dur="500" fill="hold"/>
                                            <p:tgtEl>
                                              <p:spTgt spid="2"/>
                                            </p:tgtEl>
                                            <p:attrNameLst>
                                              <p:attrName>ppt_w</p:attrName>
                                            </p:attrNameLst>
                                          </p:cBhvr>
                                          <p:tavLst>
                                            <p:tav tm="0">
                                              <p:val>
                                                <p:fltVal val="0"/>
                                              </p:val>
                                            </p:tav>
                                            <p:tav tm="100000">
                                              <p:val>
                                                <p:strVal val="#ppt_w"/>
                                              </p:val>
                                            </p:tav>
                                          </p:tavLst>
                                        </p:anim>
                                        <p:anim calcmode="lin" valueType="num">
                                          <p:cBhvr>
                                            <p:cTn id="107" dur="500" fill="hold"/>
                                            <p:tgtEl>
                                              <p:spTgt spid="2"/>
                                            </p:tgtEl>
                                            <p:attrNameLst>
                                              <p:attrName>ppt_h</p:attrName>
                                            </p:attrNameLst>
                                          </p:cBhvr>
                                          <p:tavLst>
                                            <p:tav tm="0">
                                              <p:val>
                                                <p:strVal val="#ppt_h"/>
                                              </p:val>
                                            </p:tav>
                                            <p:tav tm="100000">
                                              <p:val>
                                                <p:strVal val="#ppt_h"/>
                                              </p:val>
                                            </p:tav>
                                          </p:tavLst>
                                        </p:anim>
                                      </p:childTnLst>
                                    </p:cTn>
                                  </p:par>
                                  <p:par>
                                    <p:cTn id="108" presetID="16" presetClass="entr" presetSubtype="42" fill="hold" nodeType="withEffect">
                                      <p:stCondLst>
                                        <p:cond delay="300"/>
                                      </p:stCondLst>
                                      <p:childTnLst>
                                        <p:set>
                                          <p:cBhvr>
                                            <p:cTn id="109" dur="1" fill="hold">
                                              <p:stCondLst>
                                                <p:cond delay="0"/>
                                              </p:stCondLst>
                                            </p:cTn>
                                            <p:tgtEl>
                                              <p:spTgt spid="11"/>
                                            </p:tgtEl>
                                            <p:attrNameLst>
                                              <p:attrName>style.visibility</p:attrName>
                                            </p:attrNameLst>
                                          </p:cBhvr>
                                          <p:to>
                                            <p:strVal val="visible"/>
                                          </p:to>
                                        </p:set>
                                        <p:animEffect transition="in" filter="barn(outHorizontal)">
                                          <p:cBhvr>
                                            <p:cTn id="110" dur="250"/>
                                            <p:tgtEl>
                                              <p:spTgt spid="11"/>
                                            </p:tgtEl>
                                          </p:cBhvr>
                                        </p:animEffect>
                                      </p:childTnLst>
                                    </p:cTn>
                                  </p:par>
                                  <p:par>
                                    <p:cTn id="111" presetID="10" presetClass="entr" presetSubtype="0" fill="hold" grpId="2" nodeType="withEffect">
                                      <p:stCondLst>
                                        <p:cond delay="300"/>
                                      </p:stCondLst>
                                      <p:childTnLst>
                                        <p:set>
                                          <p:cBhvr>
                                            <p:cTn id="112" dur="1" fill="hold">
                                              <p:stCondLst>
                                                <p:cond delay="0"/>
                                              </p:stCondLst>
                                            </p:cTn>
                                            <p:tgtEl>
                                              <p:spTgt spid="10"/>
                                            </p:tgtEl>
                                            <p:attrNameLst>
                                              <p:attrName>style.visibility</p:attrName>
                                            </p:attrNameLst>
                                          </p:cBhvr>
                                          <p:to>
                                            <p:strVal val="visible"/>
                                          </p:to>
                                        </p:set>
                                        <p:animEffect transition="in" filter="fade">
                                          <p:cBhvr>
                                            <p:cTn id="113" dur="500"/>
                                            <p:tgtEl>
                                              <p:spTgt spid="10"/>
                                            </p:tgtEl>
                                          </p:cBhvr>
                                        </p:animEffect>
                                      </p:childTnLst>
                                    </p:cTn>
                                  </p:par>
                                  <p:par>
                                    <p:cTn id="114" presetID="35" presetClass="path" presetSubtype="0" decel="100000" fill="hold" grpId="3" nodeType="withEffect">
                                      <p:stCondLst>
                                        <p:cond delay="300"/>
                                      </p:stCondLst>
                                      <p:childTnLst>
                                        <p:animMotion origin="layout" path="M -1.875E-6 -2.22222E-6 L 0.00938 -2.22222E-6 " pathEditMode="relative" rAng="0" ptsTypes="AA">
                                          <p:cBhvr>
                                            <p:cTn id="115" dur="500" spd="-100000" fill="hold"/>
                                            <p:tgtEl>
                                              <p:spTgt spid="10"/>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0" animBg="1"/>
          <p:bldP spid="250" grpId="1" animBg="1"/>
          <p:bldP spid="250" grpId="2" animBg="1"/>
          <p:bldP spid="395" grpId="0" animBg="1"/>
          <p:bldP spid="395" grpId="1" animBg="1"/>
          <p:bldP spid="395" grpId="2" animBg="1"/>
          <p:bldP spid="370" grpId="0" animBg="1"/>
          <p:bldP spid="370" grpId="1" animBg="1"/>
          <p:bldP spid="370" grpId="2" animBg="1"/>
          <p:bldP spid="371" grpId="0" animBg="1"/>
          <p:bldP spid="371" grpId="1" animBg="1"/>
          <p:bldP spid="371" grpId="2" animBg="1"/>
          <p:bldP spid="378" grpId="0" animBg="1"/>
          <p:bldP spid="378" grpId="1" animBg="1"/>
          <p:bldP spid="378" grpId="2" animBg="1"/>
          <p:bldP spid="227" grpId="0"/>
          <p:bldP spid="228"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228"/>
                            </p:tgtEl>
                            <p:attrNameLst>
                              <p:attrName>style.visibility</p:attrName>
                            </p:attrNameLst>
                          </p:cBhvr>
                          <p:to>
                            <p:strVal val="visible"/>
                          </p:to>
                        </p:set>
                        <p:animEffect transition="in" filter="fade">
                          <p:cBhvr>
                            <p:cTn dur="500"/>
                            <p:tgtEl>
                              <p:spTgt spid="228"/>
                            </p:tgtEl>
                          </p:cBhvr>
                        </p:animEffect>
                      </p:childTnLst>
                    </p:cTn>
                  </p:par>
                </p:tnLst>
              </p:tmpl>
            </p:tmplLst>
          </p:bldP>
          <p:bldP spid="213" grpId="0"/>
          <p:bldP spid="10" grpId="0"/>
          <p:bldP spid="10" grpId="1"/>
          <p:bldP spid="10" grpId="2"/>
          <p:bldP spid="10"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213"/>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23" presetClass="entr" presetSubtype="16" fill="hold" nodeType="withEffect">
                                      <p:stCondLst>
                                        <p:cond delay="600"/>
                                      </p:stCondLst>
                                      <p:childTnLst>
                                        <p:set>
                                          <p:cBhvr>
                                            <p:cTn id="22" dur="1" fill="hold">
                                              <p:stCondLst>
                                                <p:cond delay="0"/>
                                              </p:stCondLst>
                                            </p:cTn>
                                            <p:tgtEl>
                                              <p:spTgt spid="397"/>
                                            </p:tgtEl>
                                            <p:attrNameLst>
                                              <p:attrName>style.visibility</p:attrName>
                                            </p:attrNameLst>
                                          </p:cBhvr>
                                          <p:to>
                                            <p:strVal val="visible"/>
                                          </p:to>
                                        </p:set>
                                        <p:anim calcmode="lin" valueType="num">
                                          <p:cBhvr>
                                            <p:cTn id="23" dur="200" fill="hold"/>
                                            <p:tgtEl>
                                              <p:spTgt spid="397"/>
                                            </p:tgtEl>
                                            <p:attrNameLst>
                                              <p:attrName>ppt_w</p:attrName>
                                            </p:attrNameLst>
                                          </p:cBhvr>
                                          <p:tavLst>
                                            <p:tav tm="0">
                                              <p:val>
                                                <p:fltVal val="0"/>
                                              </p:val>
                                            </p:tav>
                                            <p:tav tm="100000">
                                              <p:val>
                                                <p:strVal val="#ppt_w"/>
                                              </p:val>
                                            </p:tav>
                                          </p:tavLst>
                                        </p:anim>
                                        <p:anim calcmode="lin" valueType="num">
                                          <p:cBhvr>
                                            <p:cTn id="24" dur="200" fill="hold"/>
                                            <p:tgtEl>
                                              <p:spTgt spid="397"/>
                                            </p:tgtEl>
                                            <p:attrNameLst>
                                              <p:attrName>ppt_h</p:attrName>
                                            </p:attrNameLst>
                                          </p:cBhvr>
                                          <p:tavLst>
                                            <p:tav tm="0">
                                              <p:val>
                                                <p:fltVal val="0"/>
                                              </p:val>
                                            </p:tav>
                                            <p:tav tm="100000">
                                              <p:val>
                                                <p:strVal val="#ppt_h"/>
                                              </p:val>
                                            </p:tav>
                                          </p:tavLst>
                                        </p:anim>
                                      </p:childTnLst>
                                    </p:cTn>
                                  </p:par>
                                  <p:par>
                                    <p:cTn id="25" presetID="6" presetClass="emph" presetSubtype="0" fill="hold" nodeType="withEffect">
                                      <p:stCondLst>
                                        <p:cond delay="600"/>
                                      </p:stCondLst>
                                      <p:childTnLst>
                                        <p:animScale>
                                          <p:cBhvr>
                                            <p:cTn id="26" dur="1000" fill="hold"/>
                                            <p:tgtEl>
                                              <p:spTgt spid="397"/>
                                            </p:tgtEl>
                                          </p:cBhvr>
                                          <p:by x="110000" y="110000"/>
                                        </p:animScale>
                                      </p:childTnLst>
                                    </p:cTn>
                                  </p:par>
                                  <p:par>
                                    <p:cTn id="27" presetID="64" presetClass="path" presetSubtype="0" decel="100000" fill="hold" nodeType="withEffect">
                                      <p:stCondLst>
                                        <p:cond delay="600"/>
                                      </p:stCondLst>
                                      <p:childTnLst>
                                        <p:animMotion origin="layout" path="M 5E-6 0.43657 L 5E-6 1.11111E-6 " pathEditMode="relative" rAng="0" ptsTypes="AA">
                                          <p:cBhvr>
                                            <p:cTn id="28" dur="250" fill="hold"/>
                                            <p:tgtEl>
                                              <p:spTgt spid="397"/>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397"/>
                                            </p:tgtEl>
                                          </p:cBhvr>
                                          <p:by x="91000" y="91000"/>
                                        </p:animScale>
                                      </p:childTnLst>
                                    </p:cTn>
                                  </p:par>
                                  <p:par>
                                    <p:cTn id="31" presetID="23" presetClass="entr" presetSubtype="16" fill="hold" nodeType="withEffect">
                                      <p:stCondLst>
                                        <p:cond delay="900"/>
                                      </p:stCondLst>
                                      <p:childTnLst>
                                        <p:set>
                                          <p:cBhvr>
                                            <p:cTn id="32" dur="1" fill="hold">
                                              <p:stCondLst>
                                                <p:cond delay="0"/>
                                              </p:stCondLst>
                                            </p:cTn>
                                            <p:tgtEl>
                                              <p:spTgt spid="396"/>
                                            </p:tgtEl>
                                            <p:attrNameLst>
                                              <p:attrName>style.visibility</p:attrName>
                                            </p:attrNameLst>
                                          </p:cBhvr>
                                          <p:to>
                                            <p:strVal val="visible"/>
                                          </p:to>
                                        </p:set>
                                        <p:anim calcmode="lin" valueType="num">
                                          <p:cBhvr>
                                            <p:cTn id="33" dur="200" fill="hold"/>
                                            <p:tgtEl>
                                              <p:spTgt spid="396"/>
                                            </p:tgtEl>
                                            <p:attrNameLst>
                                              <p:attrName>ppt_w</p:attrName>
                                            </p:attrNameLst>
                                          </p:cBhvr>
                                          <p:tavLst>
                                            <p:tav tm="0">
                                              <p:val>
                                                <p:fltVal val="0"/>
                                              </p:val>
                                            </p:tav>
                                            <p:tav tm="100000">
                                              <p:val>
                                                <p:strVal val="#ppt_w"/>
                                              </p:val>
                                            </p:tav>
                                          </p:tavLst>
                                        </p:anim>
                                        <p:anim calcmode="lin" valueType="num">
                                          <p:cBhvr>
                                            <p:cTn id="34" dur="200" fill="hold"/>
                                            <p:tgtEl>
                                              <p:spTgt spid="396"/>
                                            </p:tgtEl>
                                            <p:attrNameLst>
                                              <p:attrName>ppt_h</p:attrName>
                                            </p:attrNameLst>
                                          </p:cBhvr>
                                          <p:tavLst>
                                            <p:tav tm="0">
                                              <p:val>
                                                <p:fltVal val="0"/>
                                              </p:val>
                                            </p:tav>
                                            <p:tav tm="100000">
                                              <p:val>
                                                <p:strVal val="#ppt_h"/>
                                              </p:val>
                                            </p:tav>
                                          </p:tavLst>
                                        </p:anim>
                                      </p:childTnLst>
                                    </p:cTn>
                                  </p:par>
                                  <p:par>
                                    <p:cTn id="35" presetID="6" presetClass="emph" presetSubtype="0" fill="hold" nodeType="withEffect">
                                      <p:stCondLst>
                                        <p:cond delay="900"/>
                                      </p:stCondLst>
                                      <p:childTnLst>
                                        <p:animScale>
                                          <p:cBhvr>
                                            <p:cTn id="36" dur="1000" fill="hold"/>
                                            <p:tgtEl>
                                              <p:spTgt spid="396"/>
                                            </p:tgtEl>
                                          </p:cBhvr>
                                          <p:by x="110000" y="110000"/>
                                        </p:animScale>
                                      </p:childTnLst>
                                    </p:cTn>
                                  </p:par>
                                  <p:par>
                                    <p:cTn id="37" presetID="64" presetClass="path" presetSubtype="0" decel="100000" fill="hold" nodeType="withEffect">
                                      <p:stCondLst>
                                        <p:cond delay="900"/>
                                      </p:stCondLst>
                                      <p:childTnLst>
                                        <p:animMotion origin="layout" path="M -8.33333E-7 0.43657 L -8.33333E-7 4.81481E-6 " pathEditMode="relative" rAng="0" ptsTypes="AA">
                                          <p:cBhvr>
                                            <p:cTn id="38" dur="250" fill="hold"/>
                                            <p:tgtEl>
                                              <p:spTgt spid="396"/>
                                            </p:tgtEl>
                                            <p:attrNameLst>
                                              <p:attrName>ppt_x</p:attrName>
                                              <p:attrName>ppt_y</p:attrName>
                                            </p:attrNameLst>
                                          </p:cBhvr>
                                          <p:rCtr x="0" y="-21829"/>
                                        </p:animMotion>
                                      </p:childTnLst>
                                    </p:cTn>
                                  </p:par>
                                  <p:par>
                                    <p:cTn id="39" presetID="6" presetClass="emph" presetSubtype="0" accel="50000" decel="50000" fill="hold" nodeType="withEffect">
                                      <p:stCondLst>
                                        <p:cond delay="900"/>
                                      </p:stCondLst>
                                      <p:childTnLst>
                                        <p:animScale>
                                          <p:cBhvr>
                                            <p:cTn id="40" dur="250" fill="hold"/>
                                            <p:tgtEl>
                                              <p:spTgt spid="396"/>
                                            </p:tgtEl>
                                          </p:cBhvr>
                                          <p:by x="91000" y="91000"/>
                                        </p:animScale>
                                      </p:childTnLst>
                                    </p:cTn>
                                  </p:par>
                                  <p:par>
                                    <p:cTn id="41" presetID="23" presetClass="entr" presetSubtype="16" fill="hold" grpId="0" nodeType="withEffect">
                                      <p:stCondLst>
                                        <p:cond delay="1000"/>
                                      </p:stCondLst>
                                      <p:childTnLst>
                                        <p:set>
                                          <p:cBhvr>
                                            <p:cTn id="42" dur="1" fill="hold">
                                              <p:stCondLst>
                                                <p:cond delay="0"/>
                                              </p:stCondLst>
                                            </p:cTn>
                                            <p:tgtEl>
                                              <p:spTgt spid="250"/>
                                            </p:tgtEl>
                                            <p:attrNameLst>
                                              <p:attrName>style.visibility</p:attrName>
                                            </p:attrNameLst>
                                          </p:cBhvr>
                                          <p:to>
                                            <p:strVal val="visible"/>
                                          </p:to>
                                        </p:set>
                                        <p:anim calcmode="lin" valueType="num">
                                          <p:cBhvr>
                                            <p:cTn id="43" dur="250" fill="hold"/>
                                            <p:tgtEl>
                                              <p:spTgt spid="250"/>
                                            </p:tgtEl>
                                            <p:attrNameLst>
                                              <p:attrName>ppt_w</p:attrName>
                                            </p:attrNameLst>
                                          </p:cBhvr>
                                          <p:tavLst>
                                            <p:tav tm="0">
                                              <p:val>
                                                <p:fltVal val="0"/>
                                              </p:val>
                                            </p:tav>
                                            <p:tav tm="100000">
                                              <p:val>
                                                <p:strVal val="#ppt_w"/>
                                              </p:val>
                                            </p:tav>
                                          </p:tavLst>
                                        </p:anim>
                                        <p:anim calcmode="lin" valueType="num">
                                          <p:cBhvr>
                                            <p:cTn id="44" dur="250" fill="hold"/>
                                            <p:tgtEl>
                                              <p:spTgt spid="250"/>
                                            </p:tgtEl>
                                            <p:attrNameLst>
                                              <p:attrName>ppt_h</p:attrName>
                                            </p:attrNameLst>
                                          </p:cBhvr>
                                          <p:tavLst>
                                            <p:tav tm="0">
                                              <p:val>
                                                <p:fltVal val="0"/>
                                              </p:val>
                                            </p:tav>
                                            <p:tav tm="100000">
                                              <p:val>
                                                <p:strVal val="#ppt_h"/>
                                              </p:val>
                                            </p:tav>
                                          </p:tavLst>
                                        </p:anim>
                                      </p:childTnLst>
                                    </p:cTn>
                                  </p:par>
                                  <p:par>
                                    <p:cTn id="45" presetID="6" presetClass="emph" presetSubtype="0" fill="hold" grpId="1" nodeType="withEffect">
                                      <p:stCondLst>
                                        <p:cond delay="1000"/>
                                      </p:stCondLst>
                                      <p:childTnLst>
                                        <p:animScale>
                                          <p:cBhvr>
                                            <p:cTn id="46" dur="1000" fill="hold"/>
                                            <p:tgtEl>
                                              <p:spTgt spid="250"/>
                                            </p:tgtEl>
                                          </p:cBhvr>
                                          <p:by x="110000" y="110000"/>
                                        </p:animScale>
                                      </p:childTnLst>
                                    </p:cTn>
                                  </p:par>
                                  <p:par>
                                    <p:cTn id="47" presetID="6" presetClass="emph" presetSubtype="0" fill="hold" grpId="2" nodeType="withEffect">
                                      <p:stCondLst>
                                        <p:cond delay="1000"/>
                                      </p:stCondLst>
                                      <p:childTnLst>
                                        <p:animScale>
                                          <p:cBhvr>
                                            <p:cTn id="48" dur="250" fill="hold"/>
                                            <p:tgtEl>
                                              <p:spTgt spid="250"/>
                                            </p:tgtEl>
                                          </p:cBhvr>
                                          <p:by x="91000" y="91000"/>
                                        </p:animScale>
                                      </p:childTnLst>
                                    </p:cTn>
                                  </p:par>
                                  <p:par>
                                    <p:cTn id="49" presetID="23" presetClass="entr" presetSubtype="16" fill="hold" grpId="0" nodeType="withEffect">
                                      <p:stCondLst>
                                        <p:cond delay="1100"/>
                                      </p:stCondLst>
                                      <p:childTnLst>
                                        <p:set>
                                          <p:cBhvr>
                                            <p:cTn id="50" dur="1" fill="hold">
                                              <p:stCondLst>
                                                <p:cond delay="0"/>
                                              </p:stCondLst>
                                            </p:cTn>
                                            <p:tgtEl>
                                              <p:spTgt spid="370"/>
                                            </p:tgtEl>
                                            <p:attrNameLst>
                                              <p:attrName>style.visibility</p:attrName>
                                            </p:attrNameLst>
                                          </p:cBhvr>
                                          <p:to>
                                            <p:strVal val="visible"/>
                                          </p:to>
                                        </p:set>
                                        <p:anim calcmode="lin" valueType="num">
                                          <p:cBhvr>
                                            <p:cTn id="51" dur="250" fill="hold"/>
                                            <p:tgtEl>
                                              <p:spTgt spid="370"/>
                                            </p:tgtEl>
                                            <p:attrNameLst>
                                              <p:attrName>ppt_w</p:attrName>
                                            </p:attrNameLst>
                                          </p:cBhvr>
                                          <p:tavLst>
                                            <p:tav tm="0">
                                              <p:val>
                                                <p:fltVal val="0"/>
                                              </p:val>
                                            </p:tav>
                                            <p:tav tm="100000">
                                              <p:val>
                                                <p:strVal val="#ppt_w"/>
                                              </p:val>
                                            </p:tav>
                                          </p:tavLst>
                                        </p:anim>
                                        <p:anim calcmode="lin" valueType="num">
                                          <p:cBhvr>
                                            <p:cTn id="52" dur="250" fill="hold"/>
                                            <p:tgtEl>
                                              <p:spTgt spid="370"/>
                                            </p:tgtEl>
                                            <p:attrNameLst>
                                              <p:attrName>ppt_h</p:attrName>
                                            </p:attrNameLst>
                                          </p:cBhvr>
                                          <p:tavLst>
                                            <p:tav tm="0">
                                              <p:val>
                                                <p:fltVal val="0"/>
                                              </p:val>
                                            </p:tav>
                                            <p:tav tm="100000">
                                              <p:val>
                                                <p:strVal val="#ppt_h"/>
                                              </p:val>
                                            </p:tav>
                                          </p:tavLst>
                                        </p:anim>
                                      </p:childTnLst>
                                    </p:cTn>
                                  </p:par>
                                  <p:par>
                                    <p:cTn id="53" presetID="6" presetClass="emph" presetSubtype="0" fill="hold" grpId="1" nodeType="withEffect">
                                      <p:stCondLst>
                                        <p:cond delay="1100"/>
                                      </p:stCondLst>
                                      <p:childTnLst>
                                        <p:animScale>
                                          <p:cBhvr>
                                            <p:cTn id="54" dur="1000" fill="hold"/>
                                            <p:tgtEl>
                                              <p:spTgt spid="370"/>
                                            </p:tgtEl>
                                          </p:cBhvr>
                                          <p:by x="110000" y="110000"/>
                                        </p:animScale>
                                      </p:childTnLst>
                                    </p:cTn>
                                  </p:par>
                                  <p:par>
                                    <p:cTn id="55" presetID="6" presetClass="emph" presetSubtype="0" fill="hold" grpId="2" nodeType="withEffect">
                                      <p:stCondLst>
                                        <p:cond delay="1100"/>
                                      </p:stCondLst>
                                      <p:childTnLst>
                                        <p:animScale>
                                          <p:cBhvr>
                                            <p:cTn id="56" dur="250" fill="hold"/>
                                            <p:tgtEl>
                                              <p:spTgt spid="370"/>
                                            </p:tgtEl>
                                          </p:cBhvr>
                                          <p:by x="91000" y="91000"/>
                                        </p:animScale>
                                      </p:childTnLst>
                                    </p:cTn>
                                  </p:par>
                                  <p:par>
                                    <p:cTn id="57" presetID="23" presetClass="entr" presetSubtype="16" fill="hold" grpId="0" nodeType="withEffect">
                                      <p:stCondLst>
                                        <p:cond delay="1200"/>
                                      </p:stCondLst>
                                      <p:childTnLst>
                                        <p:set>
                                          <p:cBhvr>
                                            <p:cTn id="58" dur="1" fill="hold">
                                              <p:stCondLst>
                                                <p:cond delay="0"/>
                                              </p:stCondLst>
                                            </p:cTn>
                                            <p:tgtEl>
                                              <p:spTgt spid="371"/>
                                            </p:tgtEl>
                                            <p:attrNameLst>
                                              <p:attrName>style.visibility</p:attrName>
                                            </p:attrNameLst>
                                          </p:cBhvr>
                                          <p:to>
                                            <p:strVal val="visible"/>
                                          </p:to>
                                        </p:set>
                                        <p:anim calcmode="lin" valueType="num">
                                          <p:cBhvr>
                                            <p:cTn id="59" dur="250" fill="hold"/>
                                            <p:tgtEl>
                                              <p:spTgt spid="371"/>
                                            </p:tgtEl>
                                            <p:attrNameLst>
                                              <p:attrName>ppt_w</p:attrName>
                                            </p:attrNameLst>
                                          </p:cBhvr>
                                          <p:tavLst>
                                            <p:tav tm="0">
                                              <p:val>
                                                <p:fltVal val="0"/>
                                              </p:val>
                                            </p:tav>
                                            <p:tav tm="100000">
                                              <p:val>
                                                <p:strVal val="#ppt_w"/>
                                              </p:val>
                                            </p:tav>
                                          </p:tavLst>
                                        </p:anim>
                                        <p:anim calcmode="lin" valueType="num">
                                          <p:cBhvr>
                                            <p:cTn id="60" dur="250" fill="hold"/>
                                            <p:tgtEl>
                                              <p:spTgt spid="371"/>
                                            </p:tgtEl>
                                            <p:attrNameLst>
                                              <p:attrName>ppt_h</p:attrName>
                                            </p:attrNameLst>
                                          </p:cBhvr>
                                          <p:tavLst>
                                            <p:tav tm="0">
                                              <p:val>
                                                <p:fltVal val="0"/>
                                              </p:val>
                                            </p:tav>
                                            <p:tav tm="100000">
                                              <p:val>
                                                <p:strVal val="#ppt_h"/>
                                              </p:val>
                                            </p:tav>
                                          </p:tavLst>
                                        </p:anim>
                                      </p:childTnLst>
                                    </p:cTn>
                                  </p:par>
                                  <p:par>
                                    <p:cTn id="61" presetID="6" presetClass="emph" presetSubtype="0" fill="hold" grpId="1" nodeType="withEffect">
                                      <p:stCondLst>
                                        <p:cond delay="1200"/>
                                      </p:stCondLst>
                                      <p:childTnLst>
                                        <p:animScale>
                                          <p:cBhvr>
                                            <p:cTn id="62" dur="1000" fill="hold"/>
                                            <p:tgtEl>
                                              <p:spTgt spid="371"/>
                                            </p:tgtEl>
                                          </p:cBhvr>
                                          <p:by x="110000" y="110000"/>
                                        </p:animScale>
                                      </p:childTnLst>
                                    </p:cTn>
                                  </p:par>
                                  <p:par>
                                    <p:cTn id="63" presetID="6" presetClass="emph" presetSubtype="0" fill="hold" grpId="2" nodeType="withEffect">
                                      <p:stCondLst>
                                        <p:cond delay="1200"/>
                                      </p:stCondLst>
                                      <p:childTnLst>
                                        <p:animScale>
                                          <p:cBhvr>
                                            <p:cTn id="64" dur="250" fill="hold"/>
                                            <p:tgtEl>
                                              <p:spTgt spid="371"/>
                                            </p:tgtEl>
                                          </p:cBhvr>
                                          <p:by x="91000" y="91000"/>
                                        </p:animScale>
                                      </p:childTnLst>
                                    </p:cTn>
                                  </p:par>
                                  <p:par>
                                    <p:cTn id="65" presetID="23" presetClass="entr" presetSubtype="16" fill="hold" nodeType="withEffect">
                                      <p:stCondLst>
                                        <p:cond delay="1300"/>
                                      </p:stCondLst>
                                      <p:childTnLst>
                                        <p:set>
                                          <p:cBhvr>
                                            <p:cTn id="66" dur="1" fill="hold">
                                              <p:stCondLst>
                                                <p:cond delay="0"/>
                                              </p:stCondLst>
                                            </p:cTn>
                                            <p:tgtEl>
                                              <p:spTgt spid="398"/>
                                            </p:tgtEl>
                                            <p:attrNameLst>
                                              <p:attrName>style.visibility</p:attrName>
                                            </p:attrNameLst>
                                          </p:cBhvr>
                                          <p:to>
                                            <p:strVal val="visible"/>
                                          </p:to>
                                        </p:set>
                                        <p:anim calcmode="lin" valueType="num">
                                          <p:cBhvr>
                                            <p:cTn id="67" dur="250" fill="hold"/>
                                            <p:tgtEl>
                                              <p:spTgt spid="398"/>
                                            </p:tgtEl>
                                            <p:attrNameLst>
                                              <p:attrName>ppt_w</p:attrName>
                                            </p:attrNameLst>
                                          </p:cBhvr>
                                          <p:tavLst>
                                            <p:tav tm="0">
                                              <p:val>
                                                <p:fltVal val="0"/>
                                              </p:val>
                                            </p:tav>
                                            <p:tav tm="100000">
                                              <p:val>
                                                <p:strVal val="#ppt_w"/>
                                              </p:val>
                                            </p:tav>
                                          </p:tavLst>
                                        </p:anim>
                                        <p:anim calcmode="lin" valueType="num">
                                          <p:cBhvr>
                                            <p:cTn id="68" dur="250" fill="hold"/>
                                            <p:tgtEl>
                                              <p:spTgt spid="398"/>
                                            </p:tgtEl>
                                            <p:attrNameLst>
                                              <p:attrName>ppt_h</p:attrName>
                                            </p:attrNameLst>
                                          </p:cBhvr>
                                          <p:tavLst>
                                            <p:tav tm="0">
                                              <p:val>
                                                <p:fltVal val="0"/>
                                              </p:val>
                                            </p:tav>
                                            <p:tav tm="100000">
                                              <p:val>
                                                <p:strVal val="#ppt_h"/>
                                              </p:val>
                                            </p:tav>
                                          </p:tavLst>
                                        </p:anim>
                                      </p:childTnLst>
                                    </p:cTn>
                                  </p:par>
                                  <p:par>
                                    <p:cTn id="69" presetID="6" presetClass="emph" presetSubtype="0" fill="hold" nodeType="withEffect">
                                      <p:stCondLst>
                                        <p:cond delay="1300"/>
                                      </p:stCondLst>
                                      <p:childTnLst>
                                        <p:animScale>
                                          <p:cBhvr>
                                            <p:cTn id="70" dur="1000" fill="hold"/>
                                            <p:tgtEl>
                                              <p:spTgt spid="398"/>
                                            </p:tgtEl>
                                          </p:cBhvr>
                                          <p:by x="110000" y="110000"/>
                                        </p:animScale>
                                      </p:childTnLst>
                                    </p:cTn>
                                  </p:par>
                                  <p:par>
                                    <p:cTn id="71" presetID="8" presetClass="emph" presetSubtype="0" decel="100000" fill="hold" nodeType="withEffect">
                                      <p:stCondLst>
                                        <p:cond delay="1300"/>
                                      </p:stCondLst>
                                      <p:childTnLst>
                                        <p:animRot by="21600000">
                                          <p:cBhvr>
                                            <p:cTn id="72" dur="500" fill="hold"/>
                                            <p:tgtEl>
                                              <p:spTgt spid="398"/>
                                            </p:tgtEl>
                                            <p:attrNameLst>
                                              <p:attrName>r</p:attrName>
                                            </p:attrNameLst>
                                          </p:cBhvr>
                                        </p:animRot>
                                      </p:childTnLst>
                                    </p:cTn>
                                  </p:par>
                                  <p:par>
                                    <p:cTn id="73" presetID="6" presetClass="emph" presetSubtype="0" fill="hold" nodeType="withEffect">
                                      <p:stCondLst>
                                        <p:cond delay="1300"/>
                                      </p:stCondLst>
                                      <p:childTnLst>
                                        <p:animScale>
                                          <p:cBhvr>
                                            <p:cTn id="74" dur="250" fill="hold"/>
                                            <p:tgtEl>
                                              <p:spTgt spid="398"/>
                                            </p:tgtEl>
                                          </p:cBhvr>
                                          <p:by x="91000" y="91000"/>
                                        </p:animScale>
                                      </p:childTnLst>
                                    </p:cTn>
                                  </p:par>
                                  <p:par>
                                    <p:cTn id="75" presetID="23" presetClass="entr" presetSubtype="16" fill="hold" grpId="0" nodeType="withEffect">
                                      <p:stCondLst>
                                        <p:cond delay="1300"/>
                                      </p:stCondLst>
                                      <p:childTnLst>
                                        <p:set>
                                          <p:cBhvr>
                                            <p:cTn id="76" dur="1" fill="hold">
                                              <p:stCondLst>
                                                <p:cond delay="0"/>
                                              </p:stCondLst>
                                            </p:cTn>
                                            <p:tgtEl>
                                              <p:spTgt spid="378"/>
                                            </p:tgtEl>
                                            <p:attrNameLst>
                                              <p:attrName>style.visibility</p:attrName>
                                            </p:attrNameLst>
                                          </p:cBhvr>
                                          <p:to>
                                            <p:strVal val="visible"/>
                                          </p:to>
                                        </p:set>
                                        <p:anim calcmode="lin" valueType="num">
                                          <p:cBhvr>
                                            <p:cTn id="77" dur="250" fill="hold"/>
                                            <p:tgtEl>
                                              <p:spTgt spid="378"/>
                                            </p:tgtEl>
                                            <p:attrNameLst>
                                              <p:attrName>ppt_w</p:attrName>
                                            </p:attrNameLst>
                                          </p:cBhvr>
                                          <p:tavLst>
                                            <p:tav tm="0">
                                              <p:val>
                                                <p:fltVal val="0"/>
                                              </p:val>
                                            </p:tav>
                                            <p:tav tm="100000">
                                              <p:val>
                                                <p:strVal val="#ppt_w"/>
                                              </p:val>
                                            </p:tav>
                                          </p:tavLst>
                                        </p:anim>
                                        <p:anim calcmode="lin" valueType="num">
                                          <p:cBhvr>
                                            <p:cTn id="78" dur="250" fill="hold"/>
                                            <p:tgtEl>
                                              <p:spTgt spid="378"/>
                                            </p:tgtEl>
                                            <p:attrNameLst>
                                              <p:attrName>ppt_h</p:attrName>
                                            </p:attrNameLst>
                                          </p:cBhvr>
                                          <p:tavLst>
                                            <p:tav tm="0">
                                              <p:val>
                                                <p:fltVal val="0"/>
                                              </p:val>
                                            </p:tav>
                                            <p:tav tm="100000">
                                              <p:val>
                                                <p:strVal val="#ppt_h"/>
                                              </p:val>
                                            </p:tav>
                                          </p:tavLst>
                                        </p:anim>
                                      </p:childTnLst>
                                    </p:cTn>
                                  </p:par>
                                  <p:par>
                                    <p:cTn id="79" presetID="6" presetClass="emph" presetSubtype="0" fill="hold" grpId="1" nodeType="withEffect">
                                      <p:stCondLst>
                                        <p:cond delay="1300"/>
                                      </p:stCondLst>
                                      <p:childTnLst>
                                        <p:animScale>
                                          <p:cBhvr>
                                            <p:cTn id="80" dur="1000" fill="hold"/>
                                            <p:tgtEl>
                                              <p:spTgt spid="378"/>
                                            </p:tgtEl>
                                          </p:cBhvr>
                                          <p:by x="110000" y="110000"/>
                                        </p:animScale>
                                      </p:childTnLst>
                                    </p:cTn>
                                  </p:par>
                                  <p:par>
                                    <p:cTn id="81" presetID="6" presetClass="emph" presetSubtype="0" fill="hold" grpId="2" nodeType="withEffect">
                                      <p:stCondLst>
                                        <p:cond delay="1300"/>
                                      </p:stCondLst>
                                      <p:childTnLst>
                                        <p:animScale>
                                          <p:cBhvr>
                                            <p:cTn id="82" dur="250" fill="hold"/>
                                            <p:tgtEl>
                                              <p:spTgt spid="378"/>
                                            </p:tgtEl>
                                          </p:cBhvr>
                                          <p:by x="91000" y="91000"/>
                                        </p:animScale>
                                      </p:childTnLst>
                                    </p:cTn>
                                  </p:par>
                                  <p:par>
                                    <p:cTn id="83" presetID="22" presetClass="entr" presetSubtype="1" fill="hold" nodeType="withEffect">
                                      <p:stCondLst>
                                        <p:cond delay="1300"/>
                                      </p:stCondLst>
                                      <p:childTnLst>
                                        <p:set>
                                          <p:cBhvr>
                                            <p:cTn id="84" dur="1" fill="hold">
                                              <p:stCondLst>
                                                <p:cond delay="0"/>
                                              </p:stCondLst>
                                            </p:cTn>
                                            <p:tgtEl>
                                              <p:spTgt spid="399"/>
                                            </p:tgtEl>
                                            <p:attrNameLst>
                                              <p:attrName>style.visibility</p:attrName>
                                            </p:attrNameLst>
                                          </p:cBhvr>
                                          <p:to>
                                            <p:strVal val="visible"/>
                                          </p:to>
                                        </p:set>
                                        <p:animEffect transition="in" filter="wipe(up)">
                                          <p:cBhvr>
                                            <p:cTn id="85" dur="250"/>
                                            <p:tgtEl>
                                              <p:spTgt spid="399"/>
                                            </p:tgtEl>
                                          </p:cBhvr>
                                        </p:animEffect>
                                      </p:childTnLst>
                                    </p:cTn>
                                  </p:par>
                                  <p:par>
                                    <p:cTn id="86" presetID="42" presetClass="path" presetSubtype="0" decel="100000" fill="hold" nodeType="withEffect">
                                      <p:stCondLst>
                                        <p:cond delay="1300"/>
                                      </p:stCondLst>
                                      <p:childTnLst>
                                        <p:animMotion origin="layout" path="M -4.375E-6 0.14838 L -4.375E-6 4.07407E-6 " pathEditMode="relative" rAng="0" ptsTypes="AA">
                                          <p:cBhvr>
                                            <p:cTn id="87" dur="500" fill="hold"/>
                                            <p:tgtEl>
                                              <p:spTgt spid="399"/>
                                            </p:tgtEl>
                                            <p:attrNameLst>
                                              <p:attrName>ppt_x</p:attrName>
                                              <p:attrName>ppt_y</p:attrName>
                                            </p:attrNameLst>
                                          </p:cBhvr>
                                          <p:rCtr x="0" y="-7431"/>
                                        </p:animMotion>
                                      </p:childTnLst>
                                    </p:cTn>
                                  </p:par>
                                  <p:par>
                                    <p:cTn id="88" presetID="23" presetClass="entr" presetSubtype="16" fill="hold" grpId="0" nodeType="withEffect">
                                      <p:stCondLst>
                                        <p:cond delay="1500"/>
                                      </p:stCondLst>
                                      <p:childTnLst>
                                        <p:set>
                                          <p:cBhvr>
                                            <p:cTn id="89" dur="1" fill="hold">
                                              <p:stCondLst>
                                                <p:cond delay="0"/>
                                              </p:stCondLst>
                                            </p:cTn>
                                            <p:tgtEl>
                                              <p:spTgt spid="395"/>
                                            </p:tgtEl>
                                            <p:attrNameLst>
                                              <p:attrName>style.visibility</p:attrName>
                                            </p:attrNameLst>
                                          </p:cBhvr>
                                          <p:to>
                                            <p:strVal val="visible"/>
                                          </p:to>
                                        </p:set>
                                        <p:anim calcmode="lin" valueType="num">
                                          <p:cBhvr>
                                            <p:cTn id="90" dur="250" fill="hold"/>
                                            <p:tgtEl>
                                              <p:spTgt spid="395"/>
                                            </p:tgtEl>
                                            <p:attrNameLst>
                                              <p:attrName>ppt_w</p:attrName>
                                            </p:attrNameLst>
                                          </p:cBhvr>
                                          <p:tavLst>
                                            <p:tav tm="0">
                                              <p:val>
                                                <p:fltVal val="0"/>
                                              </p:val>
                                            </p:tav>
                                            <p:tav tm="100000">
                                              <p:val>
                                                <p:strVal val="#ppt_w"/>
                                              </p:val>
                                            </p:tav>
                                          </p:tavLst>
                                        </p:anim>
                                        <p:anim calcmode="lin" valueType="num">
                                          <p:cBhvr>
                                            <p:cTn id="91" dur="250" fill="hold"/>
                                            <p:tgtEl>
                                              <p:spTgt spid="395"/>
                                            </p:tgtEl>
                                            <p:attrNameLst>
                                              <p:attrName>ppt_h</p:attrName>
                                            </p:attrNameLst>
                                          </p:cBhvr>
                                          <p:tavLst>
                                            <p:tav tm="0">
                                              <p:val>
                                                <p:fltVal val="0"/>
                                              </p:val>
                                            </p:tav>
                                            <p:tav tm="100000">
                                              <p:val>
                                                <p:strVal val="#ppt_h"/>
                                              </p:val>
                                            </p:tav>
                                          </p:tavLst>
                                        </p:anim>
                                      </p:childTnLst>
                                    </p:cTn>
                                  </p:par>
                                  <p:par>
                                    <p:cTn id="92" presetID="6" presetClass="emph" presetSubtype="0" fill="hold" grpId="1" nodeType="withEffect">
                                      <p:stCondLst>
                                        <p:cond delay="1500"/>
                                      </p:stCondLst>
                                      <p:childTnLst>
                                        <p:animScale>
                                          <p:cBhvr>
                                            <p:cTn id="93" dur="1000" fill="hold"/>
                                            <p:tgtEl>
                                              <p:spTgt spid="395"/>
                                            </p:tgtEl>
                                          </p:cBhvr>
                                          <p:by x="110000" y="110000"/>
                                        </p:animScale>
                                      </p:childTnLst>
                                    </p:cTn>
                                  </p:par>
                                  <p:par>
                                    <p:cTn id="94" presetID="6" presetClass="emph" presetSubtype="0" fill="hold" grpId="2" nodeType="withEffect">
                                      <p:stCondLst>
                                        <p:cond delay="1500"/>
                                      </p:stCondLst>
                                      <p:childTnLst>
                                        <p:animScale>
                                          <p:cBhvr>
                                            <p:cTn id="95" dur="250" fill="hold"/>
                                            <p:tgtEl>
                                              <p:spTgt spid="395"/>
                                            </p:tgtEl>
                                          </p:cBhvr>
                                          <p:by x="91000" y="91000"/>
                                        </p:animScale>
                                      </p:childTnLst>
                                    </p:cTn>
                                  </p:par>
                                  <p:par>
                                    <p:cTn id="96" presetID="10" presetClass="entr" presetSubtype="0" fill="hold" grpId="0" nodeType="withEffect">
                                      <p:stCondLst>
                                        <p:cond delay="250"/>
                                      </p:stCondLst>
                                      <p:childTnLst>
                                        <p:set>
                                          <p:cBhvr>
                                            <p:cTn id="97" dur="1" fill="hold">
                                              <p:stCondLst>
                                                <p:cond delay="0"/>
                                              </p:stCondLst>
                                            </p:cTn>
                                            <p:tgtEl>
                                              <p:spTgt spid="227"/>
                                            </p:tgtEl>
                                            <p:attrNameLst>
                                              <p:attrName>style.visibility</p:attrName>
                                            </p:attrNameLst>
                                          </p:cBhvr>
                                          <p:to>
                                            <p:strVal val="visible"/>
                                          </p:to>
                                        </p:set>
                                        <p:animEffect transition="in" filter="fade">
                                          <p:cBhvr>
                                            <p:cTn id="98" dur="500"/>
                                            <p:tgtEl>
                                              <p:spTgt spid="227"/>
                                            </p:tgtEl>
                                          </p:cBhvr>
                                        </p:animEffect>
                                      </p:childTnLst>
                                    </p:cTn>
                                  </p:par>
                                  <p:par>
                                    <p:cTn id="99" presetID="10" presetClass="entr" presetSubtype="0" fill="hold" grpId="0" nodeType="withEffect" nodePh="1">
                                      <p:stCondLst>
                                        <p:cond delay="350"/>
                                      </p:stCondLst>
                                      <p:endCondLst>
                                        <p:cond evt="begin" delay="0">
                                          <p:tn val="99"/>
                                        </p:cond>
                                      </p:endCondLst>
                                      <p:childTnLst>
                                        <p:set>
                                          <p:cBhvr>
                                            <p:cTn id="100" dur="1" fill="hold">
                                              <p:stCondLst>
                                                <p:cond delay="0"/>
                                              </p:stCondLst>
                                            </p:cTn>
                                            <p:tgtEl>
                                              <p:spTgt spid="228"/>
                                            </p:tgtEl>
                                            <p:attrNameLst>
                                              <p:attrName>style.visibility</p:attrName>
                                            </p:attrNameLst>
                                          </p:cBhvr>
                                          <p:to>
                                            <p:strVal val="visible"/>
                                          </p:to>
                                        </p:set>
                                        <p:animEffect transition="in" filter="fade">
                                          <p:cBhvr>
                                            <p:cTn id="101" dur="500"/>
                                            <p:tgtEl>
                                              <p:spTgt spid="228"/>
                                            </p:tgtEl>
                                          </p:cBhvr>
                                        </p:animEffect>
                                      </p:childTnLst>
                                    </p:cTn>
                                  </p:par>
                                  <p:par>
                                    <p:cTn id="102" presetID="17" presetClass="entr" presetSubtype="8" fill="hold" nodeType="withEffect">
                                      <p:stCondLst>
                                        <p:cond delay="300"/>
                                      </p:stCondLst>
                                      <p:childTnLst>
                                        <p:set>
                                          <p:cBhvr>
                                            <p:cTn id="103" dur="1" fill="hold">
                                              <p:stCondLst>
                                                <p:cond delay="0"/>
                                              </p:stCondLst>
                                            </p:cTn>
                                            <p:tgtEl>
                                              <p:spTgt spid="2"/>
                                            </p:tgtEl>
                                            <p:attrNameLst>
                                              <p:attrName>style.visibility</p:attrName>
                                            </p:attrNameLst>
                                          </p:cBhvr>
                                          <p:to>
                                            <p:strVal val="visible"/>
                                          </p:to>
                                        </p:set>
                                        <p:anim calcmode="lin" valueType="num">
                                          <p:cBhvr>
                                            <p:cTn id="104" dur="500" fill="hold"/>
                                            <p:tgtEl>
                                              <p:spTgt spid="2"/>
                                            </p:tgtEl>
                                            <p:attrNameLst>
                                              <p:attrName>ppt_x</p:attrName>
                                            </p:attrNameLst>
                                          </p:cBhvr>
                                          <p:tavLst>
                                            <p:tav tm="0">
                                              <p:val>
                                                <p:strVal val="#ppt_x-#ppt_w/2"/>
                                              </p:val>
                                            </p:tav>
                                            <p:tav tm="100000">
                                              <p:val>
                                                <p:strVal val="#ppt_x"/>
                                              </p:val>
                                            </p:tav>
                                          </p:tavLst>
                                        </p:anim>
                                        <p:anim calcmode="lin" valueType="num">
                                          <p:cBhvr>
                                            <p:cTn id="105" dur="500" fill="hold"/>
                                            <p:tgtEl>
                                              <p:spTgt spid="2"/>
                                            </p:tgtEl>
                                            <p:attrNameLst>
                                              <p:attrName>ppt_y</p:attrName>
                                            </p:attrNameLst>
                                          </p:cBhvr>
                                          <p:tavLst>
                                            <p:tav tm="0">
                                              <p:val>
                                                <p:strVal val="#ppt_y"/>
                                              </p:val>
                                            </p:tav>
                                            <p:tav tm="100000">
                                              <p:val>
                                                <p:strVal val="#ppt_y"/>
                                              </p:val>
                                            </p:tav>
                                          </p:tavLst>
                                        </p:anim>
                                        <p:anim calcmode="lin" valueType="num">
                                          <p:cBhvr>
                                            <p:cTn id="106" dur="500" fill="hold"/>
                                            <p:tgtEl>
                                              <p:spTgt spid="2"/>
                                            </p:tgtEl>
                                            <p:attrNameLst>
                                              <p:attrName>ppt_w</p:attrName>
                                            </p:attrNameLst>
                                          </p:cBhvr>
                                          <p:tavLst>
                                            <p:tav tm="0">
                                              <p:val>
                                                <p:fltVal val="0"/>
                                              </p:val>
                                            </p:tav>
                                            <p:tav tm="100000">
                                              <p:val>
                                                <p:strVal val="#ppt_w"/>
                                              </p:val>
                                            </p:tav>
                                          </p:tavLst>
                                        </p:anim>
                                        <p:anim calcmode="lin" valueType="num">
                                          <p:cBhvr>
                                            <p:cTn id="107" dur="500" fill="hold"/>
                                            <p:tgtEl>
                                              <p:spTgt spid="2"/>
                                            </p:tgtEl>
                                            <p:attrNameLst>
                                              <p:attrName>ppt_h</p:attrName>
                                            </p:attrNameLst>
                                          </p:cBhvr>
                                          <p:tavLst>
                                            <p:tav tm="0">
                                              <p:val>
                                                <p:strVal val="#ppt_h"/>
                                              </p:val>
                                            </p:tav>
                                            <p:tav tm="100000">
                                              <p:val>
                                                <p:strVal val="#ppt_h"/>
                                              </p:val>
                                            </p:tav>
                                          </p:tavLst>
                                        </p:anim>
                                      </p:childTnLst>
                                    </p:cTn>
                                  </p:par>
                                  <p:par>
                                    <p:cTn id="108" presetID="16" presetClass="entr" presetSubtype="42" fill="hold" nodeType="withEffect">
                                      <p:stCondLst>
                                        <p:cond delay="300"/>
                                      </p:stCondLst>
                                      <p:childTnLst>
                                        <p:set>
                                          <p:cBhvr>
                                            <p:cTn id="109" dur="1" fill="hold">
                                              <p:stCondLst>
                                                <p:cond delay="0"/>
                                              </p:stCondLst>
                                            </p:cTn>
                                            <p:tgtEl>
                                              <p:spTgt spid="11"/>
                                            </p:tgtEl>
                                            <p:attrNameLst>
                                              <p:attrName>style.visibility</p:attrName>
                                            </p:attrNameLst>
                                          </p:cBhvr>
                                          <p:to>
                                            <p:strVal val="visible"/>
                                          </p:to>
                                        </p:set>
                                        <p:animEffect transition="in" filter="barn(outHorizontal)">
                                          <p:cBhvr>
                                            <p:cTn id="110" dur="250"/>
                                            <p:tgtEl>
                                              <p:spTgt spid="11"/>
                                            </p:tgtEl>
                                          </p:cBhvr>
                                        </p:animEffect>
                                      </p:childTnLst>
                                    </p:cTn>
                                  </p:par>
                                  <p:par>
                                    <p:cTn id="111" presetID="10" presetClass="entr" presetSubtype="0" fill="hold" grpId="2" nodeType="withEffect">
                                      <p:stCondLst>
                                        <p:cond delay="300"/>
                                      </p:stCondLst>
                                      <p:childTnLst>
                                        <p:set>
                                          <p:cBhvr>
                                            <p:cTn id="112" dur="1" fill="hold">
                                              <p:stCondLst>
                                                <p:cond delay="0"/>
                                              </p:stCondLst>
                                            </p:cTn>
                                            <p:tgtEl>
                                              <p:spTgt spid="10"/>
                                            </p:tgtEl>
                                            <p:attrNameLst>
                                              <p:attrName>style.visibility</p:attrName>
                                            </p:attrNameLst>
                                          </p:cBhvr>
                                          <p:to>
                                            <p:strVal val="visible"/>
                                          </p:to>
                                        </p:set>
                                        <p:animEffect transition="in" filter="fade">
                                          <p:cBhvr>
                                            <p:cTn id="113" dur="500"/>
                                            <p:tgtEl>
                                              <p:spTgt spid="10"/>
                                            </p:tgtEl>
                                          </p:cBhvr>
                                        </p:animEffect>
                                      </p:childTnLst>
                                    </p:cTn>
                                  </p:par>
                                  <p:par>
                                    <p:cTn id="114" presetID="35" presetClass="path" presetSubtype="0" decel="100000" fill="hold" grpId="3" nodeType="withEffect">
                                      <p:stCondLst>
                                        <p:cond delay="300"/>
                                      </p:stCondLst>
                                      <p:childTnLst>
                                        <p:animMotion origin="layout" path="M -1.875E-6 -2.22222E-6 L 0.00938 -2.22222E-6 " pathEditMode="relative" rAng="0" ptsTypes="AA">
                                          <p:cBhvr>
                                            <p:cTn id="115" dur="500" spd="-100000" fill="hold"/>
                                            <p:tgtEl>
                                              <p:spTgt spid="10"/>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0" animBg="1"/>
          <p:bldP spid="250" grpId="1" animBg="1"/>
          <p:bldP spid="250" grpId="2" animBg="1"/>
          <p:bldP spid="395" grpId="0" animBg="1"/>
          <p:bldP spid="395" grpId="1" animBg="1"/>
          <p:bldP spid="395" grpId="2" animBg="1"/>
          <p:bldP spid="370" grpId="0" animBg="1"/>
          <p:bldP spid="370" grpId="1" animBg="1"/>
          <p:bldP spid="370" grpId="2" animBg="1"/>
          <p:bldP spid="371" grpId="0" animBg="1"/>
          <p:bldP spid="371" grpId="1" animBg="1"/>
          <p:bldP spid="371" grpId="2" animBg="1"/>
          <p:bldP spid="378" grpId="0" animBg="1"/>
          <p:bldP spid="378" grpId="1" animBg="1"/>
          <p:bldP spid="378" grpId="2" animBg="1"/>
          <p:bldP spid="227" grpId="0"/>
          <p:bldP spid="228"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228"/>
                            </p:tgtEl>
                            <p:attrNameLst>
                              <p:attrName>style.visibility</p:attrName>
                            </p:attrNameLst>
                          </p:cBhvr>
                          <p:to>
                            <p:strVal val="visible"/>
                          </p:to>
                        </p:set>
                        <p:animEffect transition="in" filter="fade">
                          <p:cBhvr>
                            <p:cTn dur="500"/>
                            <p:tgtEl>
                              <p:spTgt spid="228"/>
                            </p:tgtEl>
                          </p:cBhvr>
                        </p:animEffect>
                      </p:childTnLst>
                    </p:cTn>
                  </p:par>
                </p:tnLst>
              </p:tmpl>
            </p:tmplLst>
          </p:bldP>
          <p:bldP spid="213" grpId="0"/>
          <p:bldP spid="10" grpId="0"/>
          <p:bldP spid="10" grpId="1"/>
          <p:bldP spid="10" grpId="2"/>
          <p:bldP spid="10" grpId="3"/>
        </p:bldLst>
      </p:timing>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ection Header Story">
    <p:bg>
      <p:bgPr>
        <a:solidFill>
          <a:srgbClr val="51154B"/>
        </a:solidFill>
        <a:effectLst/>
      </p:bgPr>
    </p:bg>
    <p:spTree>
      <p:nvGrpSpPr>
        <p:cNvPr id="1" name=""/>
        <p:cNvGrpSpPr/>
        <p:nvPr/>
      </p:nvGrpSpPr>
      <p:grpSpPr>
        <a:xfrm>
          <a:off x="0" y="0"/>
          <a:ext cx="0" cy="0"/>
          <a:chOff x="0" y="0"/>
          <a:chExt cx="0" cy="0"/>
        </a:xfrm>
      </p:grpSpPr>
      <p:sp>
        <p:nvSpPr>
          <p:cNvPr id="86" name="Oval 85">
            <a:extLst>
              <a:ext uri="{FF2B5EF4-FFF2-40B4-BE49-F238E27FC236}">
                <a16:creationId xmlns:a16="http://schemas.microsoft.com/office/drawing/2014/main" id="{80DB84E6-5558-4EAB-94E6-9B3B5746FB2F}"/>
              </a:ext>
            </a:extLst>
          </p:cNvPr>
          <p:cNvSpPr/>
          <p:nvPr userDrawn="1"/>
        </p:nvSpPr>
        <p:spPr>
          <a:xfrm>
            <a:off x="10076233" y="3158790"/>
            <a:ext cx="1347787" cy="1347787"/>
          </a:xfrm>
          <a:prstGeom prst="ellipse">
            <a:avLst/>
          </a:prstGeom>
          <a:solidFill>
            <a:srgbClr val="D5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GB">
              <a:solidFill>
                <a:schemeClr val="tx1"/>
              </a:solidFill>
            </a:endParaRPr>
          </a:p>
        </p:txBody>
      </p:sp>
      <p:sp>
        <p:nvSpPr>
          <p:cNvPr id="20" name="Oval 12">
            <a:extLst>
              <a:ext uri="{FF2B5EF4-FFF2-40B4-BE49-F238E27FC236}">
                <a16:creationId xmlns:a16="http://schemas.microsoft.com/office/drawing/2014/main" id="{CBB0EB47-A9B4-45F6-93A8-D109A0C9F6C7}"/>
              </a:ext>
            </a:extLst>
          </p:cNvPr>
          <p:cNvSpPr>
            <a:spLocks noChangeArrowheads="1"/>
          </p:cNvSpPr>
          <p:nvPr/>
        </p:nvSpPr>
        <p:spPr bwMode="auto">
          <a:xfrm>
            <a:off x="8703327" y="2690017"/>
            <a:ext cx="963613" cy="965200"/>
          </a:xfrm>
          <a:prstGeom prst="ellipse">
            <a:avLst/>
          </a:prstGeom>
          <a:solidFill>
            <a:srgbClr val="D5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98" name="Group 97">
            <a:extLst>
              <a:ext uri="{FF2B5EF4-FFF2-40B4-BE49-F238E27FC236}">
                <a16:creationId xmlns:a16="http://schemas.microsoft.com/office/drawing/2014/main" id="{9B897A3B-4256-4570-9903-991D1DFE01AF}"/>
              </a:ext>
            </a:extLst>
          </p:cNvPr>
          <p:cNvGrpSpPr/>
          <p:nvPr/>
        </p:nvGrpSpPr>
        <p:grpSpPr>
          <a:xfrm>
            <a:off x="8966852" y="2819397"/>
            <a:ext cx="1365250" cy="2334420"/>
            <a:chOff x="8966852" y="2039934"/>
            <a:chExt cx="1365250" cy="2334420"/>
          </a:xfrm>
        </p:grpSpPr>
        <p:grpSp>
          <p:nvGrpSpPr>
            <p:cNvPr id="84" name="Group 83">
              <a:extLst>
                <a:ext uri="{FF2B5EF4-FFF2-40B4-BE49-F238E27FC236}">
                  <a16:creationId xmlns:a16="http://schemas.microsoft.com/office/drawing/2014/main" id="{4B6CDB13-4D73-4534-90C4-EE66AF335803}"/>
                </a:ext>
              </a:extLst>
            </p:cNvPr>
            <p:cNvGrpSpPr/>
            <p:nvPr/>
          </p:nvGrpSpPr>
          <p:grpSpPr>
            <a:xfrm>
              <a:off x="8966852" y="2039934"/>
              <a:ext cx="1365250" cy="1365250"/>
              <a:chOff x="8966852" y="2785267"/>
              <a:chExt cx="1365250" cy="1365250"/>
            </a:xfrm>
          </p:grpSpPr>
          <p:sp>
            <p:nvSpPr>
              <p:cNvPr id="90" name="Freeform 16">
                <a:extLst>
                  <a:ext uri="{FF2B5EF4-FFF2-40B4-BE49-F238E27FC236}">
                    <a16:creationId xmlns:a16="http://schemas.microsoft.com/office/drawing/2014/main" id="{C8439613-15F8-4630-A9A7-2F534DCE5EB4}"/>
                  </a:ext>
                </a:extLst>
              </p:cNvPr>
              <p:cNvSpPr>
                <a:spLocks noEditPoints="1"/>
              </p:cNvSpPr>
              <p:nvPr/>
            </p:nvSpPr>
            <p:spPr bwMode="auto">
              <a:xfrm>
                <a:off x="9381188" y="3150393"/>
                <a:ext cx="72000" cy="72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3">
                <a:extLst>
                  <a:ext uri="{FF2B5EF4-FFF2-40B4-BE49-F238E27FC236}">
                    <a16:creationId xmlns:a16="http://schemas.microsoft.com/office/drawing/2014/main" id="{3E55B7AF-601D-47B9-A9DD-9D86F75A7F0E}"/>
                  </a:ext>
                </a:extLst>
              </p:cNvPr>
              <p:cNvSpPr>
                <a:spLocks/>
              </p:cNvSpPr>
              <p:nvPr/>
            </p:nvSpPr>
            <p:spPr bwMode="auto">
              <a:xfrm>
                <a:off x="9505014" y="3153567"/>
                <a:ext cx="827088" cy="996950"/>
              </a:xfrm>
              <a:custGeom>
                <a:avLst/>
                <a:gdLst>
                  <a:gd name="T0" fmla="*/ 6 w 261"/>
                  <a:gd name="T1" fmla="*/ 83 h 314"/>
                  <a:gd name="T2" fmla="*/ 104 w 261"/>
                  <a:gd name="T3" fmla="*/ 83 h 314"/>
                  <a:gd name="T4" fmla="*/ 178 w 261"/>
                  <a:gd name="T5" fmla="*/ 157 h 314"/>
                  <a:gd name="T6" fmla="*/ 104 w 261"/>
                  <a:gd name="T7" fmla="*/ 232 h 314"/>
                  <a:gd name="T8" fmla="*/ 104 w 261"/>
                  <a:gd name="T9" fmla="*/ 314 h 314"/>
                  <a:gd name="T10" fmla="*/ 261 w 261"/>
                  <a:gd name="T11" fmla="*/ 157 h 314"/>
                  <a:gd name="T12" fmla="*/ 104 w 261"/>
                  <a:gd name="T13" fmla="*/ 0 h 314"/>
                  <a:gd name="T14" fmla="*/ 0 w 261"/>
                  <a:gd name="T15" fmla="*/ 0 h 314"/>
                  <a:gd name="T16" fmla="*/ 0 w 261"/>
                  <a:gd name="T17" fmla="*/ 54 h 314"/>
                  <a:gd name="T18" fmla="*/ 0 w 261"/>
                  <a:gd name="T19" fmla="*/ 83 h 314"/>
                  <a:gd name="T20" fmla="*/ 6 w 261"/>
                  <a:gd name="T21" fmla="*/ 83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314">
                    <a:moveTo>
                      <a:pt x="6" y="83"/>
                    </a:moveTo>
                    <a:cubicBezTo>
                      <a:pt x="104" y="83"/>
                      <a:pt x="104" y="83"/>
                      <a:pt x="104" y="83"/>
                    </a:cubicBezTo>
                    <a:cubicBezTo>
                      <a:pt x="145" y="83"/>
                      <a:pt x="178" y="116"/>
                      <a:pt x="178" y="157"/>
                    </a:cubicBezTo>
                    <a:cubicBezTo>
                      <a:pt x="178" y="199"/>
                      <a:pt x="145" y="232"/>
                      <a:pt x="104" y="232"/>
                    </a:cubicBezTo>
                    <a:cubicBezTo>
                      <a:pt x="104" y="314"/>
                      <a:pt x="104" y="314"/>
                      <a:pt x="104" y="314"/>
                    </a:cubicBezTo>
                    <a:cubicBezTo>
                      <a:pt x="190" y="314"/>
                      <a:pt x="261" y="244"/>
                      <a:pt x="261" y="157"/>
                    </a:cubicBezTo>
                    <a:cubicBezTo>
                      <a:pt x="261" y="71"/>
                      <a:pt x="190" y="0"/>
                      <a:pt x="104" y="0"/>
                    </a:cubicBezTo>
                    <a:cubicBezTo>
                      <a:pt x="0" y="0"/>
                      <a:pt x="0" y="0"/>
                      <a:pt x="0" y="0"/>
                    </a:cubicBezTo>
                    <a:cubicBezTo>
                      <a:pt x="0" y="54"/>
                      <a:pt x="0" y="54"/>
                      <a:pt x="0" y="54"/>
                    </a:cubicBezTo>
                    <a:cubicBezTo>
                      <a:pt x="0" y="83"/>
                      <a:pt x="0" y="83"/>
                      <a:pt x="0" y="83"/>
                    </a:cubicBezTo>
                    <a:lnTo>
                      <a:pt x="6" y="83"/>
                    </a:lnTo>
                    <a:close/>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5">
                <a:extLst>
                  <a:ext uri="{FF2B5EF4-FFF2-40B4-BE49-F238E27FC236}">
                    <a16:creationId xmlns:a16="http://schemas.microsoft.com/office/drawing/2014/main" id="{FEB68CE5-C606-4D2B-BE5A-724F3E657A69}"/>
                  </a:ext>
                </a:extLst>
              </p:cNvPr>
              <p:cNvSpPr>
                <a:spLocks/>
              </p:cNvSpPr>
              <p:nvPr/>
            </p:nvSpPr>
            <p:spPr bwMode="auto">
              <a:xfrm>
                <a:off x="8966852" y="2924967"/>
                <a:ext cx="376238" cy="498475"/>
              </a:xfrm>
              <a:custGeom>
                <a:avLst/>
                <a:gdLst>
                  <a:gd name="T0" fmla="*/ 119 w 119"/>
                  <a:gd name="T1" fmla="*/ 149 h 157"/>
                  <a:gd name="T2" fmla="*/ 109 w 119"/>
                  <a:gd name="T3" fmla="*/ 150 h 157"/>
                  <a:gd name="T4" fmla="*/ 91 w 119"/>
                  <a:gd name="T5" fmla="*/ 153 h 157"/>
                  <a:gd name="T6" fmla="*/ 52 w 119"/>
                  <a:gd name="T7" fmla="*/ 156 h 157"/>
                  <a:gd name="T8" fmla="*/ 23 w 119"/>
                  <a:gd name="T9" fmla="*/ 157 h 157"/>
                  <a:gd name="T10" fmla="*/ 13 w 119"/>
                  <a:gd name="T11" fmla="*/ 145 h 157"/>
                  <a:gd name="T12" fmla="*/ 19 w 119"/>
                  <a:gd name="T13" fmla="*/ 138 h 157"/>
                  <a:gd name="T14" fmla="*/ 15 w 119"/>
                  <a:gd name="T15" fmla="*/ 138 h 157"/>
                  <a:gd name="T16" fmla="*/ 2 w 119"/>
                  <a:gd name="T17" fmla="*/ 129 h 157"/>
                  <a:gd name="T18" fmla="*/ 9 w 119"/>
                  <a:gd name="T19" fmla="*/ 114 h 157"/>
                  <a:gd name="T20" fmla="*/ 10 w 119"/>
                  <a:gd name="T21" fmla="*/ 114 h 157"/>
                  <a:gd name="T22" fmla="*/ 1 w 119"/>
                  <a:gd name="T23" fmla="*/ 100 h 157"/>
                  <a:gd name="T24" fmla="*/ 11 w 119"/>
                  <a:gd name="T25" fmla="*/ 89 h 157"/>
                  <a:gd name="T26" fmla="*/ 9 w 119"/>
                  <a:gd name="T27" fmla="*/ 88 h 157"/>
                  <a:gd name="T28" fmla="*/ 2 w 119"/>
                  <a:gd name="T29" fmla="*/ 73 h 157"/>
                  <a:gd name="T30" fmla="*/ 13 w 119"/>
                  <a:gd name="T31" fmla="*/ 63 h 157"/>
                  <a:gd name="T32" fmla="*/ 33 w 119"/>
                  <a:gd name="T33" fmla="*/ 62 h 157"/>
                  <a:gd name="T34" fmla="*/ 50 w 119"/>
                  <a:gd name="T35" fmla="*/ 62 h 157"/>
                  <a:gd name="T36" fmla="*/ 54 w 119"/>
                  <a:gd name="T37" fmla="*/ 62 h 157"/>
                  <a:gd name="T38" fmla="*/ 56 w 119"/>
                  <a:gd name="T39" fmla="*/ 59 h 157"/>
                  <a:gd name="T40" fmla="*/ 55 w 119"/>
                  <a:gd name="T41" fmla="*/ 55 h 157"/>
                  <a:gd name="T42" fmla="*/ 48 w 119"/>
                  <a:gd name="T43" fmla="*/ 34 h 157"/>
                  <a:gd name="T44" fmla="*/ 46 w 119"/>
                  <a:gd name="T45" fmla="*/ 16 h 157"/>
                  <a:gd name="T46" fmla="*/ 55 w 119"/>
                  <a:gd name="T47" fmla="*/ 2 h 157"/>
                  <a:gd name="T48" fmla="*/ 58 w 119"/>
                  <a:gd name="T49" fmla="*/ 1 h 157"/>
                  <a:gd name="T50" fmla="*/ 65 w 119"/>
                  <a:gd name="T51" fmla="*/ 5 h 157"/>
                  <a:gd name="T52" fmla="*/ 69 w 119"/>
                  <a:gd name="T53" fmla="*/ 21 h 157"/>
                  <a:gd name="T54" fmla="*/ 78 w 119"/>
                  <a:gd name="T55" fmla="*/ 40 h 157"/>
                  <a:gd name="T56" fmla="*/ 94 w 119"/>
                  <a:gd name="T57" fmla="*/ 62 h 157"/>
                  <a:gd name="T58" fmla="*/ 99 w 119"/>
                  <a:gd name="T59" fmla="*/ 69 h 157"/>
                  <a:gd name="T60" fmla="*/ 116 w 119"/>
                  <a:gd name="T61" fmla="*/ 81 h 157"/>
                  <a:gd name="T62" fmla="*/ 118 w 119"/>
                  <a:gd name="T63" fmla="*/ 83 h 157"/>
                  <a:gd name="T64" fmla="*/ 119 w 119"/>
                  <a:gd name="T65" fmla="*/ 137 h 157"/>
                  <a:gd name="T66" fmla="*/ 119 w 119"/>
                  <a:gd name="T67" fmla="*/ 147 h 157"/>
                  <a:gd name="T68" fmla="*/ 119 w 119"/>
                  <a:gd name="T69" fmla="*/ 14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157">
                    <a:moveTo>
                      <a:pt x="119" y="149"/>
                    </a:moveTo>
                    <a:cubicBezTo>
                      <a:pt x="115" y="149"/>
                      <a:pt x="112" y="149"/>
                      <a:pt x="109" y="150"/>
                    </a:cubicBezTo>
                    <a:cubicBezTo>
                      <a:pt x="103" y="151"/>
                      <a:pt x="97" y="152"/>
                      <a:pt x="91" y="153"/>
                    </a:cubicBezTo>
                    <a:cubicBezTo>
                      <a:pt x="78" y="156"/>
                      <a:pt x="65" y="156"/>
                      <a:pt x="52" y="156"/>
                    </a:cubicBezTo>
                    <a:cubicBezTo>
                      <a:pt x="42" y="157"/>
                      <a:pt x="32" y="157"/>
                      <a:pt x="23" y="157"/>
                    </a:cubicBezTo>
                    <a:cubicBezTo>
                      <a:pt x="16" y="156"/>
                      <a:pt x="11" y="151"/>
                      <a:pt x="13" y="145"/>
                    </a:cubicBezTo>
                    <a:cubicBezTo>
                      <a:pt x="14" y="142"/>
                      <a:pt x="16" y="139"/>
                      <a:pt x="19" y="138"/>
                    </a:cubicBezTo>
                    <a:cubicBezTo>
                      <a:pt x="18" y="138"/>
                      <a:pt x="17" y="138"/>
                      <a:pt x="15" y="138"/>
                    </a:cubicBezTo>
                    <a:cubicBezTo>
                      <a:pt x="9" y="138"/>
                      <a:pt x="4" y="135"/>
                      <a:pt x="2" y="129"/>
                    </a:cubicBezTo>
                    <a:cubicBezTo>
                      <a:pt x="1" y="123"/>
                      <a:pt x="3" y="117"/>
                      <a:pt x="9" y="114"/>
                    </a:cubicBezTo>
                    <a:cubicBezTo>
                      <a:pt x="9" y="114"/>
                      <a:pt x="10" y="114"/>
                      <a:pt x="10" y="114"/>
                    </a:cubicBezTo>
                    <a:cubicBezTo>
                      <a:pt x="4" y="111"/>
                      <a:pt x="0" y="107"/>
                      <a:pt x="1" y="100"/>
                    </a:cubicBezTo>
                    <a:cubicBezTo>
                      <a:pt x="1" y="94"/>
                      <a:pt x="5" y="91"/>
                      <a:pt x="11" y="89"/>
                    </a:cubicBezTo>
                    <a:cubicBezTo>
                      <a:pt x="10" y="89"/>
                      <a:pt x="9" y="88"/>
                      <a:pt x="9" y="88"/>
                    </a:cubicBezTo>
                    <a:cubicBezTo>
                      <a:pt x="3" y="85"/>
                      <a:pt x="0" y="79"/>
                      <a:pt x="2" y="73"/>
                    </a:cubicBezTo>
                    <a:cubicBezTo>
                      <a:pt x="3" y="68"/>
                      <a:pt x="8" y="63"/>
                      <a:pt x="13" y="63"/>
                    </a:cubicBezTo>
                    <a:cubicBezTo>
                      <a:pt x="20" y="62"/>
                      <a:pt x="26" y="62"/>
                      <a:pt x="33" y="62"/>
                    </a:cubicBezTo>
                    <a:cubicBezTo>
                      <a:pt x="38" y="62"/>
                      <a:pt x="44" y="62"/>
                      <a:pt x="50" y="62"/>
                    </a:cubicBezTo>
                    <a:cubicBezTo>
                      <a:pt x="51" y="62"/>
                      <a:pt x="52" y="62"/>
                      <a:pt x="54" y="62"/>
                    </a:cubicBezTo>
                    <a:cubicBezTo>
                      <a:pt x="55" y="61"/>
                      <a:pt x="56" y="60"/>
                      <a:pt x="56" y="59"/>
                    </a:cubicBezTo>
                    <a:cubicBezTo>
                      <a:pt x="56" y="58"/>
                      <a:pt x="55" y="56"/>
                      <a:pt x="55" y="55"/>
                    </a:cubicBezTo>
                    <a:cubicBezTo>
                      <a:pt x="53" y="48"/>
                      <a:pt x="50" y="41"/>
                      <a:pt x="48" y="34"/>
                    </a:cubicBezTo>
                    <a:cubicBezTo>
                      <a:pt x="46" y="29"/>
                      <a:pt x="45" y="22"/>
                      <a:pt x="46" y="16"/>
                    </a:cubicBezTo>
                    <a:cubicBezTo>
                      <a:pt x="47" y="10"/>
                      <a:pt x="49" y="5"/>
                      <a:pt x="55" y="2"/>
                    </a:cubicBezTo>
                    <a:cubicBezTo>
                      <a:pt x="56" y="2"/>
                      <a:pt x="57" y="1"/>
                      <a:pt x="58" y="1"/>
                    </a:cubicBezTo>
                    <a:cubicBezTo>
                      <a:pt x="61" y="0"/>
                      <a:pt x="64" y="1"/>
                      <a:pt x="65" y="5"/>
                    </a:cubicBezTo>
                    <a:cubicBezTo>
                      <a:pt x="66" y="10"/>
                      <a:pt x="68" y="16"/>
                      <a:pt x="69" y="21"/>
                    </a:cubicBezTo>
                    <a:cubicBezTo>
                      <a:pt x="70" y="28"/>
                      <a:pt x="73" y="35"/>
                      <a:pt x="78" y="40"/>
                    </a:cubicBezTo>
                    <a:cubicBezTo>
                      <a:pt x="85" y="47"/>
                      <a:pt x="89" y="55"/>
                      <a:pt x="94" y="62"/>
                    </a:cubicBezTo>
                    <a:cubicBezTo>
                      <a:pt x="95" y="65"/>
                      <a:pt x="97" y="67"/>
                      <a:pt x="99" y="69"/>
                    </a:cubicBezTo>
                    <a:cubicBezTo>
                      <a:pt x="103" y="76"/>
                      <a:pt x="109" y="79"/>
                      <a:pt x="116" y="81"/>
                    </a:cubicBezTo>
                    <a:cubicBezTo>
                      <a:pt x="118" y="81"/>
                      <a:pt x="118" y="82"/>
                      <a:pt x="118" y="83"/>
                    </a:cubicBezTo>
                    <a:cubicBezTo>
                      <a:pt x="118" y="101"/>
                      <a:pt x="119" y="119"/>
                      <a:pt x="119" y="137"/>
                    </a:cubicBezTo>
                    <a:cubicBezTo>
                      <a:pt x="119" y="140"/>
                      <a:pt x="119" y="143"/>
                      <a:pt x="119" y="147"/>
                    </a:cubicBezTo>
                    <a:cubicBezTo>
                      <a:pt x="119" y="147"/>
                      <a:pt x="119" y="148"/>
                      <a:pt x="119" y="149"/>
                    </a:cubicBezTo>
                    <a:close/>
                  </a:path>
                </a:pathLst>
              </a:custGeom>
              <a:solidFill>
                <a:srgbClr val="FF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6">
                <a:extLst>
                  <a:ext uri="{FF2B5EF4-FFF2-40B4-BE49-F238E27FC236}">
                    <a16:creationId xmlns:a16="http://schemas.microsoft.com/office/drawing/2014/main" id="{BC36A220-0D5C-490E-A938-9E388289493B}"/>
                  </a:ext>
                </a:extLst>
              </p:cNvPr>
              <p:cNvSpPr>
                <a:spLocks noEditPoints="1"/>
              </p:cNvSpPr>
              <p:nvPr/>
            </p:nvSpPr>
            <p:spPr bwMode="auto">
              <a:xfrm>
                <a:off x="9343089" y="3131342"/>
                <a:ext cx="165100" cy="301625"/>
              </a:xfrm>
              <a:custGeom>
                <a:avLst/>
                <a:gdLst>
                  <a:gd name="T0" fmla="*/ 47 w 52"/>
                  <a:gd name="T1" fmla="*/ 0 h 95"/>
                  <a:gd name="T2" fmla="*/ 3 w 52"/>
                  <a:gd name="T3" fmla="*/ 1 h 95"/>
                  <a:gd name="T4" fmla="*/ 0 w 52"/>
                  <a:gd name="T5" fmla="*/ 5 h 95"/>
                  <a:gd name="T6" fmla="*/ 0 w 52"/>
                  <a:gd name="T7" fmla="*/ 91 h 95"/>
                  <a:gd name="T8" fmla="*/ 4 w 52"/>
                  <a:gd name="T9" fmla="*/ 95 h 95"/>
                  <a:gd name="T10" fmla="*/ 48 w 52"/>
                  <a:gd name="T11" fmla="*/ 94 h 95"/>
                  <a:gd name="T12" fmla="*/ 51 w 52"/>
                  <a:gd name="T13" fmla="*/ 90 h 95"/>
                  <a:gd name="T14" fmla="*/ 51 w 52"/>
                  <a:gd name="T15" fmla="*/ 4 h 95"/>
                  <a:gd name="T16" fmla="*/ 47 w 52"/>
                  <a:gd name="T17" fmla="*/ 0 h 95"/>
                  <a:gd name="T18" fmla="*/ 23 w 52"/>
                  <a:gd name="T19" fmla="*/ 24 h 95"/>
                  <a:gd name="T20" fmla="*/ 16 w 52"/>
                  <a:gd name="T21" fmla="*/ 17 h 95"/>
                  <a:gd name="T22" fmla="*/ 23 w 52"/>
                  <a:gd name="T23" fmla="*/ 10 h 95"/>
                  <a:gd name="T24" fmla="*/ 31 w 52"/>
                  <a:gd name="T25" fmla="*/ 17 h 95"/>
                  <a:gd name="T26" fmla="*/ 23 w 52"/>
                  <a:gd name="T27"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95">
                    <a:moveTo>
                      <a:pt x="47" y="0"/>
                    </a:moveTo>
                    <a:cubicBezTo>
                      <a:pt x="3" y="1"/>
                      <a:pt x="3" y="1"/>
                      <a:pt x="3" y="1"/>
                    </a:cubicBezTo>
                    <a:cubicBezTo>
                      <a:pt x="1" y="1"/>
                      <a:pt x="0" y="3"/>
                      <a:pt x="0" y="5"/>
                    </a:cubicBezTo>
                    <a:cubicBezTo>
                      <a:pt x="0" y="91"/>
                      <a:pt x="0" y="91"/>
                      <a:pt x="0" y="91"/>
                    </a:cubicBezTo>
                    <a:cubicBezTo>
                      <a:pt x="0" y="93"/>
                      <a:pt x="2" y="95"/>
                      <a:pt x="4" y="95"/>
                    </a:cubicBezTo>
                    <a:cubicBezTo>
                      <a:pt x="48" y="94"/>
                      <a:pt x="48" y="94"/>
                      <a:pt x="48" y="94"/>
                    </a:cubicBezTo>
                    <a:cubicBezTo>
                      <a:pt x="50" y="94"/>
                      <a:pt x="52" y="93"/>
                      <a:pt x="51" y="90"/>
                    </a:cubicBezTo>
                    <a:cubicBezTo>
                      <a:pt x="51" y="4"/>
                      <a:pt x="51" y="4"/>
                      <a:pt x="51" y="4"/>
                    </a:cubicBezTo>
                    <a:cubicBezTo>
                      <a:pt x="51" y="2"/>
                      <a:pt x="49" y="0"/>
                      <a:pt x="47" y="0"/>
                    </a:cubicBezTo>
                    <a:close/>
                    <a:moveTo>
                      <a:pt x="23" y="24"/>
                    </a:moveTo>
                    <a:cubicBezTo>
                      <a:pt x="20" y="24"/>
                      <a:pt x="16" y="21"/>
                      <a:pt x="16" y="17"/>
                    </a:cubicBezTo>
                    <a:cubicBezTo>
                      <a:pt x="16" y="13"/>
                      <a:pt x="19" y="10"/>
                      <a:pt x="23" y="10"/>
                    </a:cubicBezTo>
                    <a:cubicBezTo>
                      <a:pt x="27" y="10"/>
                      <a:pt x="31" y="13"/>
                      <a:pt x="31" y="17"/>
                    </a:cubicBezTo>
                    <a:cubicBezTo>
                      <a:pt x="31" y="21"/>
                      <a:pt x="27" y="24"/>
                      <a:pt x="23" y="24"/>
                    </a:cubicBezTo>
                    <a:close/>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7">
                <a:extLst>
                  <a:ext uri="{FF2B5EF4-FFF2-40B4-BE49-F238E27FC236}">
                    <a16:creationId xmlns:a16="http://schemas.microsoft.com/office/drawing/2014/main" id="{F234287C-1CAB-40C9-B527-693D1980510A}"/>
                  </a:ext>
                </a:extLst>
              </p:cNvPr>
              <p:cNvSpPr>
                <a:spLocks noEditPoints="1"/>
              </p:cNvSpPr>
              <p:nvPr/>
            </p:nvSpPr>
            <p:spPr bwMode="auto">
              <a:xfrm>
                <a:off x="8966852" y="2785267"/>
                <a:ext cx="1365250" cy="1343025"/>
              </a:xfrm>
              <a:custGeom>
                <a:avLst/>
                <a:gdLst>
                  <a:gd name="T0" fmla="*/ 274 w 431"/>
                  <a:gd name="T1" fmla="*/ 199 h 423"/>
                  <a:gd name="T2" fmla="*/ 176 w 431"/>
                  <a:gd name="T3" fmla="*/ 199 h 423"/>
                  <a:gd name="T4" fmla="*/ 170 w 431"/>
                  <a:gd name="T5" fmla="*/ 199 h 423"/>
                  <a:gd name="T6" fmla="*/ 170 w 431"/>
                  <a:gd name="T7" fmla="*/ 170 h 423"/>
                  <a:gd name="T8" fmla="*/ 170 w 431"/>
                  <a:gd name="T9" fmla="*/ 116 h 423"/>
                  <a:gd name="T10" fmla="*/ 274 w 431"/>
                  <a:gd name="T11" fmla="*/ 116 h 423"/>
                  <a:gd name="T12" fmla="*/ 431 w 431"/>
                  <a:gd name="T13" fmla="*/ 273 h 423"/>
                  <a:gd name="T14" fmla="*/ 322 w 431"/>
                  <a:gd name="T15" fmla="*/ 423 h 423"/>
                  <a:gd name="T16" fmla="*/ 98 w 431"/>
                  <a:gd name="T17" fmla="*/ 113 h 423"/>
                  <a:gd name="T18" fmla="*/ 93 w 431"/>
                  <a:gd name="T19" fmla="*/ 106 h 423"/>
                  <a:gd name="T20" fmla="*/ 78 w 431"/>
                  <a:gd name="T21" fmla="*/ 84 h 423"/>
                  <a:gd name="T22" fmla="*/ 68 w 431"/>
                  <a:gd name="T23" fmla="*/ 65 h 423"/>
                  <a:gd name="T24" fmla="*/ 64 w 431"/>
                  <a:gd name="T25" fmla="*/ 49 h 423"/>
                  <a:gd name="T26" fmla="*/ 57 w 431"/>
                  <a:gd name="T27" fmla="*/ 45 h 423"/>
                  <a:gd name="T28" fmla="*/ 54 w 431"/>
                  <a:gd name="T29" fmla="*/ 46 h 423"/>
                  <a:gd name="T30" fmla="*/ 46 w 431"/>
                  <a:gd name="T31" fmla="*/ 60 h 423"/>
                  <a:gd name="T32" fmla="*/ 48 w 431"/>
                  <a:gd name="T33" fmla="*/ 78 h 423"/>
                  <a:gd name="T34" fmla="*/ 55 w 431"/>
                  <a:gd name="T35" fmla="*/ 99 h 423"/>
                  <a:gd name="T36" fmla="*/ 55 w 431"/>
                  <a:gd name="T37" fmla="*/ 103 h 423"/>
                  <a:gd name="T38" fmla="*/ 53 w 431"/>
                  <a:gd name="T39" fmla="*/ 106 h 423"/>
                  <a:gd name="T40" fmla="*/ 49 w 431"/>
                  <a:gd name="T41" fmla="*/ 106 h 423"/>
                  <a:gd name="T42" fmla="*/ 109 w 431"/>
                  <a:gd name="T43" fmla="*/ 194 h 423"/>
                  <a:gd name="T44" fmla="*/ 91 w 431"/>
                  <a:gd name="T45" fmla="*/ 197 h 423"/>
                  <a:gd name="T46" fmla="*/ 51 w 431"/>
                  <a:gd name="T47" fmla="*/ 200 h 423"/>
                  <a:gd name="T48" fmla="*/ 22 w 431"/>
                  <a:gd name="T49" fmla="*/ 201 h 423"/>
                  <a:gd name="T50" fmla="*/ 13 w 431"/>
                  <a:gd name="T51" fmla="*/ 189 h 423"/>
                  <a:gd name="T52" fmla="*/ 19 w 431"/>
                  <a:gd name="T53" fmla="*/ 182 h 423"/>
                  <a:gd name="T54" fmla="*/ 15 w 431"/>
                  <a:gd name="T55" fmla="*/ 182 h 423"/>
                  <a:gd name="T56" fmla="*/ 2 w 431"/>
                  <a:gd name="T57" fmla="*/ 173 h 423"/>
                  <a:gd name="T58" fmla="*/ 9 w 431"/>
                  <a:gd name="T59" fmla="*/ 158 h 423"/>
                  <a:gd name="T60" fmla="*/ 9 w 431"/>
                  <a:gd name="T61" fmla="*/ 158 h 423"/>
                  <a:gd name="T62" fmla="*/ 0 w 431"/>
                  <a:gd name="T63" fmla="*/ 144 h 423"/>
                  <a:gd name="T64" fmla="*/ 10 w 431"/>
                  <a:gd name="T65" fmla="*/ 133 h 423"/>
                  <a:gd name="T66" fmla="*/ 8 w 431"/>
                  <a:gd name="T67" fmla="*/ 132 h 423"/>
                  <a:gd name="T68" fmla="*/ 1 w 431"/>
                  <a:gd name="T69" fmla="*/ 117 h 423"/>
                  <a:gd name="T70" fmla="*/ 13 w 431"/>
                  <a:gd name="T71" fmla="*/ 107 h 423"/>
                  <a:gd name="T72" fmla="*/ 170 w 431"/>
                  <a:gd name="T73" fmla="*/ 199 h 423"/>
                  <a:gd name="T74" fmla="*/ 167 w 431"/>
                  <a:gd name="T75" fmla="*/ 203 h 423"/>
                  <a:gd name="T76" fmla="*/ 123 w 431"/>
                  <a:gd name="T77" fmla="*/ 204 h 423"/>
                  <a:gd name="T78" fmla="*/ 119 w 431"/>
                  <a:gd name="T79" fmla="*/ 200 h 423"/>
                  <a:gd name="T80" fmla="*/ 119 w 431"/>
                  <a:gd name="T81" fmla="*/ 114 h 423"/>
                  <a:gd name="T82" fmla="*/ 122 w 431"/>
                  <a:gd name="T83" fmla="*/ 110 h 423"/>
                  <a:gd name="T84" fmla="*/ 166 w 431"/>
                  <a:gd name="T85" fmla="*/ 109 h 423"/>
                  <a:gd name="T86" fmla="*/ 170 w 431"/>
                  <a:gd name="T87" fmla="*/ 113 h 423"/>
                  <a:gd name="T88" fmla="*/ 170 w 431"/>
                  <a:gd name="T89" fmla="*/ 199 h 423"/>
                  <a:gd name="T90" fmla="*/ 151 w 431"/>
                  <a:gd name="T91" fmla="*/ 126 h 423"/>
                  <a:gd name="T92" fmla="*/ 143 w 431"/>
                  <a:gd name="T93" fmla="*/ 134 h 423"/>
                  <a:gd name="T94" fmla="*/ 134 w 431"/>
                  <a:gd name="T95" fmla="*/ 126 h 423"/>
                  <a:gd name="T96" fmla="*/ 11 w 431"/>
                  <a:gd name="T97" fmla="*/ 14 h 423"/>
                  <a:gd name="T98" fmla="*/ 25 w 431"/>
                  <a:gd name="T99" fmla="*/ 39 h 423"/>
                  <a:gd name="T100" fmla="*/ 101 w 431"/>
                  <a:gd name="T101" fmla="*/ 13 h 423"/>
                  <a:gd name="T102" fmla="*/ 87 w 431"/>
                  <a:gd name="T103" fmla="*/ 39 h 423"/>
                  <a:gd name="T104" fmla="*/ 56 w 431"/>
                  <a:gd name="T105" fmla="*/ 0 h 423"/>
                  <a:gd name="T106" fmla="*/ 56 w 431"/>
                  <a:gd name="T107" fmla="*/ 25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31" h="423">
                    <a:moveTo>
                      <a:pt x="274" y="199"/>
                    </a:moveTo>
                    <a:cubicBezTo>
                      <a:pt x="176" y="199"/>
                      <a:pt x="176" y="199"/>
                      <a:pt x="176" y="199"/>
                    </a:cubicBezTo>
                    <a:cubicBezTo>
                      <a:pt x="170" y="199"/>
                      <a:pt x="170" y="199"/>
                      <a:pt x="170" y="199"/>
                    </a:cubicBezTo>
                    <a:cubicBezTo>
                      <a:pt x="170" y="170"/>
                      <a:pt x="170" y="170"/>
                      <a:pt x="170" y="170"/>
                    </a:cubicBezTo>
                    <a:cubicBezTo>
                      <a:pt x="170" y="116"/>
                      <a:pt x="170" y="116"/>
                      <a:pt x="170" y="116"/>
                    </a:cubicBezTo>
                    <a:cubicBezTo>
                      <a:pt x="274" y="116"/>
                      <a:pt x="274" y="116"/>
                      <a:pt x="274" y="116"/>
                    </a:cubicBezTo>
                    <a:cubicBezTo>
                      <a:pt x="360" y="116"/>
                      <a:pt x="431" y="187"/>
                      <a:pt x="431" y="273"/>
                    </a:cubicBezTo>
                    <a:cubicBezTo>
                      <a:pt x="431" y="343"/>
                      <a:pt x="385" y="402"/>
                      <a:pt x="322" y="423"/>
                    </a:cubicBezTo>
                    <a:moveTo>
                      <a:pt x="98" y="113"/>
                    </a:moveTo>
                    <a:cubicBezTo>
                      <a:pt x="97" y="111"/>
                      <a:pt x="95" y="109"/>
                      <a:pt x="93" y="106"/>
                    </a:cubicBezTo>
                    <a:cubicBezTo>
                      <a:pt x="89" y="99"/>
                      <a:pt x="84" y="91"/>
                      <a:pt x="78" y="84"/>
                    </a:cubicBezTo>
                    <a:cubicBezTo>
                      <a:pt x="73" y="79"/>
                      <a:pt x="70" y="72"/>
                      <a:pt x="68" y="65"/>
                    </a:cubicBezTo>
                    <a:cubicBezTo>
                      <a:pt x="67" y="60"/>
                      <a:pt x="66" y="54"/>
                      <a:pt x="64" y="49"/>
                    </a:cubicBezTo>
                    <a:cubicBezTo>
                      <a:pt x="63" y="45"/>
                      <a:pt x="61" y="44"/>
                      <a:pt x="57" y="45"/>
                    </a:cubicBezTo>
                    <a:cubicBezTo>
                      <a:pt x="56" y="45"/>
                      <a:pt x="55" y="46"/>
                      <a:pt x="54" y="46"/>
                    </a:cubicBezTo>
                    <a:cubicBezTo>
                      <a:pt x="49" y="49"/>
                      <a:pt x="46" y="54"/>
                      <a:pt x="46" y="60"/>
                    </a:cubicBezTo>
                    <a:cubicBezTo>
                      <a:pt x="45" y="66"/>
                      <a:pt x="46" y="73"/>
                      <a:pt x="48" y="78"/>
                    </a:cubicBezTo>
                    <a:cubicBezTo>
                      <a:pt x="50" y="85"/>
                      <a:pt x="52" y="92"/>
                      <a:pt x="55" y="99"/>
                    </a:cubicBezTo>
                    <a:cubicBezTo>
                      <a:pt x="55" y="100"/>
                      <a:pt x="55" y="102"/>
                      <a:pt x="55" y="103"/>
                    </a:cubicBezTo>
                    <a:cubicBezTo>
                      <a:pt x="55" y="104"/>
                      <a:pt x="55" y="105"/>
                      <a:pt x="53" y="106"/>
                    </a:cubicBezTo>
                    <a:cubicBezTo>
                      <a:pt x="52" y="106"/>
                      <a:pt x="51" y="106"/>
                      <a:pt x="49" y="106"/>
                    </a:cubicBezTo>
                    <a:moveTo>
                      <a:pt x="109" y="194"/>
                    </a:moveTo>
                    <a:cubicBezTo>
                      <a:pt x="103" y="195"/>
                      <a:pt x="97" y="196"/>
                      <a:pt x="91" y="197"/>
                    </a:cubicBezTo>
                    <a:cubicBezTo>
                      <a:pt x="78" y="200"/>
                      <a:pt x="65" y="200"/>
                      <a:pt x="51" y="200"/>
                    </a:cubicBezTo>
                    <a:cubicBezTo>
                      <a:pt x="42" y="201"/>
                      <a:pt x="32" y="201"/>
                      <a:pt x="22" y="201"/>
                    </a:cubicBezTo>
                    <a:cubicBezTo>
                      <a:pt x="16" y="200"/>
                      <a:pt x="11" y="195"/>
                      <a:pt x="13" y="189"/>
                    </a:cubicBezTo>
                    <a:cubicBezTo>
                      <a:pt x="14" y="186"/>
                      <a:pt x="16" y="183"/>
                      <a:pt x="19" y="182"/>
                    </a:cubicBezTo>
                    <a:cubicBezTo>
                      <a:pt x="18" y="182"/>
                      <a:pt x="16" y="182"/>
                      <a:pt x="15" y="182"/>
                    </a:cubicBezTo>
                    <a:cubicBezTo>
                      <a:pt x="8" y="182"/>
                      <a:pt x="3" y="179"/>
                      <a:pt x="2" y="173"/>
                    </a:cubicBezTo>
                    <a:cubicBezTo>
                      <a:pt x="0" y="167"/>
                      <a:pt x="3" y="161"/>
                      <a:pt x="9" y="158"/>
                    </a:cubicBezTo>
                    <a:cubicBezTo>
                      <a:pt x="9" y="158"/>
                      <a:pt x="9" y="158"/>
                      <a:pt x="9" y="158"/>
                    </a:cubicBezTo>
                    <a:cubicBezTo>
                      <a:pt x="3" y="155"/>
                      <a:pt x="0" y="151"/>
                      <a:pt x="0" y="144"/>
                    </a:cubicBezTo>
                    <a:cubicBezTo>
                      <a:pt x="1" y="138"/>
                      <a:pt x="4" y="135"/>
                      <a:pt x="10" y="133"/>
                    </a:cubicBezTo>
                    <a:cubicBezTo>
                      <a:pt x="9" y="133"/>
                      <a:pt x="9" y="132"/>
                      <a:pt x="8" y="132"/>
                    </a:cubicBezTo>
                    <a:cubicBezTo>
                      <a:pt x="3" y="129"/>
                      <a:pt x="0" y="123"/>
                      <a:pt x="1" y="117"/>
                    </a:cubicBezTo>
                    <a:cubicBezTo>
                      <a:pt x="2" y="112"/>
                      <a:pt x="7" y="107"/>
                      <a:pt x="13" y="107"/>
                    </a:cubicBezTo>
                    <a:moveTo>
                      <a:pt x="170" y="199"/>
                    </a:moveTo>
                    <a:cubicBezTo>
                      <a:pt x="171" y="202"/>
                      <a:pt x="169" y="203"/>
                      <a:pt x="167" y="203"/>
                    </a:cubicBezTo>
                    <a:cubicBezTo>
                      <a:pt x="123" y="204"/>
                      <a:pt x="123" y="204"/>
                      <a:pt x="123" y="204"/>
                    </a:cubicBezTo>
                    <a:cubicBezTo>
                      <a:pt x="121" y="204"/>
                      <a:pt x="119" y="202"/>
                      <a:pt x="119" y="200"/>
                    </a:cubicBezTo>
                    <a:cubicBezTo>
                      <a:pt x="119" y="114"/>
                      <a:pt x="119" y="114"/>
                      <a:pt x="119" y="114"/>
                    </a:cubicBezTo>
                    <a:cubicBezTo>
                      <a:pt x="119" y="112"/>
                      <a:pt x="120" y="110"/>
                      <a:pt x="122" y="110"/>
                    </a:cubicBezTo>
                    <a:cubicBezTo>
                      <a:pt x="166" y="109"/>
                      <a:pt x="166" y="109"/>
                      <a:pt x="166" y="109"/>
                    </a:cubicBezTo>
                    <a:cubicBezTo>
                      <a:pt x="168" y="109"/>
                      <a:pt x="170" y="111"/>
                      <a:pt x="170" y="113"/>
                    </a:cubicBezTo>
                    <a:lnTo>
                      <a:pt x="170" y="199"/>
                    </a:lnTo>
                    <a:close/>
                    <a:moveTo>
                      <a:pt x="151" y="126"/>
                    </a:moveTo>
                    <a:cubicBezTo>
                      <a:pt x="151" y="130"/>
                      <a:pt x="147" y="134"/>
                      <a:pt x="143" y="134"/>
                    </a:cubicBezTo>
                    <a:cubicBezTo>
                      <a:pt x="138" y="134"/>
                      <a:pt x="134" y="131"/>
                      <a:pt x="134" y="126"/>
                    </a:cubicBezTo>
                    <a:moveTo>
                      <a:pt x="11" y="14"/>
                    </a:moveTo>
                    <a:cubicBezTo>
                      <a:pt x="25" y="39"/>
                      <a:pt x="25" y="39"/>
                      <a:pt x="25" y="39"/>
                    </a:cubicBezTo>
                    <a:moveTo>
                      <a:pt x="101" y="13"/>
                    </a:moveTo>
                    <a:cubicBezTo>
                      <a:pt x="87" y="39"/>
                      <a:pt x="87" y="39"/>
                      <a:pt x="87" y="39"/>
                    </a:cubicBezTo>
                    <a:moveTo>
                      <a:pt x="56" y="0"/>
                    </a:moveTo>
                    <a:cubicBezTo>
                      <a:pt x="56" y="25"/>
                      <a:pt x="56" y="25"/>
                      <a:pt x="56" y="25"/>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 name="Freeform 23">
                <a:extLst>
                  <a:ext uri="{FF2B5EF4-FFF2-40B4-BE49-F238E27FC236}">
                    <a16:creationId xmlns:a16="http://schemas.microsoft.com/office/drawing/2014/main" id="{A453DECC-62F0-41BC-B209-E287D4726422}"/>
                  </a:ext>
                </a:extLst>
              </p:cNvPr>
              <p:cNvSpPr>
                <a:spLocks/>
              </p:cNvSpPr>
              <p:nvPr/>
            </p:nvSpPr>
            <p:spPr bwMode="auto">
              <a:xfrm>
                <a:off x="9501839" y="3569492"/>
                <a:ext cx="222250" cy="530225"/>
              </a:xfrm>
              <a:custGeom>
                <a:avLst/>
                <a:gdLst>
                  <a:gd name="T0" fmla="*/ 70 w 70"/>
                  <a:gd name="T1" fmla="*/ 0 h 167"/>
                  <a:gd name="T2" fmla="*/ 69 w 70"/>
                  <a:gd name="T3" fmla="*/ 1 h 167"/>
                  <a:gd name="T4" fmla="*/ 0 w 70"/>
                  <a:gd name="T5" fmla="*/ 167 h 167"/>
                  <a:gd name="T6" fmla="*/ 0 w 70"/>
                  <a:gd name="T7" fmla="*/ 167 h 167"/>
                  <a:gd name="T8" fmla="*/ 69 w 70"/>
                  <a:gd name="T9" fmla="*/ 1 h 167"/>
                  <a:gd name="T10" fmla="*/ 70 w 70"/>
                  <a:gd name="T11" fmla="*/ 0 h 167"/>
                </a:gdLst>
                <a:ahLst/>
                <a:cxnLst>
                  <a:cxn ang="0">
                    <a:pos x="T0" y="T1"/>
                  </a:cxn>
                  <a:cxn ang="0">
                    <a:pos x="T2" y="T3"/>
                  </a:cxn>
                  <a:cxn ang="0">
                    <a:pos x="T4" y="T5"/>
                  </a:cxn>
                  <a:cxn ang="0">
                    <a:pos x="T6" y="T7"/>
                  </a:cxn>
                  <a:cxn ang="0">
                    <a:pos x="T8" y="T9"/>
                  </a:cxn>
                  <a:cxn ang="0">
                    <a:pos x="T10" y="T11"/>
                  </a:cxn>
                </a:cxnLst>
                <a:rect l="0" t="0" r="r" b="b"/>
                <a:pathLst>
                  <a:path w="70" h="167">
                    <a:moveTo>
                      <a:pt x="70" y="0"/>
                    </a:moveTo>
                    <a:cubicBezTo>
                      <a:pt x="69" y="0"/>
                      <a:pt x="69" y="1"/>
                      <a:pt x="69" y="1"/>
                    </a:cubicBezTo>
                    <a:cubicBezTo>
                      <a:pt x="0" y="167"/>
                      <a:pt x="0" y="167"/>
                      <a:pt x="0" y="167"/>
                    </a:cubicBezTo>
                    <a:cubicBezTo>
                      <a:pt x="0" y="167"/>
                      <a:pt x="0" y="167"/>
                      <a:pt x="0" y="167"/>
                    </a:cubicBezTo>
                    <a:cubicBezTo>
                      <a:pt x="69" y="1"/>
                      <a:pt x="69" y="1"/>
                      <a:pt x="69" y="1"/>
                    </a:cubicBezTo>
                    <a:cubicBezTo>
                      <a:pt x="69" y="1"/>
                      <a:pt x="69" y="0"/>
                      <a:pt x="7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91" name="Group 90">
              <a:extLst>
                <a:ext uri="{FF2B5EF4-FFF2-40B4-BE49-F238E27FC236}">
                  <a16:creationId xmlns:a16="http://schemas.microsoft.com/office/drawing/2014/main" id="{B4430B6A-1B05-4092-8C17-F8FD245B2DEF}"/>
                </a:ext>
              </a:extLst>
            </p:cNvPr>
            <p:cNvGrpSpPr/>
            <p:nvPr/>
          </p:nvGrpSpPr>
          <p:grpSpPr>
            <a:xfrm rot="10800000">
              <a:off x="8966852" y="3148804"/>
              <a:ext cx="1365250" cy="1225550"/>
              <a:chOff x="8966852" y="2924967"/>
              <a:chExt cx="1365250" cy="1225550"/>
            </a:xfrm>
          </p:grpSpPr>
          <p:sp>
            <p:nvSpPr>
              <p:cNvPr id="93" name="Freeform 13">
                <a:extLst>
                  <a:ext uri="{FF2B5EF4-FFF2-40B4-BE49-F238E27FC236}">
                    <a16:creationId xmlns:a16="http://schemas.microsoft.com/office/drawing/2014/main" id="{1948724F-64C3-4E9C-8A30-C65BDC50CA12}"/>
                  </a:ext>
                </a:extLst>
              </p:cNvPr>
              <p:cNvSpPr>
                <a:spLocks/>
              </p:cNvSpPr>
              <p:nvPr/>
            </p:nvSpPr>
            <p:spPr bwMode="auto">
              <a:xfrm>
                <a:off x="9505014" y="3153567"/>
                <a:ext cx="827088" cy="996950"/>
              </a:xfrm>
              <a:custGeom>
                <a:avLst/>
                <a:gdLst>
                  <a:gd name="T0" fmla="*/ 6 w 261"/>
                  <a:gd name="T1" fmla="*/ 83 h 314"/>
                  <a:gd name="T2" fmla="*/ 104 w 261"/>
                  <a:gd name="T3" fmla="*/ 83 h 314"/>
                  <a:gd name="T4" fmla="*/ 178 w 261"/>
                  <a:gd name="T5" fmla="*/ 157 h 314"/>
                  <a:gd name="T6" fmla="*/ 104 w 261"/>
                  <a:gd name="T7" fmla="*/ 232 h 314"/>
                  <a:gd name="T8" fmla="*/ 104 w 261"/>
                  <a:gd name="T9" fmla="*/ 314 h 314"/>
                  <a:gd name="T10" fmla="*/ 261 w 261"/>
                  <a:gd name="T11" fmla="*/ 157 h 314"/>
                  <a:gd name="T12" fmla="*/ 104 w 261"/>
                  <a:gd name="T13" fmla="*/ 0 h 314"/>
                  <a:gd name="T14" fmla="*/ 0 w 261"/>
                  <a:gd name="T15" fmla="*/ 0 h 314"/>
                  <a:gd name="T16" fmla="*/ 0 w 261"/>
                  <a:gd name="T17" fmla="*/ 54 h 314"/>
                  <a:gd name="T18" fmla="*/ 0 w 261"/>
                  <a:gd name="T19" fmla="*/ 83 h 314"/>
                  <a:gd name="T20" fmla="*/ 6 w 261"/>
                  <a:gd name="T21" fmla="*/ 83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314">
                    <a:moveTo>
                      <a:pt x="6" y="83"/>
                    </a:moveTo>
                    <a:cubicBezTo>
                      <a:pt x="104" y="83"/>
                      <a:pt x="104" y="83"/>
                      <a:pt x="104" y="83"/>
                    </a:cubicBezTo>
                    <a:cubicBezTo>
                      <a:pt x="145" y="83"/>
                      <a:pt x="178" y="116"/>
                      <a:pt x="178" y="157"/>
                    </a:cubicBezTo>
                    <a:cubicBezTo>
                      <a:pt x="178" y="199"/>
                      <a:pt x="145" y="232"/>
                      <a:pt x="104" y="232"/>
                    </a:cubicBezTo>
                    <a:cubicBezTo>
                      <a:pt x="104" y="314"/>
                      <a:pt x="104" y="314"/>
                      <a:pt x="104" y="314"/>
                    </a:cubicBezTo>
                    <a:cubicBezTo>
                      <a:pt x="190" y="314"/>
                      <a:pt x="261" y="244"/>
                      <a:pt x="261" y="157"/>
                    </a:cubicBezTo>
                    <a:cubicBezTo>
                      <a:pt x="261" y="71"/>
                      <a:pt x="190" y="0"/>
                      <a:pt x="104" y="0"/>
                    </a:cubicBezTo>
                    <a:cubicBezTo>
                      <a:pt x="0" y="0"/>
                      <a:pt x="0" y="0"/>
                      <a:pt x="0" y="0"/>
                    </a:cubicBezTo>
                    <a:cubicBezTo>
                      <a:pt x="0" y="54"/>
                      <a:pt x="0" y="54"/>
                      <a:pt x="0" y="54"/>
                    </a:cubicBezTo>
                    <a:cubicBezTo>
                      <a:pt x="0" y="83"/>
                      <a:pt x="0" y="83"/>
                      <a:pt x="0" y="83"/>
                    </a:cubicBezTo>
                    <a:lnTo>
                      <a:pt x="6" y="83"/>
                    </a:lnTo>
                    <a:close/>
                  </a:path>
                </a:pathLst>
              </a:custGeom>
              <a:solidFill>
                <a:srgbClr val="65E5E9">
                  <a:alpha val="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15">
                <a:extLst>
                  <a:ext uri="{FF2B5EF4-FFF2-40B4-BE49-F238E27FC236}">
                    <a16:creationId xmlns:a16="http://schemas.microsoft.com/office/drawing/2014/main" id="{1263BE6C-1B89-49B3-AB70-A635FBEA2D21}"/>
                  </a:ext>
                </a:extLst>
              </p:cNvPr>
              <p:cNvSpPr>
                <a:spLocks/>
              </p:cNvSpPr>
              <p:nvPr/>
            </p:nvSpPr>
            <p:spPr bwMode="auto">
              <a:xfrm>
                <a:off x="8966852" y="2924967"/>
                <a:ext cx="376238" cy="498475"/>
              </a:xfrm>
              <a:custGeom>
                <a:avLst/>
                <a:gdLst>
                  <a:gd name="T0" fmla="*/ 119 w 119"/>
                  <a:gd name="T1" fmla="*/ 149 h 157"/>
                  <a:gd name="T2" fmla="*/ 109 w 119"/>
                  <a:gd name="T3" fmla="*/ 150 h 157"/>
                  <a:gd name="T4" fmla="*/ 91 w 119"/>
                  <a:gd name="T5" fmla="*/ 153 h 157"/>
                  <a:gd name="T6" fmla="*/ 52 w 119"/>
                  <a:gd name="T7" fmla="*/ 156 h 157"/>
                  <a:gd name="T8" fmla="*/ 23 w 119"/>
                  <a:gd name="T9" fmla="*/ 157 h 157"/>
                  <a:gd name="T10" fmla="*/ 13 w 119"/>
                  <a:gd name="T11" fmla="*/ 145 h 157"/>
                  <a:gd name="T12" fmla="*/ 19 w 119"/>
                  <a:gd name="T13" fmla="*/ 138 h 157"/>
                  <a:gd name="T14" fmla="*/ 15 w 119"/>
                  <a:gd name="T15" fmla="*/ 138 h 157"/>
                  <a:gd name="T16" fmla="*/ 2 w 119"/>
                  <a:gd name="T17" fmla="*/ 129 h 157"/>
                  <a:gd name="T18" fmla="*/ 9 w 119"/>
                  <a:gd name="T19" fmla="*/ 114 h 157"/>
                  <a:gd name="T20" fmla="*/ 10 w 119"/>
                  <a:gd name="T21" fmla="*/ 114 h 157"/>
                  <a:gd name="T22" fmla="*/ 1 w 119"/>
                  <a:gd name="T23" fmla="*/ 100 h 157"/>
                  <a:gd name="T24" fmla="*/ 11 w 119"/>
                  <a:gd name="T25" fmla="*/ 89 h 157"/>
                  <a:gd name="T26" fmla="*/ 9 w 119"/>
                  <a:gd name="T27" fmla="*/ 88 h 157"/>
                  <a:gd name="T28" fmla="*/ 2 w 119"/>
                  <a:gd name="T29" fmla="*/ 73 h 157"/>
                  <a:gd name="T30" fmla="*/ 13 w 119"/>
                  <a:gd name="T31" fmla="*/ 63 h 157"/>
                  <a:gd name="T32" fmla="*/ 33 w 119"/>
                  <a:gd name="T33" fmla="*/ 62 h 157"/>
                  <a:gd name="T34" fmla="*/ 50 w 119"/>
                  <a:gd name="T35" fmla="*/ 62 h 157"/>
                  <a:gd name="T36" fmla="*/ 54 w 119"/>
                  <a:gd name="T37" fmla="*/ 62 h 157"/>
                  <a:gd name="T38" fmla="*/ 56 w 119"/>
                  <a:gd name="T39" fmla="*/ 59 h 157"/>
                  <a:gd name="T40" fmla="*/ 55 w 119"/>
                  <a:gd name="T41" fmla="*/ 55 h 157"/>
                  <a:gd name="T42" fmla="*/ 48 w 119"/>
                  <a:gd name="T43" fmla="*/ 34 h 157"/>
                  <a:gd name="T44" fmla="*/ 46 w 119"/>
                  <a:gd name="T45" fmla="*/ 16 h 157"/>
                  <a:gd name="T46" fmla="*/ 55 w 119"/>
                  <a:gd name="T47" fmla="*/ 2 h 157"/>
                  <a:gd name="T48" fmla="*/ 58 w 119"/>
                  <a:gd name="T49" fmla="*/ 1 h 157"/>
                  <a:gd name="T50" fmla="*/ 65 w 119"/>
                  <a:gd name="T51" fmla="*/ 5 h 157"/>
                  <a:gd name="T52" fmla="*/ 69 w 119"/>
                  <a:gd name="T53" fmla="*/ 21 h 157"/>
                  <a:gd name="T54" fmla="*/ 78 w 119"/>
                  <a:gd name="T55" fmla="*/ 40 h 157"/>
                  <a:gd name="T56" fmla="*/ 94 w 119"/>
                  <a:gd name="T57" fmla="*/ 62 h 157"/>
                  <a:gd name="T58" fmla="*/ 99 w 119"/>
                  <a:gd name="T59" fmla="*/ 69 h 157"/>
                  <a:gd name="T60" fmla="*/ 116 w 119"/>
                  <a:gd name="T61" fmla="*/ 81 h 157"/>
                  <a:gd name="T62" fmla="*/ 118 w 119"/>
                  <a:gd name="T63" fmla="*/ 83 h 157"/>
                  <a:gd name="T64" fmla="*/ 119 w 119"/>
                  <a:gd name="T65" fmla="*/ 137 h 157"/>
                  <a:gd name="T66" fmla="*/ 119 w 119"/>
                  <a:gd name="T67" fmla="*/ 147 h 157"/>
                  <a:gd name="T68" fmla="*/ 119 w 119"/>
                  <a:gd name="T69" fmla="*/ 14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157">
                    <a:moveTo>
                      <a:pt x="119" y="149"/>
                    </a:moveTo>
                    <a:cubicBezTo>
                      <a:pt x="115" y="149"/>
                      <a:pt x="112" y="149"/>
                      <a:pt x="109" y="150"/>
                    </a:cubicBezTo>
                    <a:cubicBezTo>
                      <a:pt x="103" y="151"/>
                      <a:pt x="97" y="152"/>
                      <a:pt x="91" y="153"/>
                    </a:cubicBezTo>
                    <a:cubicBezTo>
                      <a:pt x="78" y="156"/>
                      <a:pt x="65" y="156"/>
                      <a:pt x="52" y="156"/>
                    </a:cubicBezTo>
                    <a:cubicBezTo>
                      <a:pt x="42" y="157"/>
                      <a:pt x="32" y="157"/>
                      <a:pt x="23" y="157"/>
                    </a:cubicBezTo>
                    <a:cubicBezTo>
                      <a:pt x="16" y="156"/>
                      <a:pt x="11" y="151"/>
                      <a:pt x="13" y="145"/>
                    </a:cubicBezTo>
                    <a:cubicBezTo>
                      <a:pt x="14" y="142"/>
                      <a:pt x="16" y="139"/>
                      <a:pt x="19" y="138"/>
                    </a:cubicBezTo>
                    <a:cubicBezTo>
                      <a:pt x="18" y="138"/>
                      <a:pt x="17" y="138"/>
                      <a:pt x="15" y="138"/>
                    </a:cubicBezTo>
                    <a:cubicBezTo>
                      <a:pt x="9" y="138"/>
                      <a:pt x="4" y="135"/>
                      <a:pt x="2" y="129"/>
                    </a:cubicBezTo>
                    <a:cubicBezTo>
                      <a:pt x="1" y="123"/>
                      <a:pt x="3" y="117"/>
                      <a:pt x="9" y="114"/>
                    </a:cubicBezTo>
                    <a:cubicBezTo>
                      <a:pt x="9" y="114"/>
                      <a:pt x="10" y="114"/>
                      <a:pt x="10" y="114"/>
                    </a:cubicBezTo>
                    <a:cubicBezTo>
                      <a:pt x="4" y="111"/>
                      <a:pt x="0" y="107"/>
                      <a:pt x="1" y="100"/>
                    </a:cubicBezTo>
                    <a:cubicBezTo>
                      <a:pt x="1" y="94"/>
                      <a:pt x="5" y="91"/>
                      <a:pt x="11" y="89"/>
                    </a:cubicBezTo>
                    <a:cubicBezTo>
                      <a:pt x="10" y="89"/>
                      <a:pt x="9" y="88"/>
                      <a:pt x="9" y="88"/>
                    </a:cubicBezTo>
                    <a:cubicBezTo>
                      <a:pt x="3" y="85"/>
                      <a:pt x="0" y="79"/>
                      <a:pt x="2" y="73"/>
                    </a:cubicBezTo>
                    <a:cubicBezTo>
                      <a:pt x="3" y="68"/>
                      <a:pt x="8" y="63"/>
                      <a:pt x="13" y="63"/>
                    </a:cubicBezTo>
                    <a:cubicBezTo>
                      <a:pt x="20" y="62"/>
                      <a:pt x="26" y="62"/>
                      <a:pt x="33" y="62"/>
                    </a:cubicBezTo>
                    <a:cubicBezTo>
                      <a:pt x="38" y="62"/>
                      <a:pt x="44" y="62"/>
                      <a:pt x="50" y="62"/>
                    </a:cubicBezTo>
                    <a:cubicBezTo>
                      <a:pt x="51" y="62"/>
                      <a:pt x="52" y="62"/>
                      <a:pt x="54" y="62"/>
                    </a:cubicBezTo>
                    <a:cubicBezTo>
                      <a:pt x="55" y="61"/>
                      <a:pt x="56" y="60"/>
                      <a:pt x="56" y="59"/>
                    </a:cubicBezTo>
                    <a:cubicBezTo>
                      <a:pt x="56" y="58"/>
                      <a:pt x="55" y="56"/>
                      <a:pt x="55" y="55"/>
                    </a:cubicBezTo>
                    <a:cubicBezTo>
                      <a:pt x="53" y="48"/>
                      <a:pt x="50" y="41"/>
                      <a:pt x="48" y="34"/>
                    </a:cubicBezTo>
                    <a:cubicBezTo>
                      <a:pt x="46" y="29"/>
                      <a:pt x="45" y="22"/>
                      <a:pt x="46" y="16"/>
                    </a:cubicBezTo>
                    <a:cubicBezTo>
                      <a:pt x="47" y="10"/>
                      <a:pt x="49" y="5"/>
                      <a:pt x="55" y="2"/>
                    </a:cubicBezTo>
                    <a:cubicBezTo>
                      <a:pt x="56" y="2"/>
                      <a:pt x="57" y="1"/>
                      <a:pt x="58" y="1"/>
                    </a:cubicBezTo>
                    <a:cubicBezTo>
                      <a:pt x="61" y="0"/>
                      <a:pt x="64" y="1"/>
                      <a:pt x="65" y="5"/>
                    </a:cubicBezTo>
                    <a:cubicBezTo>
                      <a:pt x="66" y="10"/>
                      <a:pt x="68" y="16"/>
                      <a:pt x="69" y="21"/>
                    </a:cubicBezTo>
                    <a:cubicBezTo>
                      <a:pt x="70" y="28"/>
                      <a:pt x="73" y="35"/>
                      <a:pt x="78" y="40"/>
                    </a:cubicBezTo>
                    <a:cubicBezTo>
                      <a:pt x="85" y="47"/>
                      <a:pt x="89" y="55"/>
                      <a:pt x="94" y="62"/>
                    </a:cubicBezTo>
                    <a:cubicBezTo>
                      <a:pt x="95" y="65"/>
                      <a:pt x="97" y="67"/>
                      <a:pt x="99" y="69"/>
                    </a:cubicBezTo>
                    <a:cubicBezTo>
                      <a:pt x="103" y="76"/>
                      <a:pt x="109" y="79"/>
                      <a:pt x="116" y="81"/>
                    </a:cubicBezTo>
                    <a:cubicBezTo>
                      <a:pt x="118" y="81"/>
                      <a:pt x="118" y="82"/>
                      <a:pt x="118" y="83"/>
                    </a:cubicBezTo>
                    <a:cubicBezTo>
                      <a:pt x="118" y="101"/>
                      <a:pt x="119" y="119"/>
                      <a:pt x="119" y="137"/>
                    </a:cubicBezTo>
                    <a:cubicBezTo>
                      <a:pt x="119" y="140"/>
                      <a:pt x="119" y="143"/>
                      <a:pt x="119" y="147"/>
                    </a:cubicBezTo>
                    <a:cubicBezTo>
                      <a:pt x="119" y="147"/>
                      <a:pt x="119" y="148"/>
                      <a:pt x="119" y="149"/>
                    </a:cubicBezTo>
                    <a:close/>
                  </a:path>
                </a:pathLst>
              </a:custGeom>
              <a:solidFill>
                <a:srgbClr val="FFDCDC">
                  <a:alpha val="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3">
                <a:extLst>
                  <a:ext uri="{FF2B5EF4-FFF2-40B4-BE49-F238E27FC236}">
                    <a16:creationId xmlns:a16="http://schemas.microsoft.com/office/drawing/2014/main" id="{081BBFC3-B11B-46B4-9BC8-5EF4DCFCD4ED}"/>
                  </a:ext>
                </a:extLst>
              </p:cNvPr>
              <p:cNvSpPr>
                <a:spLocks/>
              </p:cNvSpPr>
              <p:nvPr/>
            </p:nvSpPr>
            <p:spPr bwMode="auto">
              <a:xfrm>
                <a:off x="9501839" y="3569492"/>
                <a:ext cx="222250" cy="530225"/>
              </a:xfrm>
              <a:custGeom>
                <a:avLst/>
                <a:gdLst>
                  <a:gd name="T0" fmla="*/ 70 w 70"/>
                  <a:gd name="T1" fmla="*/ 0 h 167"/>
                  <a:gd name="T2" fmla="*/ 69 w 70"/>
                  <a:gd name="T3" fmla="*/ 1 h 167"/>
                  <a:gd name="T4" fmla="*/ 0 w 70"/>
                  <a:gd name="T5" fmla="*/ 167 h 167"/>
                  <a:gd name="T6" fmla="*/ 0 w 70"/>
                  <a:gd name="T7" fmla="*/ 167 h 167"/>
                  <a:gd name="T8" fmla="*/ 69 w 70"/>
                  <a:gd name="T9" fmla="*/ 1 h 167"/>
                  <a:gd name="T10" fmla="*/ 70 w 70"/>
                  <a:gd name="T11" fmla="*/ 0 h 167"/>
                </a:gdLst>
                <a:ahLst/>
                <a:cxnLst>
                  <a:cxn ang="0">
                    <a:pos x="T0" y="T1"/>
                  </a:cxn>
                  <a:cxn ang="0">
                    <a:pos x="T2" y="T3"/>
                  </a:cxn>
                  <a:cxn ang="0">
                    <a:pos x="T4" y="T5"/>
                  </a:cxn>
                  <a:cxn ang="0">
                    <a:pos x="T6" y="T7"/>
                  </a:cxn>
                  <a:cxn ang="0">
                    <a:pos x="T8" y="T9"/>
                  </a:cxn>
                  <a:cxn ang="0">
                    <a:pos x="T10" y="T11"/>
                  </a:cxn>
                </a:cxnLst>
                <a:rect l="0" t="0" r="r" b="b"/>
                <a:pathLst>
                  <a:path w="70" h="167">
                    <a:moveTo>
                      <a:pt x="70" y="0"/>
                    </a:moveTo>
                    <a:cubicBezTo>
                      <a:pt x="69" y="0"/>
                      <a:pt x="69" y="1"/>
                      <a:pt x="69" y="1"/>
                    </a:cubicBezTo>
                    <a:cubicBezTo>
                      <a:pt x="0" y="167"/>
                      <a:pt x="0" y="167"/>
                      <a:pt x="0" y="167"/>
                    </a:cubicBezTo>
                    <a:cubicBezTo>
                      <a:pt x="0" y="167"/>
                      <a:pt x="0" y="167"/>
                      <a:pt x="0" y="167"/>
                    </a:cubicBezTo>
                    <a:cubicBezTo>
                      <a:pt x="69" y="1"/>
                      <a:pt x="69" y="1"/>
                      <a:pt x="69" y="1"/>
                    </a:cubicBezTo>
                    <a:cubicBezTo>
                      <a:pt x="69" y="1"/>
                      <a:pt x="69" y="0"/>
                      <a:pt x="7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sp>
        <p:nvSpPr>
          <p:cNvPr id="9" name="Oval 5">
            <a:extLst>
              <a:ext uri="{FF2B5EF4-FFF2-40B4-BE49-F238E27FC236}">
                <a16:creationId xmlns:a16="http://schemas.microsoft.com/office/drawing/2014/main" id="{3BC29AE2-3453-4394-8E5C-21845BB4D963}"/>
              </a:ext>
            </a:extLst>
          </p:cNvPr>
          <p:cNvSpPr>
            <a:spLocks noChangeArrowheads="1"/>
          </p:cNvSpPr>
          <p:nvPr userDrawn="1"/>
        </p:nvSpPr>
        <p:spPr bwMode="auto">
          <a:xfrm>
            <a:off x="8322327" y="3991767"/>
            <a:ext cx="2851150" cy="2854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89" name="Group 88">
            <a:extLst>
              <a:ext uri="{FF2B5EF4-FFF2-40B4-BE49-F238E27FC236}">
                <a16:creationId xmlns:a16="http://schemas.microsoft.com/office/drawing/2014/main" id="{79C6FBB4-4A48-4C60-9350-D9BC36F4B7B0}"/>
              </a:ext>
            </a:extLst>
          </p:cNvPr>
          <p:cNvGrpSpPr/>
          <p:nvPr userDrawn="1"/>
        </p:nvGrpSpPr>
        <p:grpSpPr>
          <a:xfrm>
            <a:off x="9131952" y="3559967"/>
            <a:ext cx="1301750" cy="1733550"/>
            <a:chOff x="9131952" y="3559967"/>
            <a:chExt cx="1301750" cy="1733550"/>
          </a:xfrm>
        </p:grpSpPr>
        <p:sp>
          <p:nvSpPr>
            <p:cNvPr id="27" name="Freeform 14">
              <a:extLst>
                <a:ext uri="{FF2B5EF4-FFF2-40B4-BE49-F238E27FC236}">
                  <a16:creationId xmlns:a16="http://schemas.microsoft.com/office/drawing/2014/main" id="{1CA59FF5-B17B-4995-B6AF-CB1147217C44}"/>
                </a:ext>
              </a:extLst>
            </p:cNvPr>
            <p:cNvSpPr>
              <a:spLocks/>
            </p:cNvSpPr>
            <p:nvPr/>
          </p:nvSpPr>
          <p:spPr bwMode="auto">
            <a:xfrm>
              <a:off x="9501839" y="3559967"/>
              <a:ext cx="450850" cy="638175"/>
            </a:xfrm>
            <a:custGeom>
              <a:avLst/>
              <a:gdLst>
                <a:gd name="T0" fmla="*/ 16 w 142"/>
                <a:gd name="T1" fmla="*/ 172 h 201"/>
                <a:gd name="T2" fmla="*/ 29 w 142"/>
                <a:gd name="T3" fmla="*/ 163 h 201"/>
                <a:gd name="T4" fmla="*/ 50 w 142"/>
                <a:gd name="T5" fmla="*/ 169 h 201"/>
                <a:gd name="T6" fmla="*/ 64 w 142"/>
                <a:gd name="T7" fmla="*/ 194 h 201"/>
                <a:gd name="T8" fmla="*/ 78 w 142"/>
                <a:gd name="T9" fmla="*/ 193 h 201"/>
                <a:gd name="T10" fmla="*/ 101 w 142"/>
                <a:gd name="T11" fmla="*/ 149 h 201"/>
                <a:gd name="T12" fmla="*/ 119 w 142"/>
                <a:gd name="T13" fmla="*/ 146 h 201"/>
                <a:gd name="T14" fmla="*/ 126 w 142"/>
                <a:gd name="T15" fmla="*/ 152 h 201"/>
                <a:gd name="T16" fmla="*/ 142 w 142"/>
                <a:gd name="T17" fmla="*/ 153 h 201"/>
                <a:gd name="T18" fmla="*/ 81 w 142"/>
                <a:gd name="T19" fmla="*/ 4 h 201"/>
                <a:gd name="T20" fmla="*/ 75 w 142"/>
                <a:gd name="T21" fmla="*/ 0 h 201"/>
                <a:gd name="T22" fmla="*/ 71 w 142"/>
                <a:gd name="T23" fmla="*/ 1 h 201"/>
                <a:gd name="T24" fmla="*/ 70 w 142"/>
                <a:gd name="T25" fmla="*/ 3 h 201"/>
                <a:gd name="T26" fmla="*/ 69 w 142"/>
                <a:gd name="T27" fmla="*/ 4 h 201"/>
                <a:gd name="T28" fmla="*/ 0 w 142"/>
                <a:gd name="T29" fmla="*/ 170 h 201"/>
                <a:gd name="T30" fmla="*/ 16 w 142"/>
                <a:gd name="T31" fmla="*/ 17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2" h="201">
                  <a:moveTo>
                    <a:pt x="16" y="172"/>
                  </a:moveTo>
                  <a:cubicBezTo>
                    <a:pt x="29" y="163"/>
                    <a:pt x="29" y="163"/>
                    <a:pt x="29" y="163"/>
                  </a:cubicBezTo>
                  <a:cubicBezTo>
                    <a:pt x="36" y="159"/>
                    <a:pt x="45" y="161"/>
                    <a:pt x="50" y="169"/>
                  </a:cubicBezTo>
                  <a:cubicBezTo>
                    <a:pt x="64" y="194"/>
                    <a:pt x="64" y="194"/>
                    <a:pt x="64" y="194"/>
                  </a:cubicBezTo>
                  <a:cubicBezTo>
                    <a:pt x="68" y="201"/>
                    <a:pt x="75" y="201"/>
                    <a:pt x="78" y="193"/>
                  </a:cubicBezTo>
                  <a:cubicBezTo>
                    <a:pt x="101" y="149"/>
                    <a:pt x="101" y="149"/>
                    <a:pt x="101" y="149"/>
                  </a:cubicBezTo>
                  <a:cubicBezTo>
                    <a:pt x="104" y="141"/>
                    <a:pt x="112" y="140"/>
                    <a:pt x="119" y="146"/>
                  </a:cubicBezTo>
                  <a:cubicBezTo>
                    <a:pt x="126" y="152"/>
                    <a:pt x="126" y="152"/>
                    <a:pt x="126" y="152"/>
                  </a:cubicBezTo>
                  <a:cubicBezTo>
                    <a:pt x="131" y="157"/>
                    <a:pt x="137" y="157"/>
                    <a:pt x="142" y="153"/>
                  </a:cubicBezTo>
                  <a:cubicBezTo>
                    <a:pt x="81" y="4"/>
                    <a:pt x="81" y="4"/>
                    <a:pt x="81" y="4"/>
                  </a:cubicBezTo>
                  <a:cubicBezTo>
                    <a:pt x="80" y="2"/>
                    <a:pt x="77" y="0"/>
                    <a:pt x="75" y="0"/>
                  </a:cubicBezTo>
                  <a:cubicBezTo>
                    <a:pt x="73" y="0"/>
                    <a:pt x="72" y="1"/>
                    <a:pt x="71" y="1"/>
                  </a:cubicBezTo>
                  <a:cubicBezTo>
                    <a:pt x="71" y="2"/>
                    <a:pt x="70" y="2"/>
                    <a:pt x="70" y="3"/>
                  </a:cubicBezTo>
                  <a:cubicBezTo>
                    <a:pt x="69" y="3"/>
                    <a:pt x="69" y="4"/>
                    <a:pt x="69" y="4"/>
                  </a:cubicBezTo>
                  <a:cubicBezTo>
                    <a:pt x="0" y="170"/>
                    <a:pt x="0" y="170"/>
                    <a:pt x="0" y="170"/>
                  </a:cubicBezTo>
                  <a:cubicBezTo>
                    <a:pt x="4" y="174"/>
                    <a:pt x="11" y="175"/>
                    <a:pt x="16" y="1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1">
              <a:extLst>
                <a:ext uri="{FF2B5EF4-FFF2-40B4-BE49-F238E27FC236}">
                  <a16:creationId xmlns:a16="http://schemas.microsoft.com/office/drawing/2014/main" id="{FCA3C149-2D87-4AED-955A-F7104E56A858}"/>
                </a:ext>
              </a:extLst>
            </p:cNvPr>
            <p:cNvSpPr>
              <a:spLocks/>
            </p:cNvSpPr>
            <p:nvPr/>
          </p:nvSpPr>
          <p:spPr bwMode="auto">
            <a:xfrm>
              <a:off x="9131952" y="4004467"/>
              <a:ext cx="1219200" cy="1289050"/>
            </a:xfrm>
            <a:custGeom>
              <a:avLst/>
              <a:gdLst>
                <a:gd name="T0" fmla="*/ 385 w 385"/>
                <a:gd name="T1" fmla="*/ 319 h 406"/>
                <a:gd name="T2" fmla="*/ 259 w 385"/>
                <a:gd name="T3" fmla="*/ 13 h 406"/>
                <a:gd name="T4" fmla="*/ 243 w 385"/>
                <a:gd name="T5" fmla="*/ 12 h 406"/>
                <a:gd name="T6" fmla="*/ 236 w 385"/>
                <a:gd name="T7" fmla="*/ 6 h 406"/>
                <a:gd name="T8" fmla="*/ 218 w 385"/>
                <a:gd name="T9" fmla="*/ 9 h 406"/>
                <a:gd name="T10" fmla="*/ 195 w 385"/>
                <a:gd name="T11" fmla="*/ 53 h 406"/>
                <a:gd name="T12" fmla="*/ 181 w 385"/>
                <a:gd name="T13" fmla="*/ 54 h 406"/>
                <a:gd name="T14" fmla="*/ 167 w 385"/>
                <a:gd name="T15" fmla="*/ 29 h 406"/>
                <a:gd name="T16" fmla="*/ 146 w 385"/>
                <a:gd name="T17" fmla="*/ 23 h 406"/>
                <a:gd name="T18" fmla="*/ 133 w 385"/>
                <a:gd name="T19" fmla="*/ 32 h 406"/>
                <a:gd name="T20" fmla="*/ 117 w 385"/>
                <a:gd name="T21" fmla="*/ 30 h 406"/>
                <a:gd name="T22" fmla="*/ 0 w 385"/>
                <a:gd name="T23" fmla="*/ 314 h 406"/>
                <a:gd name="T24" fmla="*/ 197 w 385"/>
                <a:gd name="T25" fmla="*/ 406 h 406"/>
                <a:gd name="T26" fmla="*/ 385 w 385"/>
                <a:gd name="T27" fmla="*/ 319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5" h="406">
                  <a:moveTo>
                    <a:pt x="385" y="319"/>
                  </a:moveTo>
                  <a:cubicBezTo>
                    <a:pt x="259" y="13"/>
                    <a:pt x="259" y="13"/>
                    <a:pt x="259" y="13"/>
                  </a:cubicBezTo>
                  <a:cubicBezTo>
                    <a:pt x="254" y="17"/>
                    <a:pt x="248" y="17"/>
                    <a:pt x="243" y="12"/>
                  </a:cubicBezTo>
                  <a:cubicBezTo>
                    <a:pt x="236" y="6"/>
                    <a:pt x="236" y="6"/>
                    <a:pt x="236" y="6"/>
                  </a:cubicBezTo>
                  <a:cubicBezTo>
                    <a:pt x="229" y="0"/>
                    <a:pt x="221" y="1"/>
                    <a:pt x="218" y="9"/>
                  </a:cubicBezTo>
                  <a:cubicBezTo>
                    <a:pt x="195" y="53"/>
                    <a:pt x="195" y="53"/>
                    <a:pt x="195" y="53"/>
                  </a:cubicBezTo>
                  <a:cubicBezTo>
                    <a:pt x="192" y="61"/>
                    <a:pt x="185" y="61"/>
                    <a:pt x="181" y="54"/>
                  </a:cubicBezTo>
                  <a:cubicBezTo>
                    <a:pt x="167" y="29"/>
                    <a:pt x="167" y="29"/>
                    <a:pt x="167" y="29"/>
                  </a:cubicBezTo>
                  <a:cubicBezTo>
                    <a:pt x="162" y="21"/>
                    <a:pt x="153" y="19"/>
                    <a:pt x="146" y="23"/>
                  </a:cubicBezTo>
                  <a:cubicBezTo>
                    <a:pt x="133" y="32"/>
                    <a:pt x="133" y="32"/>
                    <a:pt x="133" y="32"/>
                  </a:cubicBezTo>
                  <a:cubicBezTo>
                    <a:pt x="128" y="35"/>
                    <a:pt x="121" y="34"/>
                    <a:pt x="117" y="30"/>
                  </a:cubicBezTo>
                  <a:cubicBezTo>
                    <a:pt x="0" y="314"/>
                    <a:pt x="0" y="314"/>
                    <a:pt x="0" y="314"/>
                  </a:cubicBezTo>
                  <a:cubicBezTo>
                    <a:pt x="41" y="327"/>
                    <a:pt x="125" y="359"/>
                    <a:pt x="197" y="406"/>
                  </a:cubicBezTo>
                  <a:cubicBezTo>
                    <a:pt x="197" y="406"/>
                    <a:pt x="292" y="345"/>
                    <a:pt x="385" y="319"/>
                  </a:cubicBezTo>
                  <a:close/>
                </a:path>
              </a:pathLst>
            </a:custGeom>
            <a:solidFill>
              <a:srgbClr val="9DEE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2">
              <a:extLst>
                <a:ext uri="{FF2B5EF4-FFF2-40B4-BE49-F238E27FC236}">
                  <a16:creationId xmlns:a16="http://schemas.microsoft.com/office/drawing/2014/main" id="{53833AD6-2415-408E-836E-6C6049CCBF05}"/>
                </a:ext>
              </a:extLst>
            </p:cNvPr>
            <p:cNvSpPr>
              <a:spLocks/>
            </p:cNvSpPr>
            <p:nvPr/>
          </p:nvSpPr>
          <p:spPr bwMode="auto">
            <a:xfrm>
              <a:off x="9936814" y="4210842"/>
              <a:ext cx="496888" cy="219075"/>
            </a:xfrm>
            <a:custGeom>
              <a:avLst/>
              <a:gdLst>
                <a:gd name="T0" fmla="*/ 146 w 157"/>
                <a:gd name="T1" fmla="*/ 47 h 69"/>
                <a:gd name="T2" fmla="*/ 144 w 157"/>
                <a:gd name="T3" fmla="*/ 47 h 69"/>
                <a:gd name="T4" fmla="*/ 144 w 157"/>
                <a:gd name="T5" fmla="*/ 46 h 69"/>
                <a:gd name="T6" fmla="*/ 121 w 157"/>
                <a:gd name="T7" fmla="*/ 23 h 69"/>
                <a:gd name="T8" fmla="*/ 119 w 157"/>
                <a:gd name="T9" fmla="*/ 23 h 69"/>
                <a:gd name="T10" fmla="*/ 87 w 157"/>
                <a:gd name="T11" fmla="*/ 0 h 69"/>
                <a:gd name="T12" fmla="*/ 53 w 157"/>
                <a:gd name="T13" fmla="*/ 26 h 69"/>
                <a:gd name="T14" fmla="*/ 41 w 157"/>
                <a:gd name="T15" fmla="*/ 23 h 69"/>
                <a:gd name="T16" fmla="*/ 18 w 157"/>
                <a:gd name="T17" fmla="*/ 42 h 69"/>
                <a:gd name="T18" fmla="*/ 14 w 157"/>
                <a:gd name="T19" fmla="*/ 41 h 69"/>
                <a:gd name="T20" fmla="*/ 0 w 157"/>
                <a:gd name="T21" fmla="*/ 55 h 69"/>
                <a:gd name="T22" fmla="*/ 14 w 157"/>
                <a:gd name="T23" fmla="*/ 69 h 69"/>
                <a:gd name="T24" fmla="*/ 146 w 157"/>
                <a:gd name="T25" fmla="*/ 69 h 69"/>
                <a:gd name="T26" fmla="*/ 146 w 157"/>
                <a:gd name="T27" fmla="*/ 69 h 69"/>
                <a:gd name="T28" fmla="*/ 146 w 157"/>
                <a:gd name="T29" fmla="*/ 69 h 69"/>
                <a:gd name="T30" fmla="*/ 157 w 157"/>
                <a:gd name="T31" fmla="*/ 58 h 69"/>
                <a:gd name="T32" fmla="*/ 146 w 157"/>
                <a:gd name="T33" fmla="*/ 4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69">
                  <a:moveTo>
                    <a:pt x="146" y="47"/>
                  </a:moveTo>
                  <a:cubicBezTo>
                    <a:pt x="145" y="47"/>
                    <a:pt x="145" y="47"/>
                    <a:pt x="144" y="47"/>
                  </a:cubicBezTo>
                  <a:cubicBezTo>
                    <a:pt x="144" y="47"/>
                    <a:pt x="144" y="47"/>
                    <a:pt x="144" y="46"/>
                  </a:cubicBezTo>
                  <a:cubicBezTo>
                    <a:pt x="144" y="33"/>
                    <a:pt x="134" y="23"/>
                    <a:pt x="121" y="23"/>
                  </a:cubicBezTo>
                  <a:cubicBezTo>
                    <a:pt x="121" y="23"/>
                    <a:pt x="120" y="23"/>
                    <a:pt x="119" y="23"/>
                  </a:cubicBezTo>
                  <a:cubicBezTo>
                    <a:pt x="115" y="10"/>
                    <a:pt x="102" y="0"/>
                    <a:pt x="87" y="0"/>
                  </a:cubicBezTo>
                  <a:cubicBezTo>
                    <a:pt x="70" y="0"/>
                    <a:pt x="57" y="11"/>
                    <a:pt x="53" y="26"/>
                  </a:cubicBezTo>
                  <a:cubicBezTo>
                    <a:pt x="50" y="24"/>
                    <a:pt x="46" y="23"/>
                    <a:pt x="41" y="23"/>
                  </a:cubicBezTo>
                  <a:cubicBezTo>
                    <a:pt x="30" y="23"/>
                    <a:pt x="20" y="31"/>
                    <a:pt x="18" y="42"/>
                  </a:cubicBezTo>
                  <a:cubicBezTo>
                    <a:pt x="17" y="42"/>
                    <a:pt x="15" y="41"/>
                    <a:pt x="14" y="41"/>
                  </a:cubicBezTo>
                  <a:cubicBezTo>
                    <a:pt x="6" y="41"/>
                    <a:pt x="0" y="48"/>
                    <a:pt x="0" y="55"/>
                  </a:cubicBezTo>
                  <a:cubicBezTo>
                    <a:pt x="0" y="63"/>
                    <a:pt x="6" y="69"/>
                    <a:pt x="14" y="69"/>
                  </a:cubicBezTo>
                  <a:cubicBezTo>
                    <a:pt x="146" y="69"/>
                    <a:pt x="146" y="69"/>
                    <a:pt x="146" y="69"/>
                  </a:cubicBezTo>
                  <a:cubicBezTo>
                    <a:pt x="146" y="69"/>
                    <a:pt x="146" y="69"/>
                    <a:pt x="146" y="69"/>
                  </a:cubicBezTo>
                  <a:cubicBezTo>
                    <a:pt x="146" y="69"/>
                    <a:pt x="146" y="69"/>
                    <a:pt x="146" y="69"/>
                  </a:cubicBezTo>
                  <a:cubicBezTo>
                    <a:pt x="152" y="69"/>
                    <a:pt x="157" y="64"/>
                    <a:pt x="157" y="58"/>
                  </a:cubicBezTo>
                  <a:cubicBezTo>
                    <a:pt x="157" y="52"/>
                    <a:pt x="152" y="47"/>
                    <a:pt x="146"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4">
              <a:extLst>
                <a:ext uri="{FF2B5EF4-FFF2-40B4-BE49-F238E27FC236}">
                  <a16:creationId xmlns:a16="http://schemas.microsoft.com/office/drawing/2014/main" id="{1AD4A66E-8059-46F0-A96E-4BBF33D68FF7}"/>
                </a:ext>
              </a:extLst>
            </p:cNvPr>
            <p:cNvSpPr>
              <a:spLocks noEditPoints="1"/>
            </p:cNvSpPr>
            <p:nvPr/>
          </p:nvSpPr>
          <p:spPr bwMode="auto">
            <a:xfrm>
              <a:off x="9352614" y="3559967"/>
              <a:ext cx="1081088" cy="1339850"/>
            </a:xfrm>
            <a:custGeom>
              <a:avLst/>
              <a:gdLst>
                <a:gd name="T0" fmla="*/ 47 w 341"/>
                <a:gd name="T1" fmla="*/ 170 h 422"/>
                <a:gd name="T2" fmla="*/ 116 w 341"/>
                <a:gd name="T3" fmla="*/ 4 h 422"/>
                <a:gd name="T4" fmla="*/ 117 w 341"/>
                <a:gd name="T5" fmla="*/ 3 h 422"/>
                <a:gd name="T6" fmla="*/ 118 w 341"/>
                <a:gd name="T7" fmla="*/ 1 h 422"/>
                <a:gd name="T8" fmla="*/ 122 w 341"/>
                <a:gd name="T9" fmla="*/ 0 h 422"/>
                <a:gd name="T10" fmla="*/ 128 w 341"/>
                <a:gd name="T11" fmla="*/ 4 h 422"/>
                <a:gd name="T12" fmla="*/ 189 w 341"/>
                <a:gd name="T13" fmla="*/ 153 h 422"/>
                <a:gd name="T14" fmla="*/ 173 w 341"/>
                <a:gd name="T15" fmla="*/ 152 h 422"/>
                <a:gd name="T16" fmla="*/ 166 w 341"/>
                <a:gd name="T17" fmla="*/ 146 h 422"/>
                <a:gd name="T18" fmla="*/ 148 w 341"/>
                <a:gd name="T19" fmla="*/ 149 h 422"/>
                <a:gd name="T20" fmla="*/ 125 w 341"/>
                <a:gd name="T21" fmla="*/ 193 h 422"/>
                <a:gd name="T22" fmla="*/ 111 w 341"/>
                <a:gd name="T23" fmla="*/ 194 h 422"/>
                <a:gd name="T24" fmla="*/ 97 w 341"/>
                <a:gd name="T25" fmla="*/ 169 h 422"/>
                <a:gd name="T26" fmla="*/ 76 w 341"/>
                <a:gd name="T27" fmla="*/ 163 h 422"/>
                <a:gd name="T28" fmla="*/ 63 w 341"/>
                <a:gd name="T29" fmla="*/ 172 h 422"/>
                <a:gd name="T30" fmla="*/ 47 w 341"/>
                <a:gd name="T31" fmla="*/ 170 h 422"/>
                <a:gd name="T32" fmla="*/ 220 w 341"/>
                <a:gd name="T33" fmla="*/ 229 h 422"/>
                <a:gd name="T34" fmla="*/ 219 w 341"/>
                <a:gd name="T35" fmla="*/ 226 h 422"/>
                <a:gd name="T36" fmla="*/ 189 w 341"/>
                <a:gd name="T37" fmla="*/ 153 h 422"/>
                <a:gd name="T38" fmla="*/ 173 w 341"/>
                <a:gd name="T39" fmla="*/ 152 h 422"/>
                <a:gd name="T40" fmla="*/ 166 w 341"/>
                <a:gd name="T41" fmla="*/ 146 h 422"/>
                <a:gd name="T42" fmla="*/ 148 w 341"/>
                <a:gd name="T43" fmla="*/ 149 h 422"/>
                <a:gd name="T44" fmla="*/ 125 w 341"/>
                <a:gd name="T45" fmla="*/ 193 h 422"/>
                <a:gd name="T46" fmla="*/ 111 w 341"/>
                <a:gd name="T47" fmla="*/ 194 h 422"/>
                <a:gd name="T48" fmla="*/ 97 w 341"/>
                <a:gd name="T49" fmla="*/ 169 h 422"/>
                <a:gd name="T50" fmla="*/ 76 w 341"/>
                <a:gd name="T51" fmla="*/ 163 h 422"/>
                <a:gd name="T52" fmla="*/ 63 w 341"/>
                <a:gd name="T53" fmla="*/ 172 h 422"/>
                <a:gd name="T54" fmla="*/ 47 w 341"/>
                <a:gd name="T55" fmla="*/ 170 h 422"/>
                <a:gd name="T56" fmla="*/ 0 w 341"/>
                <a:gd name="T57" fmla="*/ 284 h 422"/>
                <a:gd name="T58" fmla="*/ 237 w 341"/>
                <a:gd name="T59" fmla="*/ 231 h 422"/>
                <a:gd name="T60" fmla="*/ 245 w 341"/>
                <a:gd name="T61" fmla="*/ 217 h 422"/>
                <a:gd name="T62" fmla="*/ 271 w 341"/>
                <a:gd name="T63" fmla="*/ 205 h 422"/>
                <a:gd name="T64" fmla="*/ 303 w 341"/>
                <a:gd name="T65" fmla="*/ 228 h 422"/>
                <a:gd name="T66" fmla="*/ 305 w 341"/>
                <a:gd name="T67" fmla="*/ 228 h 422"/>
                <a:gd name="T68" fmla="*/ 328 w 341"/>
                <a:gd name="T69" fmla="*/ 251 h 422"/>
                <a:gd name="T70" fmla="*/ 328 w 341"/>
                <a:gd name="T71" fmla="*/ 253 h 422"/>
                <a:gd name="T72" fmla="*/ 330 w 341"/>
                <a:gd name="T73" fmla="*/ 253 h 422"/>
                <a:gd name="T74" fmla="*/ 341 w 341"/>
                <a:gd name="T75" fmla="*/ 264 h 422"/>
                <a:gd name="T76" fmla="*/ 330 w 341"/>
                <a:gd name="T77" fmla="*/ 275 h 422"/>
                <a:gd name="T78" fmla="*/ 300 w 341"/>
                <a:gd name="T79" fmla="*/ 422 h 422"/>
                <a:gd name="T80" fmla="*/ 239 w 341"/>
                <a:gd name="T81" fmla="*/ 274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1" h="422">
                  <a:moveTo>
                    <a:pt x="47" y="170"/>
                  </a:moveTo>
                  <a:cubicBezTo>
                    <a:pt x="116" y="4"/>
                    <a:pt x="116" y="4"/>
                    <a:pt x="116" y="4"/>
                  </a:cubicBezTo>
                  <a:cubicBezTo>
                    <a:pt x="116" y="4"/>
                    <a:pt x="116" y="3"/>
                    <a:pt x="117" y="3"/>
                  </a:cubicBezTo>
                  <a:cubicBezTo>
                    <a:pt x="117" y="2"/>
                    <a:pt x="118" y="2"/>
                    <a:pt x="118" y="1"/>
                  </a:cubicBezTo>
                  <a:cubicBezTo>
                    <a:pt x="119" y="1"/>
                    <a:pt x="120" y="0"/>
                    <a:pt x="122" y="0"/>
                  </a:cubicBezTo>
                  <a:cubicBezTo>
                    <a:pt x="124" y="0"/>
                    <a:pt x="127" y="2"/>
                    <a:pt x="128" y="4"/>
                  </a:cubicBezTo>
                  <a:cubicBezTo>
                    <a:pt x="189" y="153"/>
                    <a:pt x="189" y="153"/>
                    <a:pt x="189" y="153"/>
                  </a:cubicBezTo>
                  <a:cubicBezTo>
                    <a:pt x="184" y="157"/>
                    <a:pt x="178" y="157"/>
                    <a:pt x="173" y="152"/>
                  </a:cubicBezTo>
                  <a:cubicBezTo>
                    <a:pt x="166" y="146"/>
                    <a:pt x="166" y="146"/>
                    <a:pt x="166" y="146"/>
                  </a:cubicBezTo>
                  <a:cubicBezTo>
                    <a:pt x="159" y="140"/>
                    <a:pt x="151" y="141"/>
                    <a:pt x="148" y="149"/>
                  </a:cubicBezTo>
                  <a:cubicBezTo>
                    <a:pt x="125" y="193"/>
                    <a:pt x="125" y="193"/>
                    <a:pt x="125" y="193"/>
                  </a:cubicBezTo>
                  <a:cubicBezTo>
                    <a:pt x="122" y="201"/>
                    <a:pt x="115" y="201"/>
                    <a:pt x="111" y="194"/>
                  </a:cubicBezTo>
                  <a:cubicBezTo>
                    <a:pt x="97" y="169"/>
                    <a:pt x="97" y="169"/>
                    <a:pt x="97" y="169"/>
                  </a:cubicBezTo>
                  <a:cubicBezTo>
                    <a:pt x="92" y="161"/>
                    <a:pt x="83" y="159"/>
                    <a:pt x="76" y="163"/>
                  </a:cubicBezTo>
                  <a:cubicBezTo>
                    <a:pt x="63" y="172"/>
                    <a:pt x="63" y="172"/>
                    <a:pt x="63" y="172"/>
                  </a:cubicBezTo>
                  <a:cubicBezTo>
                    <a:pt x="58" y="175"/>
                    <a:pt x="51" y="174"/>
                    <a:pt x="47" y="170"/>
                  </a:cubicBezTo>
                  <a:close/>
                  <a:moveTo>
                    <a:pt x="220" y="229"/>
                  </a:moveTo>
                  <a:cubicBezTo>
                    <a:pt x="219" y="226"/>
                    <a:pt x="219" y="226"/>
                    <a:pt x="219" y="226"/>
                  </a:cubicBezTo>
                  <a:cubicBezTo>
                    <a:pt x="189" y="153"/>
                    <a:pt x="189" y="153"/>
                    <a:pt x="189" y="153"/>
                  </a:cubicBezTo>
                  <a:cubicBezTo>
                    <a:pt x="184" y="157"/>
                    <a:pt x="178" y="157"/>
                    <a:pt x="173" y="152"/>
                  </a:cubicBezTo>
                  <a:cubicBezTo>
                    <a:pt x="166" y="146"/>
                    <a:pt x="166" y="146"/>
                    <a:pt x="166" y="146"/>
                  </a:cubicBezTo>
                  <a:cubicBezTo>
                    <a:pt x="159" y="140"/>
                    <a:pt x="151" y="141"/>
                    <a:pt x="148" y="149"/>
                  </a:cubicBezTo>
                  <a:cubicBezTo>
                    <a:pt x="125" y="193"/>
                    <a:pt x="125" y="193"/>
                    <a:pt x="125" y="193"/>
                  </a:cubicBezTo>
                  <a:cubicBezTo>
                    <a:pt x="122" y="201"/>
                    <a:pt x="115" y="201"/>
                    <a:pt x="111" y="194"/>
                  </a:cubicBezTo>
                  <a:cubicBezTo>
                    <a:pt x="97" y="169"/>
                    <a:pt x="97" y="169"/>
                    <a:pt x="97" y="169"/>
                  </a:cubicBezTo>
                  <a:cubicBezTo>
                    <a:pt x="92" y="161"/>
                    <a:pt x="83" y="159"/>
                    <a:pt x="76" y="163"/>
                  </a:cubicBezTo>
                  <a:cubicBezTo>
                    <a:pt x="63" y="172"/>
                    <a:pt x="63" y="172"/>
                    <a:pt x="63" y="172"/>
                  </a:cubicBezTo>
                  <a:cubicBezTo>
                    <a:pt x="58" y="175"/>
                    <a:pt x="51" y="174"/>
                    <a:pt x="47" y="170"/>
                  </a:cubicBezTo>
                  <a:cubicBezTo>
                    <a:pt x="0" y="284"/>
                    <a:pt x="0" y="284"/>
                    <a:pt x="0" y="284"/>
                  </a:cubicBezTo>
                  <a:moveTo>
                    <a:pt x="237" y="231"/>
                  </a:moveTo>
                  <a:cubicBezTo>
                    <a:pt x="239" y="223"/>
                    <a:pt x="245" y="217"/>
                    <a:pt x="245" y="217"/>
                  </a:cubicBezTo>
                  <a:cubicBezTo>
                    <a:pt x="251" y="210"/>
                    <a:pt x="260" y="205"/>
                    <a:pt x="271" y="205"/>
                  </a:cubicBezTo>
                  <a:cubicBezTo>
                    <a:pt x="286" y="205"/>
                    <a:pt x="299" y="215"/>
                    <a:pt x="303" y="228"/>
                  </a:cubicBezTo>
                  <a:cubicBezTo>
                    <a:pt x="304" y="228"/>
                    <a:pt x="305" y="228"/>
                    <a:pt x="305" y="228"/>
                  </a:cubicBezTo>
                  <a:cubicBezTo>
                    <a:pt x="318" y="228"/>
                    <a:pt x="328" y="239"/>
                    <a:pt x="328" y="251"/>
                  </a:cubicBezTo>
                  <a:cubicBezTo>
                    <a:pt x="328" y="252"/>
                    <a:pt x="328" y="252"/>
                    <a:pt x="328" y="253"/>
                  </a:cubicBezTo>
                  <a:cubicBezTo>
                    <a:pt x="329" y="253"/>
                    <a:pt x="329" y="253"/>
                    <a:pt x="330" y="253"/>
                  </a:cubicBezTo>
                  <a:cubicBezTo>
                    <a:pt x="336" y="253"/>
                    <a:pt x="341" y="258"/>
                    <a:pt x="341" y="264"/>
                  </a:cubicBezTo>
                  <a:cubicBezTo>
                    <a:pt x="341" y="270"/>
                    <a:pt x="336" y="275"/>
                    <a:pt x="330" y="275"/>
                  </a:cubicBezTo>
                  <a:moveTo>
                    <a:pt x="300" y="422"/>
                  </a:moveTo>
                  <a:cubicBezTo>
                    <a:pt x="239" y="274"/>
                    <a:pt x="239" y="274"/>
                    <a:pt x="239" y="274"/>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85" name="Group 84">
            <a:extLst>
              <a:ext uri="{FF2B5EF4-FFF2-40B4-BE49-F238E27FC236}">
                <a16:creationId xmlns:a16="http://schemas.microsoft.com/office/drawing/2014/main" id="{9C2D3E65-D465-470D-8149-1FF6593ABF73}"/>
              </a:ext>
            </a:extLst>
          </p:cNvPr>
          <p:cNvGrpSpPr/>
          <p:nvPr userDrawn="1"/>
        </p:nvGrpSpPr>
        <p:grpSpPr>
          <a:xfrm>
            <a:off x="10698533" y="3132930"/>
            <a:ext cx="649288" cy="1006475"/>
            <a:chOff x="10665477" y="3109117"/>
            <a:chExt cx="649288" cy="1006475"/>
          </a:xfrm>
        </p:grpSpPr>
        <p:sp>
          <p:nvSpPr>
            <p:cNvPr id="70" name="Oval 52">
              <a:extLst>
                <a:ext uri="{FF2B5EF4-FFF2-40B4-BE49-F238E27FC236}">
                  <a16:creationId xmlns:a16="http://schemas.microsoft.com/office/drawing/2014/main" id="{B5E249C7-F616-41BF-A536-57E3585E056E}"/>
                </a:ext>
              </a:extLst>
            </p:cNvPr>
            <p:cNvSpPr>
              <a:spLocks noChangeArrowheads="1"/>
            </p:cNvSpPr>
            <p:nvPr/>
          </p:nvSpPr>
          <p:spPr bwMode="auto">
            <a:xfrm>
              <a:off x="10665477" y="3112292"/>
              <a:ext cx="649288" cy="650875"/>
            </a:xfrm>
            <a:prstGeom prst="ellipse">
              <a:avLst/>
            </a:prstGeom>
            <a:solidFill>
              <a:srgbClr val="D5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53">
              <a:extLst>
                <a:ext uri="{FF2B5EF4-FFF2-40B4-BE49-F238E27FC236}">
                  <a16:creationId xmlns:a16="http://schemas.microsoft.com/office/drawing/2014/main" id="{80183001-D2CF-469B-9566-06BAB3C3DEFE}"/>
                </a:ext>
              </a:extLst>
            </p:cNvPr>
            <p:cNvSpPr>
              <a:spLocks/>
            </p:cNvSpPr>
            <p:nvPr/>
          </p:nvSpPr>
          <p:spPr bwMode="auto">
            <a:xfrm>
              <a:off x="10665477" y="3112292"/>
              <a:ext cx="649288" cy="428625"/>
            </a:xfrm>
            <a:custGeom>
              <a:avLst/>
              <a:gdLst>
                <a:gd name="T0" fmla="*/ 205 w 205"/>
                <a:gd name="T1" fmla="*/ 101 h 135"/>
                <a:gd name="T2" fmla="*/ 205 w 205"/>
                <a:gd name="T3" fmla="*/ 101 h 135"/>
                <a:gd name="T4" fmla="*/ 205 w 205"/>
                <a:gd name="T5" fmla="*/ 101 h 135"/>
                <a:gd name="T6" fmla="*/ 102 w 205"/>
                <a:gd name="T7" fmla="*/ 0 h 135"/>
                <a:gd name="T8" fmla="*/ 0 w 205"/>
                <a:gd name="T9" fmla="*/ 101 h 135"/>
                <a:gd name="T10" fmla="*/ 0 w 205"/>
                <a:gd name="T11" fmla="*/ 101 h 135"/>
                <a:gd name="T12" fmla="*/ 0 w 205"/>
                <a:gd name="T13" fmla="*/ 101 h 135"/>
                <a:gd name="T14" fmla="*/ 0 w 205"/>
                <a:gd name="T15" fmla="*/ 102 h 135"/>
                <a:gd name="T16" fmla="*/ 0 w 205"/>
                <a:gd name="T17" fmla="*/ 102 h 135"/>
                <a:gd name="T18" fmla="*/ 34 w 205"/>
                <a:gd name="T19" fmla="*/ 135 h 135"/>
                <a:gd name="T20" fmla="*/ 68 w 205"/>
                <a:gd name="T21" fmla="*/ 102 h 135"/>
                <a:gd name="T22" fmla="*/ 68 w 205"/>
                <a:gd name="T23" fmla="*/ 102 h 135"/>
                <a:gd name="T24" fmla="*/ 102 w 205"/>
                <a:gd name="T25" fmla="*/ 135 h 135"/>
                <a:gd name="T26" fmla="*/ 137 w 205"/>
                <a:gd name="T27" fmla="*/ 102 h 135"/>
                <a:gd name="T28" fmla="*/ 137 w 205"/>
                <a:gd name="T29" fmla="*/ 102 h 135"/>
                <a:gd name="T30" fmla="*/ 171 w 205"/>
                <a:gd name="T31" fmla="*/ 135 h 135"/>
                <a:gd name="T32" fmla="*/ 205 w 205"/>
                <a:gd name="T33" fmla="*/ 102 h 135"/>
                <a:gd name="T34" fmla="*/ 205 w 205"/>
                <a:gd name="T35" fmla="*/ 102 h 135"/>
                <a:gd name="T36" fmla="*/ 205 w 205"/>
                <a:gd name="T37" fmla="*/ 10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 h="135">
                  <a:moveTo>
                    <a:pt x="205" y="101"/>
                  </a:moveTo>
                  <a:cubicBezTo>
                    <a:pt x="205" y="101"/>
                    <a:pt x="205" y="101"/>
                    <a:pt x="205" y="101"/>
                  </a:cubicBezTo>
                  <a:cubicBezTo>
                    <a:pt x="205" y="101"/>
                    <a:pt x="205" y="101"/>
                    <a:pt x="205" y="101"/>
                  </a:cubicBezTo>
                  <a:cubicBezTo>
                    <a:pt x="204" y="45"/>
                    <a:pt x="159" y="0"/>
                    <a:pt x="102" y="0"/>
                  </a:cubicBezTo>
                  <a:cubicBezTo>
                    <a:pt x="46" y="0"/>
                    <a:pt x="1" y="45"/>
                    <a:pt x="0" y="101"/>
                  </a:cubicBezTo>
                  <a:cubicBezTo>
                    <a:pt x="0" y="101"/>
                    <a:pt x="0" y="101"/>
                    <a:pt x="0" y="101"/>
                  </a:cubicBezTo>
                  <a:cubicBezTo>
                    <a:pt x="0" y="101"/>
                    <a:pt x="0" y="101"/>
                    <a:pt x="0" y="101"/>
                  </a:cubicBezTo>
                  <a:cubicBezTo>
                    <a:pt x="0" y="102"/>
                    <a:pt x="0" y="102"/>
                    <a:pt x="0" y="102"/>
                  </a:cubicBezTo>
                  <a:cubicBezTo>
                    <a:pt x="0" y="102"/>
                    <a:pt x="0" y="102"/>
                    <a:pt x="0" y="102"/>
                  </a:cubicBezTo>
                  <a:cubicBezTo>
                    <a:pt x="1" y="121"/>
                    <a:pt x="16" y="135"/>
                    <a:pt x="34" y="135"/>
                  </a:cubicBezTo>
                  <a:cubicBezTo>
                    <a:pt x="52" y="135"/>
                    <a:pt x="67" y="121"/>
                    <a:pt x="68" y="102"/>
                  </a:cubicBezTo>
                  <a:cubicBezTo>
                    <a:pt x="68" y="102"/>
                    <a:pt x="68" y="102"/>
                    <a:pt x="68" y="102"/>
                  </a:cubicBezTo>
                  <a:cubicBezTo>
                    <a:pt x="69" y="121"/>
                    <a:pt x="84" y="135"/>
                    <a:pt x="102" y="135"/>
                  </a:cubicBezTo>
                  <a:cubicBezTo>
                    <a:pt x="121" y="135"/>
                    <a:pt x="136" y="121"/>
                    <a:pt x="137" y="102"/>
                  </a:cubicBezTo>
                  <a:cubicBezTo>
                    <a:pt x="137" y="102"/>
                    <a:pt x="137" y="102"/>
                    <a:pt x="137" y="102"/>
                  </a:cubicBezTo>
                  <a:cubicBezTo>
                    <a:pt x="138" y="121"/>
                    <a:pt x="153" y="135"/>
                    <a:pt x="171" y="135"/>
                  </a:cubicBezTo>
                  <a:cubicBezTo>
                    <a:pt x="189" y="135"/>
                    <a:pt x="204" y="121"/>
                    <a:pt x="205" y="102"/>
                  </a:cubicBezTo>
                  <a:cubicBezTo>
                    <a:pt x="205" y="102"/>
                    <a:pt x="205" y="102"/>
                    <a:pt x="205" y="102"/>
                  </a:cubicBezTo>
                  <a:cubicBezTo>
                    <a:pt x="205" y="102"/>
                    <a:pt x="205" y="102"/>
                    <a:pt x="205" y="101"/>
                  </a:cubicBezTo>
                  <a:close/>
                </a:path>
              </a:pathLst>
            </a:custGeom>
            <a:solidFill>
              <a:srgbClr val="9DEE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54">
              <a:extLst>
                <a:ext uri="{FF2B5EF4-FFF2-40B4-BE49-F238E27FC236}">
                  <a16:creationId xmlns:a16="http://schemas.microsoft.com/office/drawing/2014/main" id="{ED4DDE49-B70E-43DF-ACC8-28DD2D61005D}"/>
                </a:ext>
              </a:extLst>
            </p:cNvPr>
            <p:cNvSpPr>
              <a:spLocks/>
            </p:cNvSpPr>
            <p:nvPr/>
          </p:nvSpPr>
          <p:spPr bwMode="auto">
            <a:xfrm>
              <a:off x="10884552" y="3906042"/>
              <a:ext cx="212725" cy="209550"/>
            </a:xfrm>
            <a:custGeom>
              <a:avLst/>
              <a:gdLst>
                <a:gd name="T0" fmla="*/ 50 w 67"/>
                <a:gd name="T1" fmla="*/ 66 h 66"/>
                <a:gd name="T2" fmla="*/ 17 w 67"/>
                <a:gd name="T3" fmla="*/ 66 h 66"/>
                <a:gd name="T4" fmla="*/ 0 w 67"/>
                <a:gd name="T5" fmla="*/ 50 h 66"/>
                <a:gd name="T6" fmla="*/ 0 w 67"/>
                <a:gd name="T7" fmla="*/ 0 h 66"/>
                <a:gd name="T8" fmla="*/ 67 w 67"/>
                <a:gd name="T9" fmla="*/ 0 h 66"/>
                <a:gd name="T10" fmla="*/ 67 w 67"/>
                <a:gd name="T11" fmla="*/ 50 h 66"/>
                <a:gd name="T12" fmla="*/ 50 w 67"/>
                <a:gd name="T13" fmla="*/ 66 h 66"/>
              </a:gdLst>
              <a:ahLst/>
              <a:cxnLst>
                <a:cxn ang="0">
                  <a:pos x="T0" y="T1"/>
                </a:cxn>
                <a:cxn ang="0">
                  <a:pos x="T2" y="T3"/>
                </a:cxn>
                <a:cxn ang="0">
                  <a:pos x="T4" y="T5"/>
                </a:cxn>
                <a:cxn ang="0">
                  <a:pos x="T6" y="T7"/>
                </a:cxn>
                <a:cxn ang="0">
                  <a:pos x="T8" y="T9"/>
                </a:cxn>
                <a:cxn ang="0">
                  <a:pos x="T10" y="T11"/>
                </a:cxn>
                <a:cxn ang="0">
                  <a:pos x="T12" y="T13"/>
                </a:cxn>
              </a:cxnLst>
              <a:rect l="0" t="0" r="r" b="b"/>
              <a:pathLst>
                <a:path w="67" h="66">
                  <a:moveTo>
                    <a:pt x="50" y="66"/>
                  </a:moveTo>
                  <a:cubicBezTo>
                    <a:pt x="17" y="66"/>
                    <a:pt x="17" y="66"/>
                    <a:pt x="17" y="66"/>
                  </a:cubicBezTo>
                  <a:cubicBezTo>
                    <a:pt x="8" y="66"/>
                    <a:pt x="0" y="59"/>
                    <a:pt x="0" y="50"/>
                  </a:cubicBezTo>
                  <a:cubicBezTo>
                    <a:pt x="0" y="0"/>
                    <a:pt x="0" y="0"/>
                    <a:pt x="0" y="0"/>
                  </a:cubicBezTo>
                  <a:cubicBezTo>
                    <a:pt x="67" y="0"/>
                    <a:pt x="67" y="0"/>
                    <a:pt x="67" y="0"/>
                  </a:cubicBezTo>
                  <a:cubicBezTo>
                    <a:pt x="67" y="50"/>
                    <a:pt x="67" y="50"/>
                    <a:pt x="67" y="50"/>
                  </a:cubicBezTo>
                  <a:cubicBezTo>
                    <a:pt x="67" y="59"/>
                    <a:pt x="59" y="66"/>
                    <a:pt x="50" y="66"/>
                  </a:cubicBezTo>
                  <a:close/>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55">
              <a:extLst>
                <a:ext uri="{FF2B5EF4-FFF2-40B4-BE49-F238E27FC236}">
                  <a16:creationId xmlns:a16="http://schemas.microsoft.com/office/drawing/2014/main" id="{1936BF22-B5EA-43FA-97DA-DA6A6581F5E3}"/>
                </a:ext>
              </a:extLst>
            </p:cNvPr>
            <p:cNvSpPr>
              <a:spLocks/>
            </p:cNvSpPr>
            <p:nvPr/>
          </p:nvSpPr>
          <p:spPr bwMode="auto">
            <a:xfrm>
              <a:off x="10881377" y="3109117"/>
              <a:ext cx="219075" cy="431800"/>
            </a:xfrm>
            <a:custGeom>
              <a:avLst/>
              <a:gdLst>
                <a:gd name="T0" fmla="*/ 34 w 69"/>
                <a:gd name="T1" fmla="*/ 136 h 136"/>
                <a:gd name="T2" fmla="*/ 0 w 69"/>
                <a:gd name="T3" fmla="*/ 102 h 136"/>
                <a:gd name="T4" fmla="*/ 34 w 69"/>
                <a:gd name="T5" fmla="*/ 1 h 136"/>
                <a:gd name="T6" fmla="*/ 69 w 69"/>
                <a:gd name="T7" fmla="*/ 102 h 136"/>
                <a:gd name="T8" fmla="*/ 34 w 69"/>
                <a:gd name="T9" fmla="*/ 136 h 136"/>
              </a:gdLst>
              <a:ahLst/>
              <a:cxnLst>
                <a:cxn ang="0">
                  <a:pos x="T0" y="T1"/>
                </a:cxn>
                <a:cxn ang="0">
                  <a:pos x="T2" y="T3"/>
                </a:cxn>
                <a:cxn ang="0">
                  <a:pos x="T4" y="T5"/>
                </a:cxn>
                <a:cxn ang="0">
                  <a:pos x="T6" y="T7"/>
                </a:cxn>
                <a:cxn ang="0">
                  <a:pos x="T8" y="T9"/>
                </a:cxn>
              </a:cxnLst>
              <a:rect l="0" t="0" r="r" b="b"/>
              <a:pathLst>
                <a:path w="69" h="136">
                  <a:moveTo>
                    <a:pt x="34" y="136"/>
                  </a:moveTo>
                  <a:cubicBezTo>
                    <a:pt x="15" y="136"/>
                    <a:pt x="0" y="121"/>
                    <a:pt x="0" y="102"/>
                  </a:cubicBezTo>
                  <a:cubicBezTo>
                    <a:pt x="0" y="102"/>
                    <a:pt x="2" y="1"/>
                    <a:pt x="34" y="1"/>
                  </a:cubicBezTo>
                  <a:cubicBezTo>
                    <a:pt x="67" y="0"/>
                    <a:pt x="69" y="102"/>
                    <a:pt x="69" y="102"/>
                  </a:cubicBezTo>
                  <a:cubicBezTo>
                    <a:pt x="69" y="121"/>
                    <a:pt x="53" y="136"/>
                    <a:pt x="34" y="136"/>
                  </a:cubicBezTo>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Oval 56">
              <a:extLst>
                <a:ext uri="{FF2B5EF4-FFF2-40B4-BE49-F238E27FC236}">
                  <a16:creationId xmlns:a16="http://schemas.microsoft.com/office/drawing/2014/main" id="{C7B93939-D415-4BFC-81AE-D39E77781FF3}"/>
                </a:ext>
              </a:extLst>
            </p:cNvPr>
            <p:cNvSpPr>
              <a:spLocks noChangeArrowheads="1"/>
            </p:cNvSpPr>
            <p:nvPr/>
          </p:nvSpPr>
          <p:spPr bwMode="auto">
            <a:xfrm>
              <a:off x="10852802" y="3906042"/>
              <a:ext cx="63500" cy="60325"/>
            </a:xfrm>
            <a:prstGeom prst="ellipse">
              <a:avLst/>
            </a:prstGeom>
            <a:solidFill>
              <a:srgbClr val="28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Oval 57">
              <a:extLst>
                <a:ext uri="{FF2B5EF4-FFF2-40B4-BE49-F238E27FC236}">
                  <a16:creationId xmlns:a16="http://schemas.microsoft.com/office/drawing/2014/main" id="{E275FBEB-8835-4D49-AD9B-704269682806}"/>
                </a:ext>
              </a:extLst>
            </p:cNvPr>
            <p:cNvSpPr>
              <a:spLocks noChangeArrowheads="1"/>
            </p:cNvSpPr>
            <p:nvPr/>
          </p:nvSpPr>
          <p:spPr bwMode="auto">
            <a:xfrm>
              <a:off x="10963927" y="3906042"/>
              <a:ext cx="60325" cy="60325"/>
            </a:xfrm>
            <a:prstGeom prst="ellipse">
              <a:avLst/>
            </a:prstGeom>
            <a:solidFill>
              <a:srgbClr val="28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Oval 58">
              <a:extLst>
                <a:ext uri="{FF2B5EF4-FFF2-40B4-BE49-F238E27FC236}">
                  <a16:creationId xmlns:a16="http://schemas.microsoft.com/office/drawing/2014/main" id="{858D080E-D705-497B-8742-377A45C4E2B8}"/>
                </a:ext>
              </a:extLst>
            </p:cNvPr>
            <p:cNvSpPr>
              <a:spLocks noChangeArrowheads="1"/>
            </p:cNvSpPr>
            <p:nvPr/>
          </p:nvSpPr>
          <p:spPr bwMode="auto">
            <a:xfrm>
              <a:off x="11065527" y="3906042"/>
              <a:ext cx="60325" cy="60325"/>
            </a:xfrm>
            <a:prstGeom prst="ellipse">
              <a:avLst/>
            </a:prstGeom>
            <a:solidFill>
              <a:srgbClr val="28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Line 59">
              <a:extLst>
                <a:ext uri="{FF2B5EF4-FFF2-40B4-BE49-F238E27FC236}">
                  <a16:creationId xmlns:a16="http://schemas.microsoft.com/office/drawing/2014/main" id="{5F14397C-8A3E-4878-B3A9-715090CB3C9B}"/>
                </a:ext>
              </a:extLst>
            </p:cNvPr>
            <p:cNvSpPr>
              <a:spLocks noChangeShapeType="1"/>
            </p:cNvSpPr>
            <p:nvPr/>
          </p:nvSpPr>
          <p:spPr bwMode="auto">
            <a:xfrm>
              <a:off x="10963927" y="3906042"/>
              <a:ext cx="0" cy="0"/>
            </a:xfrm>
            <a:prstGeom prst="line">
              <a:avLst/>
            </a:prstGeom>
            <a:noFill/>
            <a:ln w="19050" cap="flat">
              <a:solidFill>
                <a:srgbClr val="1E35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8" name="Line 60">
              <a:extLst>
                <a:ext uri="{FF2B5EF4-FFF2-40B4-BE49-F238E27FC236}">
                  <a16:creationId xmlns:a16="http://schemas.microsoft.com/office/drawing/2014/main" id="{B46BAC88-94E9-4607-8F6C-5DD24D4BFE2B}"/>
                </a:ext>
              </a:extLst>
            </p:cNvPr>
            <p:cNvSpPr>
              <a:spLocks noChangeShapeType="1"/>
            </p:cNvSpPr>
            <p:nvPr/>
          </p:nvSpPr>
          <p:spPr bwMode="auto">
            <a:xfrm>
              <a:off x="10963927" y="390604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Line 61">
              <a:extLst>
                <a:ext uri="{FF2B5EF4-FFF2-40B4-BE49-F238E27FC236}">
                  <a16:creationId xmlns:a16="http://schemas.microsoft.com/office/drawing/2014/main" id="{FC571259-9AEB-429F-85C2-643DD1A01B31}"/>
                </a:ext>
              </a:extLst>
            </p:cNvPr>
            <p:cNvSpPr>
              <a:spLocks noChangeShapeType="1"/>
            </p:cNvSpPr>
            <p:nvPr/>
          </p:nvSpPr>
          <p:spPr bwMode="auto">
            <a:xfrm>
              <a:off x="10963927" y="390604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62">
              <a:extLst>
                <a:ext uri="{FF2B5EF4-FFF2-40B4-BE49-F238E27FC236}">
                  <a16:creationId xmlns:a16="http://schemas.microsoft.com/office/drawing/2014/main" id="{A1545F15-E591-4A8A-8466-6D2F12F7BD82}"/>
                </a:ext>
              </a:extLst>
            </p:cNvPr>
            <p:cNvSpPr>
              <a:spLocks noEditPoints="1"/>
            </p:cNvSpPr>
            <p:nvPr/>
          </p:nvSpPr>
          <p:spPr bwMode="auto">
            <a:xfrm>
              <a:off x="10665477" y="3109117"/>
              <a:ext cx="649288" cy="1006475"/>
            </a:xfrm>
            <a:custGeom>
              <a:avLst/>
              <a:gdLst>
                <a:gd name="T0" fmla="*/ 102 w 205"/>
                <a:gd name="T1" fmla="*/ 1 h 317"/>
                <a:gd name="T2" fmla="*/ 205 w 205"/>
                <a:gd name="T3" fmla="*/ 103 h 317"/>
                <a:gd name="T4" fmla="*/ 102 w 205"/>
                <a:gd name="T5" fmla="*/ 206 h 317"/>
                <a:gd name="T6" fmla="*/ 0 w 205"/>
                <a:gd name="T7" fmla="*/ 103 h 317"/>
                <a:gd name="T8" fmla="*/ 102 w 205"/>
                <a:gd name="T9" fmla="*/ 1 h 317"/>
                <a:gd name="T10" fmla="*/ 136 w 205"/>
                <a:gd name="T11" fmla="*/ 251 h 317"/>
                <a:gd name="T12" fmla="*/ 69 w 205"/>
                <a:gd name="T13" fmla="*/ 251 h 317"/>
                <a:gd name="T14" fmla="*/ 69 w 205"/>
                <a:gd name="T15" fmla="*/ 270 h 317"/>
                <a:gd name="T16" fmla="*/ 69 w 205"/>
                <a:gd name="T17" fmla="*/ 301 h 317"/>
                <a:gd name="T18" fmla="*/ 85 w 205"/>
                <a:gd name="T19" fmla="*/ 317 h 317"/>
                <a:gd name="T20" fmla="*/ 119 w 205"/>
                <a:gd name="T21" fmla="*/ 317 h 317"/>
                <a:gd name="T22" fmla="*/ 136 w 205"/>
                <a:gd name="T23" fmla="*/ 301 h 317"/>
                <a:gd name="T24" fmla="*/ 136 w 205"/>
                <a:gd name="T25" fmla="*/ 270 h 317"/>
                <a:gd name="T26" fmla="*/ 137 w 205"/>
                <a:gd name="T27" fmla="*/ 102 h 317"/>
                <a:gd name="T28" fmla="*/ 102 w 205"/>
                <a:gd name="T29" fmla="*/ 1 h 317"/>
                <a:gd name="T30" fmla="*/ 68 w 205"/>
                <a:gd name="T31" fmla="*/ 102 h 317"/>
                <a:gd name="T32" fmla="*/ 102 w 205"/>
                <a:gd name="T33" fmla="*/ 136 h 317"/>
                <a:gd name="T34" fmla="*/ 79 w 205"/>
                <a:gd name="T35" fmla="*/ 260 h 317"/>
                <a:gd name="T36" fmla="*/ 69 w 205"/>
                <a:gd name="T37" fmla="*/ 251 h 317"/>
                <a:gd name="T38" fmla="*/ 59 w 205"/>
                <a:gd name="T39" fmla="*/ 260 h 317"/>
                <a:gd name="T40" fmla="*/ 69 w 205"/>
                <a:gd name="T41" fmla="*/ 270 h 317"/>
                <a:gd name="T42" fmla="*/ 79 w 205"/>
                <a:gd name="T43" fmla="*/ 260 h 317"/>
                <a:gd name="T44" fmla="*/ 103 w 205"/>
                <a:gd name="T45" fmla="*/ 251 h 317"/>
                <a:gd name="T46" fmla="*/ 94 w 205"/>
                <a:gd name="T47" fmla="*/ 260 h 317"/>
                <a:gd name="T48" fmla="*/ 103 w 205"/>
                <a:gd name="T49" fmla="*/ 270 h 317"/>
                <a:gd name="T50" fmla="*/ 113 w 205"/>
                <a:gd name="T51" fmla="*/ 260 h 317"/>
                <a:gd name="T52" fmla="*/ 103 w 205"/>
                <a:gd name="T53" fmla="*/ 251 h 317"/>
                <a:gd name="T54" fmla="*/ 136 w 205"/>
                <a:gd name="T55" fmla="*/ 251 h 317"/>
                <a:gd name="T56" fmla="*/ 126 w 205"/>
                <a:gd name="T57" fmla="*/ 260 h 317"/>
                <a:gd name="T58" fmla="*/ 136 w 205"/>
                <a:gd name="T59" fmla="*/ 270 h 317"/>
                <a:gd name="T60" fmla="*/ 145 w 205"/>
                <a:gd name="T61" fmla="*/ 260 h 317"/>
                <a:gd name="T62" fmla="*/ 136 w 205"/>
                <a:gd name="T63" fmla="*/ 251 h 317"/>
                <a:gd name="T64" fmla="*/ 184 w 205"/>
                <a:gd name="T65" fmla="*/ 166 h 317"/>
                <a:gd name="T66" fmla="*/ 136 w 205"/>
                <a:gd name="T67" fmla="*/ 251 h 317"/>
                <a:gd name="T68" fmla="*/ 69 w 205"/>
                <a:gd name="T69" fmla="*/ 251 h 317"/>
                <a:gd name="T70" fmla="*/ 21 w 205"/>
                <a:gd name="T71" fmla="*/ 166 h 317"/>
                <a:gd name="T72" fmla="*/ 0 w 205"/>
                <a:gd name="T73" fmla="*/ 102 h 317"/>
                <a:gd name="T74" fmla="*/ 34 w 205"/>
                <a:gd name="T75" fmla="*/ 136 h 317"/>
                <a:gd name="T76" fmla="*/ 68 w 205"/>
                <a:gd name="T77" fmla="*/ 102 h 317"/>
                <a:gd name="T78" fmla="*/ 137 w 205"/>
                <a:gd name="T79" fmla="*/ 102 h 317"/>
                <a:gd name="T80" fmla="*/ 171 w 205"/>
                <a:gd name="T81" fmla="*/ 136 h 317"/>
                <a:gd name="T82" fmla="*/ 205 w 205"/>
                <a:gd name="T83" fmla="*/ 102 h 317"/>
                <a:gd name="T84" fmla="*/ 68 w 205"/>
                <a:gd name="T85" fmla="*/ 102 h 317"/>
                <a:gd name="T86" fmla="*/ 86 w 205"/>
                <a:gd name="T87" fmla="*/ 251 h 317"/>
                <a:gd name="T88" fmla="*/ 121 w 205"/>
                <a:gd name="T89" fmla="*/ 251 h 317"/>
                <a:gd name="T90" fmla="*/ 137 w 205"/>
                <a:gd name="T91" fmla="*/ 102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 h="317">
                  <a:moveTo>
                    <a:pt x="102" y="1"/>
                  </a:moveTo>
                  <a:cubicBezTo>
                    <a:pt x="159" y="1"/>
                    <a:pt x="205" y="47"/>
                    <a:pt x="205" y="103"/>
                  </a:cubicBezTo>
                  <a:cubicBezTo>
                    <a:pt x="205" y="160"/>
                    <a:pt x="159" y="206"/>
                    <a:pt x="102" y="206"/>
                  </a:cubicBezTo>
                  <a:cubicBezTo>
                    <a:pt x="46" y="206"/>
                    <a:pt x="0" y="160"/>
                    <a:pt x="0" y="103"/>
                  </a:cubicBezTo>
                  <a:cubicBezTo>
                    <a:pt x="0" y="47"/>
                    <a:pt x="46" y="1"/>
                    <a:pt x="102" y="1"/>
                  </a:cubicBezTo>
                  <a:moveTo>
                    <a:pt x="136" y="251"/>
                  </a:moveTo>
                  <a:cubicBezTo>
                    <a:pt x="69" y="251"/>
                    <a:pt x="69" y="251"/>
                    <a:pt x="69" y="251"/>
                  </a:cubicBezTo>
                  <a:moveTo>
                    <a:pt x="69" y="270"/>
                  </a:moveTo>
                  <a:cubicBezTo>
                    <a:pt x="69" y="301"/>
                    <a:pt x="69" y="301"/>
                    <a:pt x="69" y="301"/>
                  </a:cubicBezTo>
                  <a:cubicBezTo>
                    <a:pt x="69" y="310"/>
                    <a:pt x="76" y="317"/>
                    <a:pt x="85" y="317"/>
                  </a:cubicBezTo>
                  <a:cubicBezTo>
                    <a:pt x="119" y="317"/>
                    <a:pt x="119" y="317"/>
                    <a:pt x="119" y="317"/>
                  </a:cubicBezTo>
                  <a:cubicBezTo>
                    <a:pt x="128" y="317"/>
                    <a:pt x="136" y="310"/>
                    <a:pt x="136" y="301"/>
                  </a:cubicBezTo>
                  <a:cubicBezTo>
                    <a:pt x="136" y="270"/>
                    <a:pt x="136" y="270"/>
                    <a:pt x="136" y="270"/>
                  </a:cubicBezTo>
                  <a:moveTo>
                    <a:pt x="137" y="102"/>
                  </a:moveTo>
                  <a:cubicBezTo>
                    <a:pt x="137" y="102"/>
                    <a:pt x="135" y="0"/>
                    <a:pt x="102" y="1"/>
                  </a:cubicBezTo>
                  <a:cubicBezTo>
                    <a:pt x="70" y="1"/>
                    <a:pt x="68" y="102"/>
                    <a:pt x="68" y="102"/>
                  </a:cubicBezTo>
                  <a:cubicBezTo>
                    <a:pt x="68" y="121"/>
                    <a:pt x="83" y="136"/>
                    <a:pt x="102" y="136"/>
                  </a:cubicBezTo>
                  <a:moveTo>
                    <a:pt x="79" y="260"/>
                  </a:moveTo>
                  <a:cubicBezTo>
                    <a:pt x="79" y="255"/>
                    <a:pt x="74" y="251"/>
                    <a:pt x="69" y="251"/>
                  </a:cubicBezTo>
                  <a:cubicBezTo>
                    <a:pt x="64" y="251"/>
                    <a:pt x="59" y="255"/>
                    <a:pt x="59" y="260"/>
                  </a:cubicBezTo>
                  <a:cubicBezTo>
                    <a:pt x="59" y="266"/>
                    <a:pt x="64" y="270"/>
                    <a:pt x="69" y="270"/>
                  </a:cubicBezTo>
                  <a:cubicBezTo>
                    <a:pt x="74" y="270"/>
                    <a:pt x="79" y="266"/>
                    <a:pt x="79" y="260"/>
                  </a:cubicBezTo>
                  <a:moveTo>
                    <a:pt x="103" y="251"/>
                  </a:moveTo>
                  <a:cubicBezTo>
                    <a:pt x="98" y="251"/>
                    <a:pt x="94" y="255"/>
                    <a:pt x="94" y="260"/>
                  </a:cubicBezTo>
                  <a:cubicBezTo>
                    <a:pt x="94" y="266"/>
                    <a:pt x="98" y="270"/>
                    <a:pt x="103" y="270"/>
                  </a:cubicBezTo>
                  <a:cubicBezTo>
                    <a:pt x="109" y="270"/>
                    <a:pt x="113" y="266"/>
                    <a:pt x="113" y="260"/>
                  </a:cubicBezTo>
                  <a:cubicBezTo>
                    <a:pt x="113" y="255"/>
                    <a:pt x="109" y="251"/>
                    <a:pt x="103" y="251"/>
                  </a:cubicBezTo>
                  <a:close/>
                  <a:moveTo>
                    <a:pt x="136" y="251"/>
                  </a:moveTo>
                  <a:cubicBezTo>
                    <a:pt x="130" y="251"/>
                    <a:pt x="126" y="255"/>
                    <a:pt x="126" y="260"/>
                  </a:cubicBezTo>
                  <a:cubicBezTo>
                    <a:pt x="126" y="266"/>
                    <a:pt x="130" y="270"/>
                    <a:pt x="136" y="270"/>
                  </a:cubicBezTo>
                  <a:cubicBezTo>
                    <a:pt x="141" y="270"/>
                    <a:pt x="145" y="266"/>
                    <a:pt x="145" y="260"/>
                  </a:cubicBezTo>
                  <a:cubicBezTo>
                    <a:pt x="145" y="255"/>
                    <a:pt x="141" y="251"/>
                    <a:pt x="136" y="251"/>
                  </a:cubicBezTo>
                  <a:close/>
                  <a:moveTo>
                    <a:pt x="184" y="166"/>
                  </a:moveTo>
                  <a:cubicBezTo>
                    <a:pt x="136" y="251"/>
                    <a:pt x="136" y="251"/>
                    <a:pt x="136" y="251"/>
                  </a:cubicBezTo>
                  <a:moveTo>
                    <a:pt x="69" y="251"/>
                  </a:moveTo>
                  <a:cubicBezTo>
                    <a:pt x="21" y="166"/>
                    <a:pt x="21" y="166"/>
                    <a:pt x="21" y="166"/>
                  </a:cubicBezTo>
                  <a:moveTo>
                    <a:pt x="0" y="102"/>
                  </a:moveTo>
                  <a:cubicBezTo>
                    <a:pt x="0" y="121"/>
                    <a:pt x="15" y="136"/>
                    <a:pt x="34" y="136"/>
                  </a:cubicBezTo>
                  <a:cubicBezTo>
                    <a:pt x="53" y="136"/>
                    <a:pt x="68" y="121"/>
                    <a:pt x="68" y="102"/>
                  </a:cubicBezTo>
                  <a:moveTo>
                    <a:pt x="137" y="102"/>
                  </a:moveTo>
                  <a:cubicBezTo>
                    <a:pt x="137" y="121"/>
                    <a:pt x="152" y="136"/>
                    <a:pt x="171" y="136"/>
                  </a:cubicBezTo>
                  <a:cubicBezTo>
                    <a:pt x="190" y="136"/>
                    <a:pt x="205" y="121"/>
                    <a:pt x="205" y="102"/>
                  </a:cubicBezTo>
                  <a:moveTo>
                    <a:pt x="68" y="102"/>
                  </a:moveTo>
                  <a:cubicBezTo>
                    <a:pt x="86" y="251"/>
                    <a:pt x="86" y="251"/>
                    <a:pt x="86" y="251"/>
                  </a:cubicBezTo>
                  <a:cubicBezTo>
                    <a:pt x="121" y="251"/>
                    <a:pt x="121" y="251"/>
                    <a:pt x="121" y="251"/>
                  </a:cubicBezTo>
                  <a:cubicBezTo>
                    <a:pt x="137" y="102"/>
                    <a:pt x="137" y="102"/>
                    <a:pt x="137" y="102"/>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101" name="Group 100">
            <a:extLst>
              <a:ext uri="{FF2B5EF4-FFF2-40B4-BE49-F238E27FC236}">
                <a16:creationId xmlns:a16="http://schemas.microsoft.com/office/drawing/2014/main" id="{758EF53E-4AC2-42D4-8F9E-9143521D9AC9}"/>
              </a:ext>
            </a:extLst>
          </p:cNvPr>
          <p:cNvGrpSpPr/>
          <p:nvPr/>
        </p:nvGrpSpPr>
        <p:grpSpPr>
          <a:xfrm>
            <a:off x="8772525" y="5000626"/>
            <a:ext cx="1952627" cy="323850"/>
            <a:chOff x="8772525" y="4995863"/>
            <a:chExt cx="1952627" cy="323850"/>
          </a:xfrm>
        </p:grpSpPr>
        <p:sp>
          <p:nvSpPr>
            <p:cNvPr id="99" name="Freeform: Shape 98">
              <a:extLst>
                <a:ext uri="{FF2B5EF4-FFF2-40B4-BE49-F238E27FC236}">
                  <a16:creationId xmlns:a16="http://schemas.microsoft.com/office/drawing/2014/main" id="{C16F0AFD-FBE8-4900-BDBA-6B630020AF71}"/>
                </a:ext>
              </a:extLst>
            </p:cNvPr>
            <p:cNvSpPr/>
            <p:nvPr/>
          </p:nvSpPr>
          <p:spPr>
            <a:xfrm>
              <a:off x="8772525" y="4995863"/>
              <a:ext cx="981075" cy="323850"/>
            </a:xfrm>
            <a:custGeom>
              <a:avLst/>
              <a:gdLst>
                <a:gd name="connsiteX0" fmla="*/ 342900 w 981075"/>
                <a:gd name="connsiteY0" fmla="*/ 0 h 323850"/>
                <a:gd name="connsiteX1" fmla="*/ 595313 w 981075"/>
                <a:gd name="connsiteY1" fmla="*/ 100012 h 323850"/>
                <a:gd name="connsiteX2" fmla="*/ 809625 w 981075"/>
                <a:gd name="connsiteY2" fmla="*/ 190500 h 323850"/>
                <a:gd name="connsiteX3" fmla="*/ 981075 w 981075"/>
                <a:gd name="connsiteY3" fmla="*/ 319087 h 323850"/>
                <a:gd name="connsiteX4" fmla="*/ 0 w 981075"/>
                <a:gd name="connsiteY4" fmla="*/ 323850 h 323850"/>
                <a:gd name="connsiteX5" fmla="*/ 342900 w 981075"/>
                <a:gd name="connsiteY5"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075" h="323850">
                  <a:moveTo>
                    <a:pt x="342900" y="0"/>
                  </a:moveTo>
                  <a:lnTo>
                    <a:pt x="595313" y="100012"/>
                  </a:lnTo>
                  <a:lnTo>
                    <a:pt x="809625" y="190500"/>
                  </a:lnTo>
                  <a:lnTo>
                    <a:pt x="981075" y="319087"/>
                  </a:lnTo>
                  <a:lnTo>
                    <a:pt x="0" y="323850"/>
                  </a:lnTo>
                  <a:lnTo>
                    <a:pt x="342900" y="0"/>
                  </a:lnTo>
                  <a:close/>
                </a:path>
              </a:pathLst>
            </a:custGeom>
            <a:solidFill>
              <a:srgbClr val="FFFFFF"/>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100" name="Freeform: Shape 99">
              <a:extLst>
                <a:ext uri="{FF2B5EF4-FFF2-40B4-BE49-F238E27FC236}">
                  <a16:creationId xmlns:a16="http://schemas.microsoft.com/office/drawing/2014/main" id="{FC874B9B-C6B7-430A-B51A-35C51922309D}"/>
                </a:ext>
              </a:extLst>
            </p:cNvPr>
            <p:cNvSpPr/>
            <p:nvPr/>
          </p:nvSpPr>
          <p:spPr>
            <a:xfrm flipH="1">
              <a:off x="9744077" y="4995863"/>
              <a:ext cx="981075" cy="323850"/>
            </a:xfrm>
            <a:custGeom>
              <a:avLst/>
              <a:gdLst>
                <a:gd name="connsiteX0" fmla="*/ 342900 w 981075"/>
                <a:gd name="connsiteY0" fmla="*/ 0 h 323850"/>
                <a:gd name="connsiteX1" fmla="*/ 595313 w 981075"/>
                <a:gd name="connsiteY1" fmla="*/ 100012 h 323850"/>
                <a:gd name="connsiteX2" fmla="*/ 809625 w 981075"/>
                <a:gd name="connsiteY2" fmla="*/ 190500 h 323850"/>
                <a:gd name="connsiteX3" fmla="*/ 981075 w 981075"/>
                <a:gd name="connsiteY3" fmla="*/ 319087 h 323850"/>
                <a:gd name="connsiteX4" fmla="*/ 0 w 981075"/>
                <a:gd name="connsiteY4" fmla="*/ 323850 h 323850"/>
                <a:gd name="connsiteX5" fmla="*/ 342900 w 981075"/>
                <a:gd name="connsiteY5"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075" h="323850">
                  <a:moveTo>
                    <a:pt x="342900" y="0"/>
                  </a:moveTo>
                  <a:lnTo>
                    <a:pt x="595313" y="100012"/>
                  </a:lnTo>
                  <a:lnTo>
                    <a:pt x="809625" y="190500"/>
                  </a:lnTo>
                  <a:lnTo>
                    <a:pt x="981075" y="319087"/>
                  </a:lnTo>
                  <a:lnTo>
                    <a:pt x="0" y="323850"/>
                  </a:lnTo>
                  <a:lnTo>
                    <a:pt x="342900" y="0"/>
                  </a:lnTo>
                  <a:close/>
                </a:path>
              </a:pathLst>
            </a:custGeom>
            <a:solidFill>
              <a:srgbClr val="FFFFFF"/>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grpSp>
      <p:grpSp>
        <p:nvGrpSpPr>
          <p:cNvPr id="87" name="Group 86">
            <a:extLst>
              <a:ext uri="{FF2B5EF4-FFF2-40B4-BE49-F238E27FC236}">
                <a16:creationId xmlns:a16="http://schemas.microsoft.com/office/drawing/2014/main" id="{ACF5A98F-242D-420B-8E82-7C284957E21F}"/>
              </a:ext>
            </a:extLst>
          </p:cNvPr>
          <p:cNvGrpSpPr/>
          <p:nvPr userDrawn="1"/>
        </p:nvGrpSpPr>
        <p:grpSpPr>
          <a:xfrm>
            <a:off x="7653989" y="3756019"/>
            <a:ext cx="1128713" cy="1127125"/>
            <a:chOff x="7653989" y="3740942"/>
            <a:chExt cx="1128713" cy="1127125"/>
          </a:xfrm>
        </p:grpSpPr>
        <p:sp>
          <p:nvSpPr>
            <p:cNvPr id="46" name="Freeform 33">
              <a:extLst>
                <a:ext uri="{FF2B5EF4-FFF2-40B4-BE49-F238E27FC236}">
                  <a16:creationId xmlns:a16="http://schemas.microsoft.com/office/drawing/2014/main" id="{15BDC6D8-A244-4857-AE60-7CA1DABF9EED}"/>
                </a:ext>
              </a:extLst>
            </p:cNvPr>
            <p:cNvSpPr>
              <a:spLocks/>
            </p:cNvSpPr>
            <p:nvPr/>
          </p:nvSpPr>
          <p:spPr bwMode="auto">
            <a:xfrm>
              <a:off x="8204852" y="4258467"/>
              <a:ext cx="44450" cy="330200"/>
            </a:xfrm>
            <a:custGeom>
              <a:avLst/>
              <a:gdLst>
                <a:gd name="T0" fmla="*/ 26 w 28"/>
                <a:gd name="T1" fmla="*/ 208 h 208"/>
                <a:gd name="T2" fmla="*/ 0 w 28"/>
                <a:gd name="T3" fmla="*/ 208 h 208"/>
                <a:gd name="T4" fmla="*/ 2 w 28"/>
                <a:gd name="T5" fmla="*/ 0 h 208"/>
                <a:gd name="T6" fmla="*/ 28 w 28"/>
                <a:gd name="T7" fmla="*/ 0 h 208"/>
                <a:gd name="T8" fmla="*/ 26 w 28"/>
                <a:gd name="T9" fmla="*/ 208 h 208"/>
              </a:gdLst>
              <a:ahLst/>
              <a:cxnLst>
                <a:cxn ang="0">
                  <a:pos x="T0" y="T1"/>
                </a:cxn>
                <a:cxn ang="0">
                  <a:pos x="T2" y="T3"/>
                </a:cxn>
                <a:cxn ang="0">
                  <a:pos x="T4" y="T5"/>
                </a:cxn>
                <a:cxn ang="0">
                  <a:pos x="T6" y="T7"/>
                </a:cxn>
                <a:cxn ang="0">
                  <a:pos x="T8" y="T9"/>
                </a:cxn>
              </a:cxnLst>
              <a:rect l="0" t="0" r="r" b="b"/>
              <a:pathLst>
                <a:path w="28" h="208">
                  <a:moveTo>
                    <a:pt x="26" y="208"/>
                  </a:moveTo>
                  <a:lnTo>
                    <a:pt x="0" y="208"/>
                  </a:lnTo>
                  <a:lnTo>
                    <a:pt x="2" y="0"/>
                  </a:lnTo>
                  <a:lnTo>
                    <a:pt x="28" y="0"/>
                  </a:lnTo>
                  <a:lnTo>
                    <a:pt x="26" y="208"/>
                  </a:lnTo>
                  <a:close/>
                </a:path>
              </a:pathLst>
            </a:custGeom>
            <a:solidFill>
              <a:srgbClr val="23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Line 34">
              <a:extLst>
                <a:ext uri="{FF2B5EF4-FFF2-40B4-BE49-F238E27FC236}">
                  <a16:creationId xmlns:a16="http://schemas.microsoft.com/office/drawing/2014/main" id="{4B0C4C04-9D20-4E1A-90A2-6B89738A4E71}"/>
                </a:ext>
              </a:extLst>
            </p:cNvPr>
            <p:cNvSpPr>
              <a:spLocks noChangeShapeType="1"/>
            </p:cNvSpPr>
            <p:nvPr/>
          </p:nvSpPr>
          <p:spPr bwMode="auto">
            <a:xfrm>
              <a:off x="7888939" y="453786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Line 35">
              <a:extLst>
                <a:ext uri="{FF2B5EF4-FFF2-40B4-BE49-F238E27FC236}">
                  <a16:creationId xmlns:a16="http://schemas.microsoft.com/office/drawing/2014/main" id="{9E384CF7-FF9B-4761-B19F-8EF043950BB9}"/>
                </a:ext>
              </a:extLst>
            </p:cNvPr>
            <p:cNvSpPr>
              <a:spLocks noChangeShapeType="1"/>
            </p:cNvSpPr>
            <p:nvPr/>
          </p:nvSpPr>
          <p:spPr bwMode="auto">
            <a:xfrm>
              <a:off x="7888939" y="453786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36">
              <a:extLst>
                <a:ext uri="{FF2B5EF4-FFF2-40B4-BE49-F238E27FC236}">
                  <a16:creationId xmlns:a16="http://schemas.microsoft.com/office/drawing/2014/main" id="{EE1CE0A3-347F-4561-A936-B68750E56425}"/>
                </a:ext>
              </a:extLst>
            </p:cNvPr>
            <p:cNvSpPr>
              <a:spLocks/>
            </p:cNvSpPr>
            <p:nvPr/>
          </p:nvSpPr>
          <p:spPr bwMode="auto">
            <a:xfrm>
              <a:off x="7888939" y="4537867"/>
              <a:ext cx="808038" cy="330200"/>
            </a:xfrm>
            <a:custGeom>
              <a:avLst/>
              <a:gdLst>
                <a:gd name="T0" fmla="*/ 0 w 255"/>
                <a:gd name="T1" fmla="*/ 0 h 104"/>
                <a:gd name="T2" fmla="*/ 56 w 255"/>
                <a:gd name="T3" fmla="*/ 0 h 104"/>
                <a:gd name="T4" fmla="*/ 70 w 255"/>
                <a:gd name="T5" fmla="*/ 16 h 104"/>
                <a:gd name="T6" fmla="*/ 167 w 255"/>
                <a:gd name="T7" fmla="*/ 17 h 104"/>
                <a:gd name="T8" fmla="*/ 178 w 255"/>
                <a:gd name="T9" fmla="*/ 1 h 104"/>
                <a:gd name="T10" fmla="*/ 255 w 255"/>
                <a:gd name="T11" fmla="*/ 2 h 104"/>
                <a:gd name="T12" fmla="*/ 245 w 255"/>
                <a:gd name="T13" fmla="*/ 67 h 104"/>
                <a:gd name="T14" fmla="*/ 201 w 255"/>
                <a:gd name="T15" fmla="*/ 104 h 104"/>
                <a:gd name="T16" fmla="*/ 52 w 255"/>
                <a:gd name="T17" fmla="*/ 103 h 104"/>
                <a:gd name="T18" fmla="*/ 9 w 255"/>
                <a:gd name="T19" fmla="*/ 66 h 104"/>
                <a:gd name="T20" fmla="*/ 3 w 255"/>
                <a:gd name="T21" fmla="*/ 2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104">
                  <a:moveTo>
                    <a:pt x="0" y="0"/>
                  </a:moveTo>
                  <a:cubicBezTo>
                    <a:pt x="56" y="0"/>
                    <a:pt x="56" y="0"/>
                    <a:pt x="56" y="0"/>
                  </a:cubicBezTo>
                  <a:cubicBezTo>
                    <a:pt x="70" y="16"/>
                    <a:pt x="70" y="16"/>
                    <a:pt x="70" y="16"/>
                  </a:cubicBezTo>
                  <a:cubicBezTo>
                    <a:pt x="167" y="17"/>
                    <a:pt x="167" y="17"/>
                    <a:pt x="167" y="17"/>
                  </a:cubicBezTo>
                  <a:cubicBezTo>
                    <a:pt x="178" y="1"/>
                    <a:pt x="178" y="1"/>
                    <a:pt x="178" y="1"/>
                  </a:cubicBezTo>
                  <a:cubicBezTo>
                    <a:pt x="255" y="2"/>
                    <a:pt x="255" y="2"/>
                    <a:pt x="255" y="2"/>
                  </a:cubicBezTo>
                  <a:cubicBezTo>
                    <a:pt x="245" y="67"/>
                    <a:pt x="245" y="67"/>
                    <a:pt x="245" y="67"/>
                  </a:cubicBezTo>
                  <a:cubicBezTo>
                    <a:pt x="242" y="89"/>
                    <a:pt x="223" y="104"/>
                    <a:pt x="201" y="104"/>
                  </a:cubicBezTo>
                  <a:cubicBezTo>
                    <a:pt x="52" y="103"/>
                    <a:pt x="52" y="103"/>
                    <a:pt x="52" y="103"/>
                  </a:cubicBezTo>
                  <a:cubicBezTo>
                    <a:pt x="31" y="103"/>
                    <a:pt x="12" y="87"/>
                    <a:pt x="9" y="66"/>
                  </a:cubicBezTo>
                  <a:cubicBezTo>
                    <a:pt x="3" y="22"/>
                    <a:pt x="3" y="22"/>
                    <a:pt x="3" y="22"/>
                  </a:cubicBezTo>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37">
              <a:extLst>
                <a:ext uri="{FF2B5EF4-FFF2-40B4-BE49-F238E27FC236}">
                  <a16:creationId xmlns:a16="http://schemas.microsoft.com/office/drawing/2014/main" id="{B4A6B9DE-07E6-4F52-83E5-ADBBF2BA1A6C}"/>
                </a:ext>
              </a:extLst>
            </p:cNvPr>
            <p:cNvSpPr>
              <a:spLocks/>
            </p:cNvSpPr>
            <p:nvPr/>
          </p:nvSpPr>
          <p:spPr bwMode="auto">
            <a:xfrm>
              <a:off x="8085789" y="4337842"/>
              <a:ext cx="284163" cy="161925"/>
            </a:xfrm>
            <a:custGeom>
              <a:avLst/>
              <a:gdLst>
                <a:gd name="T0" fmla="*/ 90 w 90"/>
                <a:gd name="T1" fmla="*/ 1 h 51"/>
                <a:gd name="T2" fmla="*/ 79 w 90"/>
                <a:gd name="T3" fmla="*/ 26 h 51"/>
                <a:gd name="T4" fmla="*/ 90 w 90"/>
                <a:gd name="T5" fmla="*/ 51 h 51"/>
                <a:gd name="T6" fmla="*/ 35 w 90"/>
                <a:gd name="T7" fmla="*/ 50 h 51"/>
                <a:gd name="T8" fmla="*/ 11 w 90"/>
                <a:gd name="T9" fmla="*/ 50 h 51"/>
                <a:gd name="T10" fmla="*/ 0 w 90"/>
                <a:gd name="T11" fmla="*/ 25 h 51"/>
                <a:gd name="T12" fmla="*/ 11 w 90"/>
                <a:gd name="T13" fmla="*/ 0 h 51"/>
                <a:gd name="T14" fmla="*/ 33 w 90"/>
                <a:gd name="T15" fmla="*/ 1 h 51"/>
                <a:gd name="T16" fmla="*/ 90 w 90"/>
                <a:gd name="T17"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51">
                  <a:moveTo>
                    <a:pt x="90" y="1"/>
                  </a:moveTo>
                  <a:cubicBezTo>
                    <a:pt x="83" y="7"/>
                    <a:pt x="79" y="16"/>
                    <a:pt x="79" y="26"/>
                  </a:cubicBezTo>
                  <a:cubicBezTo>
                    <a:pt x="79" y="36"/>
                    <a:pt x="83" y="45"/>
                    <a:pt x="90" y="51"/>
                  </a:cubicBezTo>
                  <a:cubicBezTo>
                    <a:pt x="35" y="50"/>
                    <a:pt x="35" y="50"/>
                    <a:pt x="35" y="50"/>
                  </a:cubicBezTo>
                  <a:cubicBezTo>
                    <a:pt x="11" y="50"/>
                    <a:pt x="11" y="50"/>
                    <a:pt x="11" y="50"/>
                  </a:cubicBezTo>
                  <a:cubicBezTo>
                    <a:pt x="4" y="44"/>
                    <a:pt x="0" y="35"/>
                    <a:pt x="0" y="25"/>
                  </a:cubicBezTo>
                  <a:cubicBezTo>
                    <a:pt x="0" y="15"/>
                    <a:pt x="4" y="6"/>
                    <a:pt x="11" y="0"/>
                  </a:cubicBezTo>
                  <a:cubicBezTo>
                    <a:pt x="33" y="1"/>
                    <a:pt x="33" y="1"/>
                    <a:pt x="33" y="1"/>
                  </a:cubicBezTo>
                  <a:lnTo>
                    <a:pt x="90" y="1"/>
                  </a:lnTo>
                  <a:close/>
                </a:path>
              </a:pathLst>
            </a:custGeom>
            <a:solidFill>
              <a:srgbClr val="28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38">
              <a:extLst>
                <a:ext uri="{FF2B5EF4-FFF2-40B4-BE49-F238E27FC236}">
                  <a16:creationId xmlns:a16="http://schemas.microsoft.com/office/drawing/2014/main" id="{28337793-74D3-4EDB-9E7E-EB79B9E82D98}"/>
                </a:ext>
              </a:extLst>
            </p:cNvPr>
            <p:cNvSpPr>
              <a:spLocks/>
            </p:cNvSpPr>
            <p:nvPr/>
          </p:nvSpPr>
          <p:spPr bwMode="auto">
            <a:xfrm>
              <a:off x="8452502" y="4468017"/>
              <a:ext cx="244475" cy="76200"/>
            </a:xfrm>
            <a:custGeom>
              <a:avLst/>
              <a:gdLst>
                <a:gd name="T0" fmla="*/ 154 w 154"/>
                <a:gd name="T1" fmla="*/ 0 h 48"/>
                <a:gd name="T2" fmla="*/ 0 w 154"/>
                <a:gd name="T3" fmla="*/ 0 h 48"/>
                <a:gd name="T4" fmla="*/ 0 w 154"/>
                <a:gd name="T5" fmla="*/ 46 h 48"/>
                <a:gd name="T6" fmla="*/ 154 w 154"/>
                <a:gd name="T7" fmla="*/ 48 h 48"/>
                <a:gd name="T8" fmla="*/ 154 w 154"/>
                <a:gd name="T9" fmla="*/ 0 h 48"/>
              </a:gdLst>
              <a:ahLst/>
              <a:cxnLst>
                <a:cxn ang="0">
                  <a:pos x="T0" y="T1"/>
                </a:cxn>
                <a:cxn ang="0">
                  <a:pos x="T2" y="T3"/>
                </a:cxn>
                <a:cxn ang="0">
                  <a:pos x="T4" y="T5"/>
                </a:cxn>
                <a:cxn ang="0">
                  <a:pos x="T6" y="T7"/>
                </a:cxn>
                <a:cxn ang="0">
                  <a:pos x="T8" y="T9"/>
                </a:cxn>
              </a:cxnLst>
              <a:rect l="0" t="0" r="r" b="b"/>
              <a:pathLst>
                <a:path w="154" h="48">
                  <a:moveTo>
                    <a:pt x="154" y="0"/>
                  </a:moveTo>
                  <a:lnTo>
                    <a:pt x="0" y="0"/>
                  </a:lnTo>
                  <a:lnTo>
                    <a:pt x="0" y="46"/>
                  </a:lnTo>
                  <a:lnTo>
                    <a:pt x="154" y="48"/>
                  </a:lnTo>
                  <a:lnTo>
                    <a:pt x="154" y="0"/>
                  </a:lnTo>
                  <a:close/>
                </a:path>
              </a:pathLst>
            </a:custGeom>
            <a:solidFill>
              <a:srgbClr val="28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39">
              <a:extLst>
                <a:ext uri="{FF2B5EF4-FFF2-40B4-BE49-F238E27FC236}">
                  <a16:creationId xmlns:a16="http://schemas.microsoft.com/office/drawing/2014/main" id="{30A7DA93-1C6F-4FD3-8E05-B7249297FAE4}"/>
                </a:ext>
              </a:extLst>
            </p:cNvPr>
            <p:cNvSpPr>
              <a:spLocks/>
            </p:cNvSpPr>
            <p:nvPr/>
          </p:nvSpPr>
          <p:spPr bwMode="auto">
            <a:xfrm>
              <a:off x="8230252" y="3740942"/>
              <a:ext cx="206375" cy="180975"/>
            </a:xfrm>
            <a:custGeom>
              <a:avLst/>
              <a:gdLst>
                <a:gd name="T0" fmla="*/ 0 w 130"/>
                <a:gd name="T1" fmla="*/ 0 h 114"/>
                <a:gd name="T2" fmla="*/ 0 w 130"/>
                <a:gd name="T3" fmla="*/ 114 h 114"/>
                <a:gd name="T4" fmla="*/ 130 w 130"/>
                <a:gd name="T5" fmla="*/ 58 h 114"/>
                <a:gd name="T6" fmla="*/ 0 w 130"/>
                <a:gd name="T7" fmla="*/ 0 h 114"/>
              </a:gdLst>
              <a:ahLst/>
              <a:cxnLst>
                <a:cxn ang="0">
                  <a:pos x="T0" y="T1"/>
                </a:cxn>
                <a:cxn ang="0">
                  <a:pos x="T2" y="T3"/>
                </a:cxn>
                <a:cxn ang="0">
                  <a:pos x="T4" y="T5"/>
                </a:cxn>
                <a:cxn ang="0">
                  <a:pos x="T6" y="T7"/>
                </a:cxn>
              </a:cxnLst>
              <a:rect l="0" t="0" r="r" b="b"/>
              <a:pathLst>
                <a:path w="130" h="114">
                  <a:moveTo>
                    <a:pt x="0" y="0"/>
                  </a:moveTo>
                  <a:lnTo>
                    <a:pt x="0" y="114"/>
                  </a:lnTo>
                  <a:lnTo>
                    <a:pt x="130" y="58"/>
                  </a:lnTo>
                  <a:lnTo>
                    <a:pt x="0" y="0"/>
                  </a:lnTo>
                  <a:close/>
                </a:path>
              </a:pathLst>
            </a:custGeom>
            <a:solidFill>
              <a:srgbClr val="28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0">
              <a:extLst>
                <a:ext uri="{FF2B5EF4-FFF2-40B4-BE49-F238E27FC236}">
                  <a16:creationId xmlns:a16="http://schemas.microsoft.com/office/drawing/2014/main" id="{9B687C20-FE8F-4D2C-BDB8-75535F0D91AD}"/>
                </a:ext>
              </a:extLst>
            </p:cNvPr>
            <p:cNvSpPr>
              <a:spLocks/>
            </p:cNvSpPr>
            <p:nvPr/>
          </p:nvSpPr>
          <p:spPr bwMode="auto">
            <a:xfrm>
              <a:off x="7653989" y="4471192"/>
              <a:ext cx="250825" cy="193675"/>
            </a:xfrm>
            <a:custGeom>
              <a:avLst/>
              <a:gdLst>
                <a:gd name="T0" fmla="*/ 74 w 79"/>
                <a:gd name="T1" fmla="*/ 21 h 61"/>
                <a:gd name="T2" fmla="*/ 32 w 79"/>
                <a:gd name="T3" fmla="*/ 3 h 61"/>
                <a:gd name="T4" fmla="*/ 18 w 79"/>
                <a:gd name="T5" fmla="*/ 1 h 61"/>
                <a:gd name="T6" fmla="*/ 0 w 79"/>
                <a:gd name="T7" fmla="*/ 0 h 61"/>
                <a:gd name="T8" fmla="*/ 0 w 79"/>
                <a:gd name="T9" fmla="*/ 14 h 61"/>
                <a:gd name="T10" fmla="*/ 18 w 79"/>
                <a:gd name="T11" fmla="*/ 14 h 61"/>
                <a:gd name="T12" fmla="*/ 79 w 79"/>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79" h="61">
                  <a:moveTo>
                    <a:pt x="74" y="21"/>
                  </a:moveTo>
                  <a:cubicBezTo>
                    <a:pt x="32" y="3"/>
                    <a:pt x="32" y="3"/>
                    <a:pt x="32" y="3"/>
                  </a:cubicBezTo>
                  <a:cubicBezTo>
                    <a:pt x="28" y="2"/>
                    <a:pt x="23" y="1"/>
                    <a:pt x="18" y="1"/>
                  </a:cubicBezTo>
                  <a:cubicBezTo>
                    <a:pt x="0" y="0"/>
                    <a:pt x="0" y="0"/>
                    <a:pt x="0" y="0"/>
                  </a:cubicBezTo>
                  <a:cubicBezTo>
                    <a:pt x="0" y="14"/>
                    <a:pt x="0" y="14"/>
                    <a:pt x="0" y="14"/>
                  </a:cubicBezTo>
                  <a:cubicBezTo>
                    <a:pt x="18" y="14"/>
                    <a:pt x="18" y="14"/>
                    <a:pt x="18" y="14"/>
                  </a:cubicBezTo>
                  <a:cubicBezTo>
                    <a:pt x="79" y="61"/>
                    <a:pt x="79" y="61"/>
                    <a:pt x="79" y="61"/>
                  </a:cubicBezTo>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1">
              <a:extLst>
                <a:ext uri="{FF2B5EF4-FFF2-40B4-BE49-F238E27FC236}">
                  <a16:creationId xmlns:a16="http://schemas.microsoft.com/office/drawing/2014/main" id="{BD8B1492-8ECB-4DC6-BD01-DE6BBFDC0C49}"/>
                </a:ext>
              </a:extLst>
            </p:cNvPr>
            <p:cNvSpPr>
              <a:spLocks/>
            </p:cNvSpPr>
            <p:nvPr/>
          </p:nvSpPr>
          <p:spPr bwMode="auto">
            <a:xfrm>
              <a:off x="8493777" y="4604542"/>
              <a:ext cx="79375" cy="79375"/>
            </a:xfrm>
            <a:custGeom>
              <a:avLst/>
              <a:gdLst>
                <a:gd name="T0" fmla="*/ 25 w 25"/>
                <a:gd name="T1" fmla="*/ 13 h 25"/>
                <a:gd name="T2" fmla="*/ 12 w 25"/>
                <a:gd name="T3" fmla="*/ 25 h 25"/>
                <a:gd name="T4" fmla="*/ 0 w 25"/>
                <a:gd name="T5" fmla="*/ 13 h 25"/>
                <a:gd name="T6" fmla="*/ 13 w 25"/>
                <a:gd name="T7" fmla="*/ 0 h 25"/>
                <a:gd name="T8" fmla="*/ 25 w 25"/>
                <a:gd name="T9" fmla="*/ 13 h 25"/>
              </a:gdLst>
              <a:ahLst/>
              <a:cxnLst>
                <a:cxn ang="0">
                  <a:pos x="T0" y="T1"/>
                </a:cxn>
                <a:cxn ang="0">
                  <a:pos x="T2" y="T3"/>
                </a:cxn>
                <a:cxn ang="0">
                  <a:pos x="T4" y="T5"/>
                </a:cxn>
                <a:cxn ang="0">
                  <a:pos x="T6" y="T7"/>
                </a:cxn>
                <a:cxn ang="0">
                  <a:pos x="T8" y="T9"/>
                </a:cxn>
              </a:cxnLst>
              <a:rect l="0" t="0" r="r" b="b"/>
              <a:pathLst>
                <a:path w="25" h="25">
                  <a:moveTo>
                    <a:pt x="25" y="13"/>
                  </a:moveTo>
                  <a:cubicBezTo>
                    <a:pt x="25" y="20"/>
                    <a:pt x="19" y="25"/>
                    <a:pt x="12" y="25"/>
                  </a:cubicBezTo>
                  <a:cubicBezTo>
                    <a:pt x="5" y="25"/>
                    <a:pt x="0" y="20"/>
                    <a:pt x="0" y="13"/>
                  </a:cubicBezTo>
                  <a:cubicBezTo>
                    <a:pt x="0" y="6"/>
                    <a:pt x="6" y="0"/>
                    <a:pt x="13" y="0"/>
                  </a:cubicBezTo>
                  <a:cubicBezTo>
                    <a:pt x="20" y="0"/>
                    <a:pt x="25" y="6"/>
                    <a:pt x="25" y="13"/>
                  </a:cubicBezTo>
                  <a:close/>
                </a:path>
              </a:pathLst>
            </a:custGeom>
            <a:solidFill>
              <a:srgbClr val="9DEE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2">
              <a:extLst>
                <a:ext uri="{FF2B5EF4-FFF2-40B4-BE49-F238E27FC236}">
                  <a16:creationId xmlns:a16="http://schemas.microsoft.com/office/drawing/2014/main" id="{C2A8D16A-67A1-4995-A07D-2C1E90F84688}"/>
                </a:ext>
              </a:extLst>
            </p:cNvPr>
            <p:cNvSpPr>
              <a:spLocks/>
            </p:cNvSpPr>
            <p:nvPr/>
          </p:nvSpPr>
          <p:spPr bwMode="auto">
            <a:xfrm>
              <a:off x="7987364" y="3988592"/>
              <a:ext cx="484188" cy="273050"/>
            </a:xfrm>
            <a:custGeom>
              <a:avLst/>
              <a:gdLst>
                <a:gd name="T0" fmla="*/ 153 w 153"/>
                <a:gd name="T1" fmla="*/ 1 h 86"/>
                <a:gd name="T2" fmla="*/ 134 w 153"/>
                <a:gd name="T3" fmla="*/ 43 h 86"/>
                <a:gd name="T4" fmla="*/ 153 w 153"/>
                <a:gd name="T5" fmla="*/ 86 h 86"/>
                <a:gd name="T6" fmla="*/ 59 w 153"/>
                <a:gd name="T7" fmla="*/ 85 h 86"/>
                <a:gd name="T8" fmla="*/ 19 w 153"/>
                <a:gd name="T9" fmla="*/ 85 h 86"/>
                <a:gd name="T10" fmla="*/ 0 w 153"/>
                <a:gd name="T11" fmla="*/ 43 h 86"/>
                <a:gd name="T12" fmla="*/ 20 w 153"/>
                <a:gd name="T13" fmla="*/ 0 h 86"/>
                <a:gd name="T14" fmla="*/ 55 w 153"/>
                <a:gd name="T15" fmla="*/ 1 h 86"/>
                <a:gd name="T16" fmla="*/ 153 w 153"/>
                <a:gd name="T17"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86">
                  <a:moveTo>
                    <a:pt x="153" y="1"/>
                  </a:moveTo>
                  <a:cubicBezTo>
                    <a:pt x="141" y="11"/>
                    <a:pt x="134" y="26"/>
                    <a:pt x="134" y="43"/>
                  </a:cubicBezTo>
                  <a:cubicBezTo>
                    <a:pt x="133" y="60"/>
                    <a:pt x="141" y="75"/>
                    <a:pt x="153" y="86"/>
                  </a:cubicBezTo>
                  <a:cubicBezTo>
                    <a:pt x="59" y="85"/>
                    <a:pt x="59" y="85"/>
                    <a:pt x="59" y="85"/>
                  </a:cubicBezTo>
                  <a:cubicBezTo>
                    <a:pt x="19" y="85"/>
                    <a:pt x="19" y="85"/>
                    <a:pt x="19" y="85"/>
                  </a:cubicBezTo>
                  <a:cubicBezTo>
                    <a:pt x="7" y="75"/>
                    <a:pt x="0" y="60"/>
                    <a:pt x="0" y="43"/>
                  </a:cubicBezTo>
                  <a:cubicBezTo>
                    <a:pt x="0" y="26"/>
                    <a:pt x="8" y="11"/>
                    <a:pt x="20" y="0"/>
                  </a:cubicBezTo>
                  <a:cubicBezTo>
                    <a:pt x="55" y="1"/>
                    <a:pt x="55" y="1"/>
                    <a:pt x="55" y="1"/>
                  </a:cubicBezTo>
                  <a:lnTo>
                    <a:pt x="153" y="1"/>
                  </a:lnTo>
                  <a:close/>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43">
              <a:extLst>
                <a:ext uri="{FF2B5EF4-FFF2-40B4-BE49-F238E27FC236}">
                  <a16:creationId xmlns:a16="http://schemas.microsoft.com/office/drawing/2014/main" id="{53A3EA8F-3A2A-4821-A8DF-0E4D96E3684B}"/>
                </a:ext>
              </a:extLst>
            </p:cNvPr>
            <p:cNvSpPr>
              <a:spLocks/>
            </p:cNvSpPr>
            <p:nvPr/>
          </p:nvSpPr>
          <p:spPr bwMode="auto">
            <a:xfrm>
              <a:off x="8554102" y="4004467"/>
              <a:ext cx="44450" cy="41275"/>
            </a:xfrm>
            <a:custGeom>
              <a:avLst/>
              <a:gdLst>
                <a:gd name="T0" fmla="*/ 14 w 14"/>
                <a:gd name="T1" fmla="*/ 7 h 13"/>
                <a:gd name="T2" fmla="*/ 7 w 14"/>
                <a:gd name="T3" fmla="*/ 13 h 13"/>
                <a:gd name="T4" fmla="*/ 0 w 14"/>
                <a:gd name="T5" fmla="*/ 6 h 13"/>
                <a:gd name="T6" fmla="*/ 7 w 14"/>
                <a:gd name="T7" fmla="*/ 0 h 13"/>
                <a:gd name="T8" fmla="*/ 14 w 14"/>
                <a:gd name="T9" fmla="*/ 7 h 13"/>
              </a:gdLst>
              <a:ahLst/>
              <a:cxnLst>
                <a:cxn ang="0">
                  <a:pos x="T0" y="T1"/>
                </a:cxn>
                <a:cxn ang="0">
                  <a:pos x="T2" y="T3"/>
                </a:cxn>
                <a:cxn ang="0">
                  <a:pos x="T4" y="T5"/>
                </a:cxn>
                <a:cxn ang="0">
                  <a:pos x="T6" y="T7"/>
                </a:cxn>
                <a:cxn ang="0">
                  <a:pos x="T8" y="T9"/>
                </a:cxn>
              </a:cxnLst>
              <a:rect l="0" t="0" r="r" b="b"/>
              <a:pathLst>
                <a:path w="14" h="13">
                  <a:moveTo>
                    <a:pt x="14" y="7"/>
                  </a:moveTo>
                  <a:cubicBezTo>
                    <a:pt x="14" y="10"/>
                    <a:pt x="11" y="13"/>
                    <a:pt x="7" y="13"/>
                  </a:cubicBezTo>
                  <a:cubicBezTo>
                    <a:pt x="3" y="13"/>
                    <a:pt x="0" y="10"/>
                    <a:pt x="0" y="6"/>
                  </a:cubicBezTo>
                  <a:cubicBezTo>
                    <a:pt x="0" y="3"/>
                    <a:pt x="4" y="0"/>
                    <a:pt x="7" y="0"/>
                  </a:cubicBezTo>
                  <a:cubicBezTo>
                    <a:pt x="11" y="0"/>
                    <a:pt x="14" y="3"/>
                    <a:pt x="14" y="7"/>
                  </a:cubicBezTo>
                  <a:close/>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44">
              <a:extLst>
                <a:ext uri="{FF2B5EF4-FFF2-40B4-BE49-F238E27FC236}">
                  <a16:creationId xmlns:a16="http://schemas.microsoft.com/office/drawing/2014/main" id="{0C677546-925C-43A5-834B-69238B2668F2}"/>
                </a:ext>
              </a:extLst>
            </p:cNvPr>
            <p:cNvSpPr>
              <a:spLocks/>
            </p:cNvSpPr>
            <p:nvPr/>
          </p:nvSpPr>
          <p:spPr bwMode="auto">
            <a:xfrm>
              <a:off x="7933389" y="4795042"/>
              <a:ext cx="715963" cy="73025"/>
            </a:xfrm>
            <a:custGeom>
              <a:avLst/>
              <a:gdLst>
                <a:gd name="T0" fmla="*/ 0 w 226"/>
                <a:gd name="T1" fmla="*/ 0 h 23"/>
                <a:gd name="T2" fmla="*/ 38 w 226"/>
                <a:gd name="T3" fmla="*/ 22 h 23"/>
                <a:gd name="T4" fmla="*/ 187 w 226"/>
                <a:gd name="T5" fmla="*/ 23 h 23"/>
                <a:gd name="T6" fmla="*/ 226 w 226"/>
                <a:gd name="T7" fmla="*/ 1 h 23"/>
                <a:gd name="T8" fmla="*/ 0 w 226"/>
                <a:gd name="T9" fmla="*/ 0 h 23"/>
              </a:gdLst>
              <a:ahLst/>
              <a:cxnLst>
                <a:cxn ang="0">
                  <a:pos x="T0" y="T1"/>
                </a:cxn>
                <a:cxn ang="0">
                  <a:pos x="T2" y="T3"/>
                </a:cxn>
                <a:cxn ang="0">
                  <a:pos x="T4" y="T5"/>
                </a:cxn>
                <a:cxn ang="0">
                  <a:pos x="T6" y="T7"/>
                </a:cxn>
                <a:cxn ang="0">
                  <a:pos x="T8" y="T9"/>
                </a:cxn>
              </a:cxnLst>
              <a:rect l="0" t="0" r="r" b="b"/>
              <a:pathLst>
                <a:path w="226" h="23">
                  <a:moveTo>
                    <a:pt x="0" y="0"/>
                  </a:moveTo>
                  <a:cubicBezTo>
                    <a:pt x="8" y="13"/>
                    <a:pt x="22" y="22"/>
                    <a:pt x="38" y="22"/>
                  </a:cubicBezTo>
                  <a:cubicBezTo>
                    <a:pt x="187" y="23"/>
                    <a:pt x="187" y="23"/>
                    <a:pt x="187" y="23"/>
                  </a:cubicBezTo>
                  <a:cubicBezTo>
                    <a:pt x="204" y="23"/>
                    <a:pt x="218" y="15"/>
                    <a:pt x="226" y="1"/>
                  </a:cubicBezTo>
                  <a:lnTo>
                    <a:pt x="0" y="0"/>
                  </a:lnTo>
                  <a:close/>
                </a:path>
              </a:pathLst>
            </a:custGeom>
            <a:solidFill>
              <a:srgbClr val="28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45">
              <a:extLst>
                <a:ext uri="{FF2B5EF4-FFF2-40B4-BE49-F238E27FC236}">
                  <a16:creationId xmlns:a16="http://schemas.microsoft.com/office/drawing/2014/main" id="{99F38CF1-9DFB-4E3A-9F99-3E2E441EBFB8}"/>
                </a:ext>
              </a:extLst>
            </p:cNvPr>
            <p:cNvSpPr>
              <a:spLocks/>
            </p:cNvSpPr>
            <p:nvPr/>
          </p:nvSpPr>
          <p:spPr bwMode="auto">
            <a:xfrm>
              <a:off x="8576327" y="4083842"/>
              <a:ext cx="206375" cy="285750"/>
            </a:xfrm>
            <a:custGeom>
              <a:avLst/>
              <a:gdLst>
                <a:gd name="T0" fmla="*/ 0 w 130"/>
                <a:gd name="T1" fmla="*/ 0 h 180"/>
                <a:gd name="T2" fmla="*/ 130 w 130"/>
                <a:gd name="T3" fmla="*/ 180 h 180"/>
                <a:gd name="T4" fmla="*/ 0 w 130"/>
                <a:gd name="T5" fmla="*/ 180 h 180"/>
                <a:gd name="T6" fmla="*/ 0 w 130"/>
                <a:gd name="T7" fmla="*/ 0 h 180"/>
              </a:gdLst>
              <a:ahLst/>
              <a:cxnLst>
                <a:cxn ang="0">
                  <a:pos x="T0" y="T1"/>
                </a:cxn>
                <a:cxn ang="0">
                  <a:pos x="T2" y="T3"/>
                </a:cxn>
                <a:cxn ang="0">
                  <a:pos x="T4" y="T5"/>
                </a:cxn>
                <a:cxn ang="0">
                  <a:pos x="T6" y="T7"/>
                </a:cxn>
              </a:cxnLst>
              <a:rect l="0" t="0" r="r" b="b"/>
              <a:pathLst>
                <a:path w="130" h="180">
                  <a:moveTo>
                    <a:pt x="0" y="0"/>
                  </a:moveTo>
                  <a:lnTo>
                    <a:pt x="130" y="180"/>
                  </a:lnTo>
                  <a:lnTo>
                    <a:pt x="0" y="180"/>
                  </a:lnTo>
                  <a:lnTo>
                    <a:pt x="0" y="0"/>
                  </a:lnTo>
                  <a:close/>
                </a:path>
              </a:pathLst>
            </a:custGeom>
            <a:solidFill>
              <a:srgbClr val="9DEE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46">
              <a:extLst>
                <a:ext uri="{FF2B5EF4-FFF2-40B4-BE49-F238E27FC236}">
                  <a16:creationId xmlns:a16="http://schemas.microsoft.com/office/drawing/2014/main" id="{DA28AD08-2FD4-437F-B206-6918E851EB28}"/>
                </a:ext>
              </a:extLst>
            </p:cNvPr>
            <p:cNvSpPr>
              <a:spLocks/>
            </p:cNvSpPr>
            <p:nvPr/>
          </p:nvSpPr>
          <p:spPr bwMode="auto">
            <a:xfrm>
              <a:off x="8117539" y="4664867"/>
              <a:ext cx="57150" cy="60325"/>
            </a:xfrm>
            <a:custGeom>
              <a:avLst/>
              <a:gdLst>
                <a:gd name="T0" fmla="*/ 18 w 18"/>
                <a:gd name="T1" fmla="*/ 10 h 19"/>
                <a:gd name="T2" fmla="*/ 9 w 18"/>
                <a:gd name="T3" fmla="*/ 18 h 19"/>
                <a:gd name="T4" fmla="*/ 0 w 18"/>
                <a:gd name="T5" fmla="*/ 9 h 19"/>
                <a:gd name="T6" fmla="*/ 9 w 18"/>
                <a:gd name="T7" fmla="*/ 1 h 19"/>
                <a:gd name="T8" fmla="*/ 18 w 18"/>
                <a:gd name="T9" fmla="*/ 10 h 19"/>
              </a:gdLst>
              <a:ahLst/>
              <a:cxnLst>
                <a:cxn ang="0">
                  <a:pos x="T0" y="T1"/>
                </a:cxn>
                <a:cxn ang="0">
                  <a:pos x="T2" y="T3"/>
                </a:cxn>
                <a:cxn ang="0">
                  <a:pos x="T4" y="T5"/>
                </a:cxn>
                <a:cxn ang="0">
                  <a:pos x="T6" y="T7"/>
                </a:cxn>
                <a:cxn ang="0">
                  <a:pos x="T8" y="T9"/>
                </a:cxn>
              </a:cxnLst>
              <a:rect l="0" t="0" r="r" b="b"/>
              <a:pathLst>
                <a:path w="18" h="19">
                  <a:moveTo>
                    <a:pt x="18" y="10"/>
                  </a:moveTo>
                  <a:cubicBezTo>
                    <a:pt x="18" y="15"/>
                    <a:pt x="14" y="19"/>
                    <a:pt x="9" y="18"/>
                  </a:cubicBezTo>
                  <a:cubicBezTo>
                    <a:pt x="4" y="18"/>
                    <a:pt x="0" y="14"/>
                    <a:pt x="0" y="9"/>
                  </a:cubicBezTo>
                  <a:cubicBezTo>
                    <a:pt x="0" y="4"/>
                    <a:pt x="4" y="0"/>
                    <a:pt x="9" y="1"/>
                  </a:cubicBezTo>
                  <a:cubicBezTo>
                    <a:pt x="14" y="1"/>
                    <a:pt x="18" y="5"/>
                    <a:pt x="18" y="10"/>
                  </a:cubicBezTo>
                  <a:close/>
                </a:path>
              </a:pathLst>
            </a:custGeom>
            <a:solidFill>
              <a:srgbClr val="9DEE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Oval 47">
              <a:extLst>
                <a:ext uri="{FF2B5EF4-FFF2-40B4-BE49-F238E27FC236}">
                  <a16:creationId xmlns:a16="http://schemas.microsoft.com/office/drawing/2014/main" id="{47AEDF27-2175-48DC-B23F-C374C0240BC2}"/>
                </a:ext>
              </a:extLst>
            </p:cNvPr>
            <p:cNvSpPr>
              <a:spLocks noChangeArrowheads="1"/>
            </p:cNvSpPr>
            <p:nvPr/>
          </p:nvSpPr>
          <p:spPr bwMode="auto">
            <a:xfrm>
              <a:off x="8227077" y="4668042"/>
              <a:ext cx="57150" cy="57150"/>
            </a:xfrm>
            <a:prstGeom prst="ellipse">
              <a:avLst/>
            </a:prstGeom>
            <a:solidFill>
              <a:srgbClr val="9DEE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Oval 48">
              <a:extLst>
                <a:ext uri="{FF2B5EF4-FFF2-40B4-BE49-F238E27FC236}">
                  <a16:creationId xmlns:a16="http://schemas.microsoft.com/office/drawing/2014/main" id="{AB73B9EE-EB1F-4939-96D2-B9BA21E495FB}"/>
                </a:ext>
              </a:extLst>
            </p:cNvPr>
            <p:cNvSpPr>
              <a:spLocks noChangeArrowheads="1"/>
            </p:cNvSpPr>
            <p:nvPr/>
          </p:nvSpPr>
          <p:spPr bwMode="auto">
            <a:xfrm>
              <a:off x="8338202" y="4668042"/>
              <a:ext cx="57150" cy="57150"/>
            </a:xfrm>
            <a:prstGeom prst="ellipse">
              <a:avLst/>
            </a:prstGeom>
            <a:solidFill>
              <a:srgbClr val="9DEE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49">
              <a:extLst>
                <a:ext uri="{FF2B5EF4-FFF2-40B4-BE49-F238E27FC236}">
                  <a16:creationId xmlns:a16="http://schemas.microsoft.com/office/drawing/2014/main" id="{8343BC5B-4BDB-4175-90E0-1939455C5542}"/>
                </a:ext>
              </a:extLst>
            </p:cNvPr>
            <p:cNvSpPr>
              <a:spLocks/>
            </p:cNvSpPr>
            <p:nvPr/>
          </p:nvSpPr>
          <p:spPr bwMode="auto">
            <a:xfrm>
              <a:off x="7790514" y="4112417"/>
              <a:ext cx="279400" cy="339725"/>
            </a:xfrm>
            <a:custGeom>
              <a:avLst/>
              <a:gdLst>
                <a:gd name="T0" fmla="*/ 75 w 88"/>
                <a:gd name="T1" fmla="*/ 25 h 107"/>
                <a:gd name="T2" fmla="*/ 61 w 88"/>
                <a:gd name="T3" fmla="*/ 107 h 107"/>
                <a:gd name="T4" fmla="*/ 0 w 88"/>
                <a:gd name="T5" fmla="*/ 88 h 107"/>
                <a:gd name="T6" fmla="*/ 88 w 88"/>
                <a:gd name="T7" fmla="*/ 1 h 107"/>
              </a:gdLst>
              <a:ahLst/>
              <a:cxnLst>
                <a:cxn ang="0">
                  <a:pos x="T0" y="T1"/>
                </a:cxn>
                <a:cxn ang="0">
                  <a:pos x="T2" y="T3"/>
                </a:cxn>
                <a:cxn ang="0">
                  <a:pos x="T4" y="T5"/>
                </a:cxn>
                <a:cxn ang="0">
                  <a:pos x="T6" y="T7"/>
                </a:cxn>
              </a:cxnLst>
              <a:rect l="0" t="0" r="r" b="b"/>
              <a:pathLst>
                <a:path w="88" h="107">
                  <a:moveTo>
                    <a:pt x="75" y="25"/>
                  </a:moveTo>
                  <a:cubicBezTo>
                    <a:pt x="68" y="42"/>
                    <a:pt x="61" y="68"/>
                    <a:pt x="61" y="107"/>
                  </a:cubicBezTo>
                  <a:cubicBezTo>
                    <a:pt x="0" y="88"/>
                    <a:pt x="0" y="88"/>
                    <a:pt x="0" y="88"/>
                  </a:cubicBezTo>
                  <a:cubicBezTo>
                    <a:pt x="0" y="40"/>
                    <a:pt x="40" y="0"/>
                    <a:pt x="88" y="1"/>
                  </a:cubicBezTo>
                </a:path>
              </a:pathLst>
            </a:custGeom>
            <a:solidFill>
              <a:srgbClr val="9DEE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50">
              <a:extLst>
                <a:ext uri="{FF2B5EF4-FFF2-40B4-BE49-F238E27FC236}">
                  <a16:creationId xmlns:a16="http://schemas.microsoft.com/office/drawing/2014/main" id="{8C045F14-FEAE-4714-A6CC-198FCF55AF2B}"/>
                </a:ext>
              </a:extLst>
            </p:cNvPr>
            <p:cNvSpPr>
              <a:spLocks/>
            </p:cNvSpPr>
            <p:nvPr/>
          </p:nvSpPr>
          <p:spPr bwMode="auto">
            <a:xfrm>
              <a:off x="8028639" y="4115592"/>
              <a:ext cx="41275" cy="76200"/>
            </a:xfrm>
            <a:custGeom>
              <a:avLst/>
              <a:gdLst>
                <a:gd name="T0" fmla="*/ 13 w 13"/>
                <a:gd name="T1" fmla="*/ 0 h 24"/>
                <a:gd name="T2" fmla="*/ 0 w 13"/>
                <a:gd name="T3" fmla="*/ 24 h 24"/>
              </a:gdLst>
              <a:ahLst/>
              <a:cxnLst>
                <a:cxn ang="0">
                  <a:pos x="T0" y="T1"/>
                </a:cxn>
                <a:cxn ang="0">
                  <a:pos x="T2" y="T3"/>
                </a:cxn>
              </a:cxnLst>
              <a:rect l="0" t="0" r="r" b="b"/>
              <a:pathLst>
                <a:path w="13" h="24">
                  <a:moveTo>
                    <a:pt x="13" y="0"/>
                  </a:moveTo>
                  <a:cubicBezTo>
                    <a:pt x="13" y="0"/>
                    <a:pt x="7" y="7"/>
                    <a:pt x="0" y="24"/>
                  </a:cubicBezTo>
                </a:path>
              </a:pathLst>
            </a:custGeom>
            <a:solidFill>
              <a:srgbClr val="9DEE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51">
              <a:extLst>
                <a:ext uri="{FF2B5EF4-FFF2-40B4-BE49-F238E27FC236}">
                  <a16:creationId xmlns:a16="http://schemas.microsoft.com/office/drawing/2014/main" id="{1F823BEB-7C88-4AB1-A3AA-47E2E02BF17D}"/>
                </a:ext>
              </a:extLst>
            </p:cNvPr>
            <p:cNvSpPr>
              <a:spLocks noEditPoints="1"/>
            </p:cNvSpPr>
            <p:nvPr/>
          </p:nvSpPr>
          <p:spPr bwMode="auto">
            <a:xfrm>
              <a:off x="7653989" y="3740942"/>
              <a:ext cx="1128713" cy="1127125"/>
            </a:xfrm>
            <a:custGeom>
              <a:avLst/>
              <a:gdLst>
                <a:gd name="T0" fmla="*/ 187 w 356"/>
                <a:gd name="T1" fmla="*/ 267 h 355"/>
                <a:gd name="T2" fmla="*/ 174 w 356"/>
                <a:gd name="T3" fmla="*/ 239 h 355"/>
                <a:gd name="T4" fmla="*/ 188 w 356"/>
                <a:gd name="T5" fmla="*/ 163 h 355"/>
                <a:gd name="T6" fmla="*/ 175 w 356"/>
                <a:gd name="T7" fmla="*/ 189 h 355"/>
                <a:gd name="T8" fmla="*/ 83 w 356"/>
                <a:gd name="T9" fmla="*/ 317 h 355"/>
                <a:gd name="T10" fmla="*/ 275 w 356"/>
                <a:gd name="T11" fmla="*/ 355 h 355"/>
                <a:gd name="T12" fmla="*/ 329 w 356"/>
                <a:gd name="T13" fmla="*/ 253 h 355"/>
                <a:gd name="T14" fmla="*/ 241 w 356"/>
                <a:gd name="T15" fmla="*/ 268 h 355"/>
                <a:gd name="T16" fmla="*/ 130 w 356"/>
                <a:gd name="T17" fmla="*/ 251 h 355"/>
                <a:gd name="T18" fmla="*/ 329 w 356"/>
                <a:gd name="T19" fmla="*/ 253 h 355"/>
                <a:gd name="T20" fmla="*/ 252 w 356"/>
                <a:gd name="T21" fmla="*/ 219 h 355"/>
                <a:gd name="T22" fmla="*/ 329 w 356"/>
                <a:gd name="T23" fmla="*/ 253 h 355"/>
                <a:gd name="T24" fmla="*/ 265 w 356"/>
                <a:gd name="T25" fmla="*/ 285 h 355"/>
                <a:gd name="T26" fmla="*/ 290 w 356"/>
                <a:gd name="T27" fmla="*/ 285 h 355"/>
                <a:gd name="T28" fmla="*/ 164 w 356"/>
                <a:gd name="T29" fmla="*/ 163 h 355"/>
                <a:gd name="T30" fmla="*/ 114 w 356"/>
                <a:gd name="T31" fmla="*/ 152 h 355"/>
                <a:gd name="T32" fmla="*/ 105 w 356"/>
                <a:gd name="T33" fmla="*/ 121 h 355"/>
                <a:gd name="T34" fmla="*/ 160 w 356"/>
                <a:gd name="T35" fmla="*/ 79 h 355"/>
                <a:gd name="T36" fmla="*/ 239 w 356"/>
                <a:gd name="T37" fmla="*/ 121 h 355"/>
                <a:gd name="T38" fmla="*/ 171 w 356"/>
                <a:gd name="T39" fmla="*/ 238 h 355"/>
                <a:gd name="T40" fmla="*/ 136 w 356"/>
                <a:gd name="T41" fmla="*/ 213 h 355"/>
                <a:gd name="T42" fmla="*/ 169 w 356"/>
                <a:gd name="T43" fmla="*/ 189 h 355"/>
                <a:gd name="T44" fmla="*/ 215 w 356"/>
                <a:gd name="T45" fmla="*/ 214 h 355"/>
                <a:gd name="T46" fmla="*/ 182 w 356"/>
                <a:gd name="T47" fmla="*/ 0 h 355"/>
                <a:gd name="T48" fmla="*/ 182 w 356"/>
                <a:gd name="T49" fmla="*/ 57 h 355"/>
                <a:gd name="T50" fmla="*/ 247 w 356"/>
                <a:gd name="T51" fmla="*/ 29 h 355"/>
                <a:gd name="T52" fmla="*/ 291 w 356"/>
                <a:gd name="T53" fmla="*/ 219 h 355"/>
                <a:gd name="T54" fmla="*/ 291 w 356"/>
                <a:gd name="T55" fmla="*/ 96 h 355"/>
                <a:gd name="T56" fmla="*/ 291 w 356"/>
                <a:gd name="T57" fmla="*/ 83 h 355"/>
                <a:gd name="T58" fmla="*/ 291 w 356"/>
                <a:gd name="T59" fmla="*/ 108 h 355"/>
                <a:gd name="T60" fmla="*/ 291 w 356"/>
                <a:gd name="T61" fmla="*/ 198 h 355"/>
                <a:gd name="T62" fmla="*/ 77 w 356"/>
                <a:gd name="T63" fmla="*/ 273 h 355"/>
                <a:gd name="T64" fmla="*/ 79 w 356"/>
                <a:gd name="T65" fmla="*/ 291 h 355"/>
                <a:gd name="T66" fmla="*/ 0 w 356"/>
                <a:gd name="T67" fmla="*/ 244 h 355"/>
                <a:gd name="T68" fmla="*/ 18 w 356"/>
                <a:gd name="T69" fmla="*/ 231 h 355"/>
                <a:gd name="T70" fmla="*/ 74 w 356"/>
                <a:gd name="T71" fmla="*/ 251 h 355"/>
                <a:gd name="T72" fmla="*/ 87 w 356"/>
                <a:gd name="T73" fmla="*/ 219 h 355"/>
                <a:gd name="T74" fmla="*/ 275 w 356"/>
                <a:gd name="T75" fmla="*/ 355 h 355"/>
                <a:gd name="T76" fmla="*/ 88 w 356"/>
                <a:gd name="T77" fmla="*/ 332 h 355"/>
                <a:gd name="T78" fmla="*/ 79 w 356"/>
                <a:gd name="T79" fmla="*/ 291 h 355"/>
                <a:gd name="T80" fmla="*/ 82 w 356"/>
                <a:gd name="T81" fmla="*/ 309 h 355"/>
                <a:gd name="T82" fmla="*/ 155 w 356"/>
                <a:gd name="T83" fmla="*/ 309 h 355"/>
                <a:gd name="T84" fmla="*/ 155 w 356"/>
                <a:gd name="T85" fmla="*/ 292 h 355"/>
                <a:gd name="T86" fmla="*/ 190 w 356"/>
                <a:gd name="T87" fmla="*/ 310 h 355"/>
                <a:gd name="T88" fmla="*/ 190 w 356"/>
                <a:gd name="T89" fmla="*/ 292 h 355"/>
                <a:gd name="T90" fmla="*/ 225 w 356"/>
                <a:gd name="T91" fmla="*/ 310 h 355"/>
                <a:gd name="T92" fmla="*/ 225 w 356"/>
                <a:gd name="T93" fmla="*/ 292 h 355"/>
                <a:gd name="T94" fmla="*/ 252 w 356"/>
                <a:gd name="T95" fmla="*/ 229 h 355"/>
                <a:gd name="T96" fmla="*/ 271 w 356"/>
                <a:gd name="T97" fmla="*/ 229 h 355"/>
                <a:gd name="T98" fmla="*/ 291 w 356"/>
                <a:gd name="T99" fmla="*/ 229 h 355"/>
                <a:gd name="T100" fmla="*/ 310 w 356"/>
                <a:gd name="T101" fmla="*/ 252 h 355"/>
                <a:gd name="T102" fmla="*/ 216 w 356"/>
                <a:gd name="T103" fmla="*/ 333 h 355"/>
                <a:gd name="T104" fmla="*/ 275 w 356"/>
                <a:gd name="T105" fmla="*/ 355 h 355"/>
                <a:gd name="T106" fmla="*/ 88 w 356"/>
                <a:gd name="T107" fmla="*/ 332 h 355"/>
                <a:gd name="T108" fmla="*/ 131 w 356"/>
                <a:gd name="T109" fmla="*/ 118 h 355"/>
                <a:gd name="T110" fmla="*/ 104 w 356"/>
                <a:gd name="T111" fmla="*/ 224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6" h="355">
                  <a:moveTo>
                    <a:pt x="187" y="239"/>
                  </a:moveTo>
                  <a:cubicBezTo>
                    <a:pt x="187" y="267"/>
                    <a:pt x="187" y="267"/>
                    <a:pt x="187" y="267"/>
                  </a:cubicBezTo>
                  <a:cubicBezTo>
                    <a:pt x="174" y="267"/>
                    <a:pt x="174" y="267"/>
                    <a:pt x="174" y="267"/>
                  </a:cubicBezTo>
                  <a:cubicBezTo>
                    <a:pt x="174" y="239"/>
                    <a:pt x="174" y="239"/>
                    <a:pt x="174" y="239"/>
                  </a:cubicBezTo>
                  <a:moveTo>
                    <a:pt x="188" y="189"/>
                  </a:moveTo>
                  <a:cubicBezTo>
                    <a:pt x="188" y="163"/>
                    <a:pt x="188" y="163"/>
                    <a:pt x="188" y="163"/>
                  </a:cubicBezTo>
                  <a:cubicBezTo>
                    <a:pt x="175" y="163"/>
                    <a:pt x="175" y="163"/>
                    <a:pt x="175" y="163"/>
                  </a:cubicBezTo>
                  <a:cubicBezTo>
                    <a:pt x="175" y="189"/>
                    <a:pt x="175" y="189"/>
                    <a:pt x="175" y="189"/>
                  </a:cubicBezTo>
                  <a:moveTo>
                    <a:pt x="77" y="273"/>
                  </a:moveTo>
                  <a:cubicBezTo>
                    <a:pt x="83" y="317"/>
                    <a:pt x="83" y="317"/>
                    <a:pt x="83" y="317"/>
                  </a:cubicBezTo>
                  <a:cubicBezTo>
                    <a:pt x="86" y="338"/>
                    <a:pt x="105" y="354"/>
                    <a:pt x="126" y="354"/>
                  </a:cubicBezTo>
                  <a:cubicBezTo>
                    <a:pt x="275" y="355"/>
                    <a:pt x="275" y="355"/>
                    <a:pt x="275" y="355"/>
                  </a:cubicBezTo>
                  <a:cubicBezTo>
                    <a:pt x="297" y="355"/>
                    <a:pt x="316" y="340"/>
                    <a:pt x="319" y="318"/>
                  </a:cubicBezTo>
                  <a:cubicBezTo>
                    <a:pt x="329" y="253"/>
                    <a:pt x="329" y="253"/>
                    <a:pt x="329" y="253"/>
                  </a:cubicBezTo>
                  <a:cubicBezTo>
                    <a:pt x="252" y="252"/>
                    <a:pt x="252" y="252"/>
                    <a:pt x="252" y="252"/>
                  </a:cubicBezTo>
                  <a:cubicBezTo>
                    <a:pt x="241" y="268"/>
                    <a:pt x="241" y="268"/>
                    <a:pt x="241" y="268"/>
                  </a:cubicBezTo>
                  <a:cubicBezTo>
                    <a:pt x="144" y="267"/>
                    <a:pt x="144" y="267"/>
                    <a:pt x="144" y="267"/>
                  </a:cubicBezTo>
                  <a:cubicBezTo>
                    <a:pt x="130" y="251"/>
                    <a:pt x="130" y="251"/>
                    <a:pt x="130" y="251"/>
                  </a:cubicBezTo>
                  <a:cubicBezTo>
                    <a:pt x="74" y="251"/>
                    <a:pt x="74" y="251"/>
                    <a:pt x="74" y="251"/>
                  </a:cubicBezTo>
                  <a:moveTo>
                    <a:pt x="329" y="253"/>
                  </a:moveTo>
                  <a:cubicBezTo>
                    <a:pt x="252" y="252"/>
                    <a:pt x="252" y="252"/>
                    <a:pt x="252" y="252"/>
                  </a:cubicBezTo>
                  <a:cubicBezTo>
                    <a:pt x="252" y="219"/>
                    <a:pt x="252" y="219"/>
                    <a:pt x="252" y="219"/>
                  </a:cubicBezTo>
                  <a:cubicBezTo>
                    <a:pt x="329" y="220"/>
                    <a:pt x="329" y="220"/>
                    <a:pt x="329" y="220"/>
                  </a:cubicBezTo>
                  <a:lnTo>
                    <a:pt x="329" y="253"/>
                  </a:lnTo>
                  <a:close/>
                  <a:moveTo>
                    <a:pt x="277" y="297"/>
                  </a:moveTo>
                  <a:cubicBezTo>
                    <a:pt x="270" y="297"/>
                    <a:pt x="265" y="292"/>
                    <a:pt x="265" y="285"/>
                  </a:cubicBezTo>
                  <a:cubicBezTo>
                    <a:pt x="265" y="278"/>
                    <a:pt x="271" y="272"/>
                    <a:pt x="278" y="272"/>
                  </a:cubicBezTo>
                  <a:cubicBezTo>
                    <a:pt x="285" y="272"/>
                    <a:pt x="290" y="278"/>
                    <a:pt x="290" y="285"/>
                  </a:cubicBezTo>
                  <a:moveTo>
                    <a:pt x="258" y="164"/>
                  </a:moveTo>
                  <a:cubicBezTo>
                    <a:pt x="164" y="163"/>
                    <a:pt x="164" y="163"/>
                    <a:pt x="164" y="163"/>
                  </a:cubicBezTo>
                  <a:cubicBezTo>
                    <a:pt x="124" y="163"/>
                    <a:pt x="124" y="163"/>
                    <a:pt x="124" y="163"/>
                  </a:cubicBezTo>
                  <a:cubicBezTo>
                    <a:pt x="120" y="160"/>
                    <a:pt x="117" y="156"/>
                    <a:pt x="114" y="152"/>
                  </a:cubicBezTo>
                  <a:moveTo>
                    <a:pt x="105" y="122"/>
                  </a:moveTo>
                  <a:cubicBezTo>
                    <a:pt x="105" y="121"/>
                    <a:pt x="105" y="121"/>
                    <a:pt x="105" y="121"/>
                  </a:cubicBezTo>
                  <a:cubicBezTo>
                    <a:pt x="105" y="104"/>
                    <a:pt x="113" y="89"/>
                    <a:pt x="125" y="78"/>
                  </a:cubicBezTo>
                  <a:cubicBezTo>
                    <a:pt x="160" y="79"/>
                    <a:pt x="160" y="79"/>
                    <a:pt x="160" y="79"/>
                  </a:cubicBezTo>
                  <a:cubicBezTo>
                    <a:pt x="258" y="79"/>
                    <a:pt x="258" y="79"/>
                    <a:pt x="258" y="79"/>
                  </a:cubicBezTo>
                  <a:cubicBezTo>
                    <a:pt x="246" y="89"/>
                    <a:pt x="239" y="104"/>
                    <a:pt x="239" y="121"/>
                  </a:cubicBezTo>
                  <a:moveTo>
                    <a:pt x="226" y="239"/>
                  </a:moveTo>
                  <a:cubicBezTo>
                    <a:pt x="171" y="238"/>
                    <a:pt x="171" y="238"/>
                    <a:pt x="171" y="238"/>
                  </a:cubicBezTo>
                  <a:cubicBezTo>
                    <a:pt x="147" y="238"/>
                    <a:pt x="147" y="238"/>
                    <a:pt x="147" y="238"/>
                  </a:cubicBezTo>
                  <a:cubicBezTo>
                    <a:pt x="140" y="232"/>
                    <a:pt x="136" y="223"/>
                    <a:pt x="136" y="213"/>
                  </a:cubicBezTo>
                  <a:cubicBezTo>
                    <a:pt x="136" y="203"/>
                    <a:pt x="140" y="194"/>
                    <a:pt x="147" y="188"/>
                  </a:cubicBezTo>
                  <a:cubicBezTo>
                    <a:pt x="169" y="189"/>
                    <a:pt x="169" y="189"/>
                    <a:pt x="169" y="189"/>
                  </a:cubicBezTo>
                  <a:cubicBezTo>
                    <a:pt x="226" y="189"/>
                    <a:pt x="226" y="189"/>
                    <a:pt x="226" y="189"/>
                  </a:cubicBezTo>
                  <a:cubicBezTo>
                    <a:pt x="219" y="195"/>
                    <a:pt x="215" y="204"/>
                    <a:pt x="215" y="214"/>
                  </a:cubicBezTo>
                  <a:moveTo>
                    <a:pt x="182" y="79"/>
                  </a:moveTo>
                  <a:cubicBezTo>
                    <a:pt x="182" y="0"/>
                    <a:pt x="182" y="0"/>
                    <a:pt x="182" y="0"/>
                  </a:cubicBezTo>
                  <a:moveTo>
                    <a:pt x="247" y="29"/>
                  </a:moveTo>
                  <a:cubicBezTo>
                    <a:pt x="182" y="57"/>
                    <a:pt x="182" y="57"/>
                    <a:pt x="182" y="57"/>
                  </a:cubicBezTo>
                  <a:cubicBezTo>
                    <a:pt x="182" y="0"/>
                    <a:pt x="182" y="0"/>
                    <a:pt x="182" y="0"/>
                  </a:cubicBezTo>
                  <a:lnTo>
                    <a:pt x="247" y="29"/>
                  </a:lnTo>
                  <a:close/>
                  <a:moveTo>
                    <a:pt x="291" y="96"/>
                  </a:moveTo>
                  <a:cubicBezTo>
                    <a:pt x="291" y="219"/>
                    <a:pt x="291" y="219"/>
                    <a:pt x="291" y="219"/>
                  </a:cubicBezTo>
                  <a:moveTo>
                    <a:pt x="298" y="90"/>
                  </a:moveTo>
                  <a:cubicBezTo>
                    <a:pt x="298" y="93"/>
                    <a:pt x="295" y="96"/>
                    <a:pt x="291" y="96"/>
                  </a:cubicBezTo>
                  <a:cubicBezTo>
                    <a:pt x="287" y="96"/>
                    <a:pt x="284" y="93"/>
                    <a:pt x="284" y="89"/>
                  </a:cubicBezTo>
                  <a:cubicBezTo>
                    <a:pt x="284" y="86"/>
                    <a:pt x="288" y="83"/>
                    <a:pt x="291" y="83"/>
                  </a:cubicBezTo>
                  <a:cubicBezTo>
                    <a:pt x="295" y="83"/>
                    <a:pt x="298" y="86"/>
                    <a:pt x="298" y="90"/>
                  </a:cubicBezTo>
                  <a:close/>
                  <a:moveTo>
                    <a:pt x="291" y="108"/>
                  </a:moveTo>
                  <a:cubicBezTo>
                    <a:pt x="356" y="198"/>
                    <a:pt x="356" y="198"/>
                    <a:pt x="356" y="198"/>
                  </a:cubicBezTo>
                  <a:cubicBezTo>
                    <a:pt x="291" y="198"/>
                    <a:pt x="291" y="198"/>
                    <a:pt x="291" y="198"/>
                  </a:cubicBezTo>
                  <a:lnTo>
                    <a:pt x="291" y="108"/>
                  </a:lnTo>
                  <a:close/>
                  <a:moveTo>
                    <a:pt x="77" y="273"/>
                  </a:moveTo>
                  <a:cubicBezTo>
                    <a:pt x="74" y="251"/>
                    <a:pt x="74" y="251"/>
                    <a:pt x="74" y="251"/>
                  </a:cubicBezTo>
                  <a:moveTo>
                    <a:pt x="79" y="291"/>
                  </a:moveTo>
                  <a:cubicBezTo>
                    <a:pt x="18" y="244"/>
                    <a:pt x="18" y="244"/>
                    <a:pt x="18" y="244"/>
                  </a:cubicBezTo>
                  <a:cubicBezTo>
                    <a:pt x="0" y="244"/>
                    <a:pt x="0" y="244"/>
                    <a:pt x="0" y="244"/>
                  </a:cubicBezTo>
                  <a:cubicBezTo>
                    <a:pt x="0" y="230"/>
                    <a:pt x="0" y="230"/>
                    <a:pt x="0" y="230"/>
                  </a:cubicBezTo>
                  <a:cubicBezTo>
                    <a:pt x="18" y="231"/>
                    <a:pt x="18" y="231"/>
                    <a:pt x="18" y="231"/>
                  </a:cubicBezTo>
                  <a:cubicBezTo>
                    <a:pt x="23" y="231"/>
                    <a:pt x="28" y="232"/>
                    <a:pt x="32" y="233"/>
                  </a:cubicBezTo>
                  <a:cubicBezTo>
                    <a:pt x="74" y="251"/>
                    <a:pt x="74" y="251"/>
                    <a:pt x="74" y="251"/>
                  </a:cubicBezTo>
                  <a:moveTo>
                    <a:pt x="87" y="251"/>
                  </a:moveTo>
                  <a:cubicBezTo>
                    <a:pt x="87" y="219"/>
                    <a:pt x="87" y="219"/>
                    <a:pt x="87" y="219"/>
                  </a:cubicBezTo>
                  <a:moveTo>
                    <a:pt x="314" y="333"/>
                  </a:moveTo>
                  <a:cubicBezTo>
                    <a:pt x="306" y="347"/>
                    <a:pt x="292" y="355"/>
                    <a:pt x="275" y="355"/>
                  </a:cubicBezTo>
                  <a:cubicBezTo>
                    <a:pt x="126" y="354"/>
                    <a:pt x="126" y="354"/>
                    <a:pt x="126" y="354"/>
                  </a:cubicBezTo>
                  <a:cubicBezTo>
                    <a:pt x="110" y="354"/>
                    <a:pt x="96" y="345"/>
                    <a:pt x="88" y="332"/>
                  </a:cubicBezTo>
                  <a:lnTo>
                    <a:pt x="314" y="333"/>
                  </a:lnTo>
                  <a:close/>
                  <a:moveTo>
                    <a:pt x="79" y="291"/>
                  </a:moveTo>
                  <a:cubicBezTo>
                    <a:pt x="121" y="291"/>
                    <a:pt x="121" y="291"/>
                    <a:pt x="121" y="291"/>
                  </a:cubicBezTo>
                  <a:moveTo>
                    <a:pt x="82" y="309"/>
                  </a:moveTo>
                  <a:cubicBezTo>
                    <a:pt x="113" y="309"/>
                    <a:pt x="113" y="309"/>
                    <a:pt x="113" y="309"/>
                  </a:cubicBezTo>
                  <a:moveTo>
                    <a:pt x="155" y="309"/>
                  </a:moveTo>
                  <a:cubicBezTo>
                    <a:pt x="150" y="309"/>
                    <a:pt x="146" y="305"/>
                    <a:pt x="146" y="300"/>
                  </a:cubicBezTo>
                  <a:cubicBezTo>
                    <a:pt x="146" y="295"/>
                    <a:pt x="150" y="291"/>
                    <a:pt x="155" y="292"/>
                  </a:cubicBezTo>
                  <a:cubicBezTo>
                    <a:pt x="160" y="292"/>
                    <a:pt x="164" y="296"/>
                    <a:pt x="164" y="301"/>
                  </a:cubicBezTo>
                  <a:moveTo>
                    <a:pt x="190" y="310"/>
                  </a:moveTo>
                  <a:cubicBezTo>
                    <a:pt x="185" y="310"/>
                    <a:pt x="181" y="306"/>
                    <a:pt x="181" y="301"/>
                  </a:cubicBezTo>
                  <a:cubicBezTo>
                    <a:pt x="181" y="296"/>
                    <a:pt x="185" y="292"/>
                    <a:pt x="190" y="292"/>
                  </a:cubicBezTo>
                  <a:cubicBezTo>
                    <a:pt x="195" y="292"/>
                    <a:pt x="199" y="296"/>
                    <a:pt x="199" y="301"/>
                  </a:cubicBezTo>
                  <a:moveTo>
                    <a:pt x="225" y="310"/>
                  </a:moveTo>
                  <a:cubicBezTo>
                    <a:pt x="220" y="310"/>
                    <a:pt x="216" y="306"/>
                    <a:pt x="216" y="301"/>
                  </a:cubicBezTo>
                  <a:cubicBezTo>
                    <a:pt x="216" y="296"/>
                    <a:pt x="220" y="292"/>
                    <a:pt x="225" y="292"/>
                  </a:cubicBezTo>
                  <a:cubicBezTo>
                    <a:pt x="230" y="292"/>
                    <a:pt x="234" y="296"/>
                    <a:pt x="234" y="301"/>
                  </a:cubicBezTo>
                  <a:moveTo>
                    <a:pt x="252" y="229"/>
                  </a:moveTo>
                  <a:cubicBezTo>
                    <a:pt x="329" y="229"/>
                    <a:pt x="329" y="229"/>
                    <a:pt x="329" y="229"/>
                  </a:cubicBezTo>
                  <a:moveTo>
                    <a:pt x="271" y="229"/>
                  </a:moveTo>
                  <a:cubicBezTo>
                    <a:pt x="271" y="252"/>
                    <a:pt x="271" y="252"/>
                    <a:pt x="271" y="252"/>
                  </a:cubicBezTo>
                  <a:moveTo>
                    <a:pt x="291" y="229"/>
                  </a:moveTo>
                  <a:cubicBezTo>
                    <a:pt x="290" y="252"/>
                    <a:pt x="290" y="252"/>
                    <a:pt x="290" y="252"/>
                  </a:cubicBezTo>
                  <a:moveTo>
                    <a:pt x="310" y="252"/>
                  </a:moveTo>
                  <a:cubicBezTo>
                    <a:pt x="310" y="229"/>
                    <a:pt x="310" y="229"/>
                    <a:pt x="310" y="229"/>
                  </a:cubicBezTo>
                  <a:moveTo>
                    <a:pt x="216" y="333"/>
                  </a:moveTo>
                  <a:cubicBezTo>
                    <a:pt x="314" y="333"/>
                    <a:pt x="314" y="333"/>
                    <a:pt x="314" y="333"/>
                  </a:cubicBezTo>
                  <a:cubicBezTo>
                    <a:pt x="306" y="347"/>
                    <a:pt x="292" y="355"/>
                    <a:pt x="275" y="355"/>
                  </a:cubicBezTo>
                  <a:cubicBezTo>
                    <a:pt x="126" y="354"/>
                    <a:pt x="126" y="354"/>
                    <a:pt x="126" y="354"/>
                  </a:cubicBezTo>
                  <a:cubicBezTo>
                    <a:pt x="110" y="354"/>
                    <a:pt x="96" y="345"/>
                    <a:pt x="88" y="332"/>
                  </a:cubicBezTo>
                  <a:cubicBezTo>
                    <a:pt x="216" y="333"/>
                    <a:pt x="216" y="333"/>
                    <a:pt x="216" y="333"/>
                  </a:cubicBezTo>
                  <a:moveTo>
                    <a:pt x="131" y="118"/>
                  </a:moveTo>
                  <a:cubicBezTo>
                    <a:pt x="83" y="117"/>
                    <a:pt x="43" y="157"/>
                    <a:pt x="43" y="205"/>
                  </a:cubicBezTo>
                  <a:cubicBezTo>
                    <a:pt x="104" y="224"/>
                    <a:pt x="104" y="224"/>
                    <a:pt x="104" y="224"/>
                  </a:cubicBezTo>
                </a:path>
              </a:pathLst>
            </a:custGeom>
            <a:noFill/>
            <a:ln w="19050" cap="rnd">
              <a:solidFill>
                <a:srgbClr val="1E353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88" name="Group 87">
            <a:extLst>
              <a:ext uri="{FF2B5EF4-FFF2-40B4-BE49-F238E27FC236}">
                <a16:creationId xmlns:a16="http://schemas.microsoft.com/office/drawing/2014/main" id="{0E8A328D-61A9-4CEE-8BE0-412A4D2E645B}"/>
              </a:ext>
            </a:extLst>
          </p:cNvPr>
          <p:cNvGrpSpPr/>
          <p:nvPr/>
        </p:nvGrpSpPr>
        <p:grpSpPr>
          <a:xfrm>
            <a:off x="7958789" y="4871243"/>
            <a:ext cx="3562350" cy="638175"/>
            <a:chOff x="7958789" y="4861717"/>
            <a:chExt cx="3562350" cy="638175"/>
          </a:xfrm>
        </p:grpSpPr>
        <p:sp>
          <p:nvSpPr>
            <p:cNvPr id="10" name="Line 6">
              <a:extLst>
                <a:ext uri="{FF2B5EF4-FFF2-40B4-BE49-F238E27FC236}">
                  <a16:creationId xmlns:a16="http://schemas.microsoft.com/office/drawing/2014/main" id="{BFFF1DFF-B126-4FC0-A050-27BA7B2EACBF}"/>
                </a:ext>
              </a:extLst>
            </p:cNvPr>
            <p:cNvSpPr>
              <a:spLocks noChangeShapeType="1"/>
            </p:cNvSpPr>
            <p:nvPr/>
          </p:nvSpPr>
          <p:spPr bwMode="auto">
            <a:xfrm>
              <a:off x="8684277" y="536654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Line 7">
              <a:extLst>
                <a:ext uri="{FF2B5EF4-FFF2-40B4-BE49-F238E27FC236}">
                  <a16:creationId xmlns:a16="http://schemas.microsoft.com/office/drawing/2014/main" id="{4BD87EE3-BB5B-495E-BEF3-FC452600BC79}"/>
                </a:ext>
              </a:extLst>
            </p:cNvPr>
            <p:cNvSpPr>
              <a:spLocks noChangeShapeType="1"/>
            </p:cNvSpPr>
            <p:nvPr/>
          </p:nvSpPr>
          <p:spPr bwMode="auto">
            <a:xfrm>
              <a:off x="8684277" y="536654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Oval 8">
              <a:extLst>
                <a:ext uri="{FF2B5EF4-FFF2-40B4-BE49-F238E27FC236}">
                  <a16:creationId xmlns:a16="http://schemas.microsoft.com/office/drawing/2014/main" id="{538CF409-614F-452E-BC42-6EE7CEE8CC39}"/>
                </a:ext>
              </a:extLst>
            </p:cNvPr>
            <p:cNvSpPr>
              <a:spLocks noChangeArrowheads="1"/>
            </p:cNvSpPr>
            <p:nvPr/>
          </p:nvSpPr>
          <p:spPr bwMode="auto">
            <a:xfrm>
              <a:off x="9517714" y="5379242"/>
              <a:ext cx="47625" cy="476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Oval 9">
              <a:extLst>
                <a:ext uri="{FF2B5EF4-FFF2-40B4-BE49-F238E27FC236}">
                  <a16:creationId xmlns:a16="http://schemas.microsoft.com/office/drawing/2014/main" id="{1311D1DC-DDAC-47BA-9B83-129AEEB354B4}"/>
                </a:ext>
              </a:extLst>
            </p:cNvPr>
            <p:cNvSpPr>
              <a:spLocks noChangeArrowheads="1"/>
            </p:cNvSpPr>
            <p:nvPr/>
          </p:nvSpPr>
          <p:spPr bwMode="auto">
            <a:xfrm>
              <a:off x="9854264" y="5379242"/>
              <a:ext cx="47625" cy="476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Oval 10">
              <a:extLst>
                <a:ext uri="{FF2B5EF4-FFF2-40B4-BE49-F238E27FC236}">
                  <a16:creationId xmlns:a16="http://schemas.microsoft.com/office/drawing/2014/main" id="{63D0B598-114C-48DF-ADEF-B96EDD84D2C8}"/>
                </a:ext>
              </a:extLst>
            </p:cNvPr>
            <p:cNvSpPr>
              <a:spLocks noChangeArrowheads="1"/>
            </p:cNvSpPr>
            <p:nvPr/>
          </p:nvSpPr>
          <p:spPr bwMode="auto">
            <a:xfrm>
              <a:off x="9517714" y="5379242"/>
              <a:ext cx="47625" cy="476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Oval 11">
              <a:extLst>
                <a:ext uri="{FF2B5EF4-FFF2-40B4-BE49-F238E27FC236}">
                  <a16:creationId xmlns:a16="http://schemas.microsoft.com/office/drawing/2014/main" id="{FF97B891-EA63-4A45-A75E-9B98E9965444}"/>
                </a:ext>
              </a:extLst>
            </p:cNvPr>
            <p:cNvSpPr>
              <a:spLocks noChangeArrowheads="1"/>
            </p:cNvSpPr>
            <p:nvPr/>
          </p:nvSpPr>
          <p:spPr bwMode="auto">
            <a:xfrm>
              <a:off x="9854264" y="5379242"/>
              <a:ext cx="47625" cy="476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Rectangle 18">
              <a:extLst>
                <a:ext uri="{FF2B5EF4-FFF2-40B4-BE49-F238E27FC236}">
                  <a16:creationId xmlns:a16="http://schemas.microsoft.com/office/drawing/2014/main" id="{6EAD9274-9721-4D29-955E-7813F8B23B8B}"/>
                </a:ext>
              </a:extLst>
            </p:cNvPr>
            <p:cNvSpPr>
              <a:spLocks noChangeArrowheads="1"/>
            </p:cNvSpPr>
            <p:nvPr/>
          </p:nvSpPr>
          <p:spPr bwMode="auto">
            <a:xfrm>
              <a:off x="7958789" y="5420517"/>
              <a:ext cx="3562350" cy="79375"/>
            </a:xfrm>
            <a:prstGeom prst="rect">
              <a:avLst/>
            </a:prstGeom>
            <a:solidFill>
              <a:srgbClr val="236C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19">
              <a:extLst>
                <a:ext uri="{FF2B5EF4-FFF2-40B4-BE49-F238E27FC236}">
                  <a16:creationId xmlns:a16="http://schemas.microsoft.com/office/drawing/2014/main" id="{5DB748D1-8127-4D73-9545-3F7C9D745213}"/>
                </a:ext>
              </a:extLst>
            </p:cNvPr>
            <p:cNvSpPr>
              <a:spLocks/>
            </p:cNvSpPr>
            <p:nvPr/>
          </p:nvSpPr>
          <p:spPr bwMode="auto">
            <a:xfrm>
              <a:off x="8044514" y="5112542"/>
              <a:ext cx="1711325" cy="180975"/>
            </a:xfrm>
            <a:custGeom>
              <a:avLst/>
              <a:gdLst>
                <a:gd name="T0" fmla="*/ 540 w 540"/>
                <a:gd name="T1" fmla="*/ 57 h 57"/>
                <a:gd name="T2" fmla="*/ 0 w 540"/>
                <a:gd name="T3" fmla="*/ 14 h 57"/>
              </a:gdLst>
              <a:ahLst/>
              <a:cxnLst>
                <a:cxn ang="0">
                  <a:pos x="T0" y="T1"/>
                </a:cxn>
                <a:cxn ang="0">
                  <a:pos x="T2" y="T3"/>
                </a:cxn>
              </a:cxnLst>
              <a:rect l="0" t="0" r="r" b="b"/>
              <a:pathLst>
                <a:path w="540" h="57">
                  <a:moveTo>
                    <a:pt x="540" y="57"/>
                  </a:moveTo>
                  <a:cubicBezTo>
                    <a:pt x="390" y="5"/>
                    <a:pt x="203" y="0"/>
                    <a:pt x="0" y="14"/>
                  </a:cubicBezTo>
                </a:path>
              </a:pathLst>
            </a:custGeom>
            <a:noFill/>
            <a:ln w="25400" cap="flat">
              <a:solidFill>
                <a:srgbClr val="9DEEF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 name="Freeform 20">
              <a:extLst>
                <a:ext uri="{FF2B5EF4-FFF2-40B4-BE49-F238E27FC236}">
                  <a16:creationId xmlns:a16="http://schemas.microsoft.com/office/drawing/2014/main" id="{D6C7B91F-FB85-41C4-8B7E-4CADA75089CB}"/>
                </a:ext>
              </a:extLst>
            </p:cNvPr>
            <p:cNvSpPr>
              <a:spLocks/>
            </p:cNvSpPr>
            <p:nvPr/>
          </p:nvSpPr>
          <p:spPr bwMode="auto">
            <a:xfrm>
              <a:off x="8069914" y="4995067"/>
              <a:ext cx="1685925" cy="298450"/>
            </a:xfrm>
            <a:custGeom>
              <a:avLst/>
              <a:gdLst>
                <a:gd name="T0" fmla="*/ 532 w 532"/>
                <a:gd name="T1" fmla="*/ 94 h 94"/>
                <a:gd name="T2" fmla="*/ 0 w 532"/>
                <a:gd name="T3" fmla="*/ 13 h 94"/>
              </a:gdLst>
              <a:ahLst/>
              <a:cxnLst>
                <a:cxn ang="0">
                  <a:pos x="T0" y="T1"/>
                </a:cxn>
                <a:cxn ang="0">
                  <a:pos x="T2" y="T3"/>
                </a:cxn>
              </a:cxnLst>
              <a:rect l="0" t="0" r="r" b="b"/>
              <a:pathLst>
                <a:path w="532" h="94">
                  <a:moveTo>
                    <a:pt x="532" y="94"/>
                  </a:moveTo>
                  <a:cubicBezTo>
                    <a:pt x="382" y="42"/>
                    <a:pt x="203" y="0"/>
                    <a:pt x="0" y="13"/>
                  </a:cubicBezTo>
                </a:path>
              </a:pathLst>
            </a:custGeom>
            <a:noFill/>
            <a:ln w="25400" cap="flat">
              <a:solidFill>
                <a:srgbClr val="9DEEF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 name="Freeform 25">
              <a:extLst>
                <a:ext uri="{FF2B5EF4-FFF2-40B4-BE49-F238E27FC236}">
                  <a16:creationId xmlns:a16="http://schemas.microsoft.com/office/drawing/2014/main" id="{80E192A1-E57D-41E5-8B50-2BACDE2D0623}"/>
                </a:ext>
              </a:extLst>
            </p:cNvPr>
            <p:cNvSpPr>
              <a:spLocks/>
            </p:cNvSpPr>
            <p:nvPr/>
          </p:nvSpPr>
          <p:spPr bwMode="auto">
            <a:xfrm>
              <a:off x="8142939" y="4877592"/>
              <a:ext cx="1622425" cy="425450"/>
            </a:xfrm>
            <a:custGeom>
              <a:avLst/>
              <a:gdLst>
                <a:gd name="T0" fmla="*/ 512 w 512"/>
                <a:gd name="T1" fmla="*/ 134 h 134"/>
                <a:gd name="T2" fmla="*/ 0 w 512"/>
                <a:gd name="T3" fmla="*/ 3 h 134"/>
              </a:gdLst>
              <a:ahLst/>
              <a:cxnLst>
                <a:cxn ang="0">
                  <a:pos x="T0" y="T1"/>
                </a:cxn>
                <a:cxn ang="0">
                  <a:pos x="T2" y="T3"/>
                </a:cxn>
              </a:cxnLst>
              <a:rect l="0" t="0" r="r" b="b"/>
              <a:pathLst>
                <a:path w="512" h="134">
                  <a:moveTo>
                    <a:pt x="512" y="134"/>
                  </a:moveTo>
                  <a:cubicBezTo>
                    <a:pt x="387" y="53"/>
                    <a:pt x="227" y="0"/>
                    <a:pt x="0" y="3"/>
                  </a:cubicBezTo>
                </a:path>
              </a:pathLst>
            </a:custGeom>
            <a:noFill/>
            <a:ln w="25400" cap="flat">
              <a:solidFill>
                <a:srgbClr val="9DEEF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 name="Freeform 26">
              <a:extLst>
                <a:ext uri="{FF2B5EF4-FFF2-40B4-BE49-F238E27FC236}">
                  <a16:creationId xmlns:a16="http://schemas.microsoft.com/office/drawing/2014/main" id="{867CCDBF-98B6-480D-97F6-4E9C321F4C9B}"/>
                </a:ext>
              </a:extLst>
            </p:cNvPr>
            <p:cNvSpPr>
              <a:spLocks/>
            </p:cNvSpPr>
            <p:nvPr/>
          </p:nvSpPr>
          <p:spPr bwMode="auto">
            <a:xfrm>
              <a:off x="9746314" y="5128417"/>
              <a:ext cx="1752600" cy="165100"/>
            </a:xfrm>
            <a:custGeom>
              <a:avLst/>
              <a:gdLst>
                <a:gd name="T0" fmla="*/ 0 w 553"/>
                <a:gd name="T1" fmla="*/ 52 h 52"/>
                <a:gd name="T2" fmla="*/ 553 w 553"/>
                <a:gd name="T3" fmla="*/ 30 h 52"/>
              </a:gdLst>
              <a:ahLst/>
              <a:cxnLst>
                <a:cxn ang="0">
                  <a:pos x="T0" y="T1"/>
                </a:cxn>
                <a:cxn ang="0">
                  <a:pos x="T2" y="T3"/>
                </a:cxn>
              </a:cxnLst>
              <a:rect l="0" t="0" r="r" b="b"/>
              <a:pathLst>
                <a:path w="553" h="52">
                  <a:moveTo>
                    <a:pt x="0" y="52"/>
                  </a:moveTo>
                  <a:cubicBezTo>
                    <a:pt x="150" y="0"/>
                    <a:pt x="351" y="17"/>
                    <a:pt x="553" y="30"/>
                  </a:cubicBezTo>
                </a:path>
              </a:pathLst>
            </a:custGeom>
            <a:noFill/>
            <a:ln w="25400" cap="flat">
              <a:solidFill>
                <a:srgbClr val="9DEEF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 name="Freeform 27">
              <a:extLst>
                <a:ext uri="{FF2B5EF4-FFF2-40B4-BE49-F238E27FC236}">
                  <a16:creationId xmlns:a16="http://schemas.microsoft.com/office/drawing/2014/main" id="{9F2D6843-53AF-4535-B26E-6F6964913909}"/>
                </a:ext>
              </a:extLst>
            </p:cNvPr>
            <p:cNvSpPr>
              <a:spLocks/>
            </p:cNvSpPr>
            <p:nvPr/>
          </p:nvSpPr>
          <p:spPr bwMode="auto">
            <a:xfrm>
              <a:off x="9746314" y="5049042"/>
              <a:ext cx="1724025" cy="244475"/>
            </a:xfrm>
            <a:custGeom>
              <a:avLst/>
              <a:gdLst>
                <a:gd name="T0" fmla="*/ 0 w 544"/>
                <a:gd name="T1" fmla="*/ 77 h 77"/>
                <a:gd name="T2" fmla="*/ 544 w 544"/>
                <a:gd name="T3" fmla="*/ 14 h 77"/>
              </a:gdLst>
              <a:ahLst/>
              <a:cxnLst>
                <a:cxn ang="0">
                  <a:pos x="T0" y="T1"/>
                </a:cxn>
                <a:cxn ang="0">
                  <a:pos x="T2" y="T3"/>
                </a:cxn>
              </a:cxnLst>
              <a:rect l="0" t="0" r="r" b="b"/>
              <a:pathLst>
                <a:path w="544" h="77">
                  <a:moveTo>
                    <a:pt x="0" y="77"/>
                  </a:moveTo>
                  <a:cubicBezTo>
                    <a:pt x="150" y="25"/>
                    <a:pt x="341" y="0"/>
                    <a:pt x="544" y="14"/>
                  </a:cubicBezTo>
                </a:path>
              </a:pathLst>
            </a:custGeom>
            <a:noFill/>
            <a:ln w="25400" cap="flat">
              <a:solidFill>
                <a:srgbClr val="9DEEF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 name="Freeform 28">
              <a:extLst>
                <a:ext uri="{FF2B5EF4-FFF2-40B4-BE49-F238E27FC236}">
                  <a16:creationId xmlns:a16="http://schemas.microsoft.com/office/drawing/2014/main" id="{18844D88-78E2-4FA1-8FF2-97D0BD7F3192}"/>
                </a:ext>
              </a:extLst>
            </p:cNvPr>
            <p:cNvSpPr>
              <a:spLocks/>
            </p:cNvSpPr>
            <p:nvPr/>
          </p:nvSpPr>
          <p:spPr bwMode="auto">
            <a:xfrm>
              <a:off x="9736789" y="4877592"/>
              <a:ext cx="1654175" cy="425450"/>
            </a:xfrm>
            <a:custGeom>
              <a:avLst/>
              <a:gdLst>
                <a:gd name="T0" fmla="*/ 0 w 522"/>
                <a:gd name="T1" fmla="*/ 134 h 134"/>
                <a:gd name="T2" fmla="*/ 522 w 522"/>
                <a:gd name="T3" fmla="*/ 3 h 134"/>
              </a:gdLst>
              <a:ahLst/>
              <a:cxnLst>
                <a:cxn ang="0">
                  <a:pos x="T0" y="T1"/>
                </a:cxn>
                <a:cxn ang="0">
                  <a:pos x="T2" y="T3"/>
                </a:cxn>
              </a:cxnLst>
              <a:rect l="0" t="0" r="r" b="b"/>
              <a:pathLst>
                <a:path w="522" h="134">
                  <a:moveTo>
                    <a:pt x="0" y="134"/>
                  </a:moveTo>
                  <a:cubicBezTo>
                    <a:pt x="125" y="53"/>
                    <a:pt x="295" y="0"/>
                    <a:pt x="522" y="3"/>
                  </a:cubicBezTo>
                </a:path>
              </a:pathLst>
            </a:custGeom>
            <a:noFill/>
            <a:ln w="25400" cap="flat">
              <a:solidFill>
                <a:srgbClr val="9DEEF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 name="Line 29">
              <a:extLst>
                <a:ext uri="{FF2B5EF4-FFF2-40B4-BE49-F238E27FC236}">
                  <a16:creationId xmlns:a16="http://schemas.microsoft.com/office/drawing/2014/main" id="{BB3AD67E-27A4-48DB-80CC-664ED399B2B4}"/>
                </a:ext>
              </a:extLst>
            </p:cNvPr>
            <p:cNvSpPr>
              <a:spLocks noChangeShapeType="1"/>
            </p:cNvSpPr>
            <p:nvPr/>
          </p:nvSpPr>
          <p:spPr bwMode="auto">
            <a:xfrm>
              <a:off x="10589277" y="5499892"/>
              <a:ext cx="0" cy="0"/>
            </a:xfrm>
            <a:prstGeom prst="line">
              <a:avLst/>
            </a:prstGeom>
            <a:noFill/>
            <a:ln w="50800" cap="flat">
              <a:solidFill>
                <a:srgbClr val="51154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3" name="Freeform 30">
              <a:extLst>
                <a:ext uri="{FF2B5EF4-FFF2-40B4-BE49-F238E27FC236}">
                  <a16:creationId xmlns:a16="http://schemas.microsoft.com/office/drawing/2014/main" id="{AAFF47C9-DA5A-46C9-85CC-EE904814D549}"/>
                </a:ext>
              </a:extLst>
            </p:cNvPr>
            <p:cNvSpPr>
              <a:spLocks/>
            </p:cNvSpPr>
            <p:nvPr/>
          </p:nvSpPr>
          <p:spPr bwMode="auto">
            <a:xfrm>
              <a:off x="8003239" y="5195092"/>
              <a:ext cx="1752600" cy="225425"/>
            </a:xfrm>
            <a:custGeom>
              <a:avLst/>
              <a:gdLst>
                <a:gd name="T0" fmla="*/ 553 w 553"/>
                <a:gd name="T1" fmla="*/ 71 h 71"/>
                <a:gd name="T2" fmla="*/ 0 w 553"/>
                <a:gd name="T3" fmla="*/ 71 h 71"/>
                <a:gd name="T4" fmla="*/ 0 w 553"/>
                <a:gd name="T5" fmla="*/ 31 h 71"/>
                <a:gd name="T6" fmla="*/ 553 w 553"/>
                <a:gd name="T7" fmla="*/ 31 h 71"/>
                <a:gd name="T8" fmla="*/ 553 w 553"/>
                <a:gd name="T9" fmla="*/ 71 h 71"/>
              </a:gdLst>
              <a:ahLst/>
              <a:cxnLst>
                <a:cxn ang="0">
                  <a:pos x="T0" y="T1"/>
                </a:cxn>
                <a:cxn ang="0">
                  <a:pos x="T2" y="T3"/>
                </a:cxn>
                <a:cxn ang="0">
                  <a:pos x="T4" y="T5"/>
                </a:cxn>
                <a:cxn ang="0">
                  <a:pos x="T6" y="T7"/>
                </a:cxn>
                <a:cxn ang="0">
                  <a:pos x="T8" y="T9"/>
                </a:cxn>
              </a:cxnLst>
              <a:rect l="0" t="0" r="r" b="b"/>
              <a:pathLst>
                <a:path w="553" h="71">
                  <a:moveTo>
                    <a:pt x="553" y="71"/>
                  </a:moveTo>
                  <a:cubicBezTo>
                    <a:pt x="0" y="71"/>
                    <a:pt x="0" y="71"/>
                    <a:pt x="0" y="71"/>
                  </a:cubicBezTo>
                  <a:cubicBezTo>
                    <a:pt x="0" y="31"/>
                    <a:pt x="0" y="31"/>
                    <a:pt x="0" y="31"/>
                  </a:cubicBezTo>
                  <a:cubicBezTo>
                    <a:pt x="199" y="5"/>
                    <a:pt x="387" y="0"/>
                    <a:pt x="553" y="31"/>
                  </a:cubicBezTo>
                  <a:lnTo>
                    <a:pt x="553" y="71"/>
                  </a:lnTo>
                  <a:close/>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1">
              <a:extLst>
                <a:ext uri="{FF2B5EF4-FFF2-40B4-BE49-F238E27FC236}">
                  <a16:creationId xmlns:a16="http://schemas.microsoft.com/office/drawing/2014/main" id="{8F31ED4A-934F-438A-90B9-8380ADE3405B}"/>
                </a:ext>
              </a:extLst>
            </p:cNvPr>
            <p:cNvSpPr>
              <a:spLocks/>
            </p:cNvSpPr>
            <p:nvPr/>
          </p:nvSpPr>
          <p:spPr bwMode="auto">
            <a:xfrm>
              <a:off x="9746314" y="5195092"/>
              <a:ext cx="1752600" cy="225425"/>
            </a:xfrm>
            <a:custGeom>
              <a:avLst/>
              <a:gdLst>
                <a:gd name="T0" fmla="*/ 0 w 553"/>
                <a:gd name="T1" fmla="*/ 71 h 71"/>
                <a:gd name="T2" fmla="*/ 553 w 553"/>
                <a:gd name="T3" fmla="*/ 71 h 71"/>
                <a:gd name="T4" fmla="*/ 553 w 553"/>
                <a:gd name="T5" fmla="*/ 31 h 71"/>
                <a:gd name="T6" fmla="*/ 0 w 553"/>
                <a:gd name="T7" fmla="*/ 31 h 71"/>
                <a:gd name="T8" fmla="*/ 0 w 553"/>
                <a:gd name="T9" fmla="*/ 71 h 71"/>
              </a:gdLst>
              <a:ahLst/>
              <a:cxnLst>
                <a:cxn ang="0">
                  <a:pos x="T0" y="T1"/>
                </a:cxn>
                <a:cxn ang="0">
                  <a:pos x="T2" y="T3"/>
                </a:cxn>
                <a:cxn ang="0">
                  <a:pos x="T4" y="T5"/>
                </a:cxn>
                <a:cxn ang="0">
                  <a:pos x="T6" y="T7"/>
                </a:cxn>
                <a:cxn ang="0">
                  <a:pos x="T8" y="T9"/>
                </a:cxn>
              </a:cxnLst>
              <a:rect l="0" t="0" r="r" b="b"/>
              <a:pathLst>
                <a:path w="553" h="71">
                  <a:moveTo>
                    <a:pt x="0" y="71"/>
                  </a:moveTo>
                  <a:cubicBezTo>
                    <a:pt x="553" y="71"/>
                    <a:pt x="553" y="71"/>
                    <a:pt x="553" y="71"/>
                  </a:cubicBezTo>
                  <a:cubicBezTo>
                    <a:pt x="553" y="31"/>
                    <a:pt x="553" y="31"/>
                    <a:pt x="553" y="31"/>
                  </a:cubicBezTo>
                  <a:cubicBezTo>
                    <a:pt x="354" y="5"/>
                    <a:pt x="166" y="0"/>
                    <a:pt x="0" y="31"/>
                  </a:cubicBezTo>
                  <a:lnTo>
                    <a:pt x="0" y="71"/>
                  </a:lnTo>
                  <a:close/>
                </a:path>
              </a:pathLst>
            </a:custGeom>
            <a:solidFill>
              <a:srgbClr val="65E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2">
              <a:extLst>
                <a:ext uri="{FF2B5EF4-FFF2-40B4-BE49-F238E27FC236}">
                  <a16:creationId xmlns:a16="http://schemas.microsoft.com/office/drawing/2014/main" id="{8488E811-F6B2-42A5-9B8D-F9EF97C6E8B8}"/>
                </a:ext>
              </a:extLst>
            </p:cNvPr>
            <p:cNvSpPr>
              <a:spLocks noEditPoints="1"/>
            </p:cNvSpPr>
            <p:nvPr/>
          </p:nvSpPr>
          <p:spPr bwMode="auto">
            <a:xfrm>
              <a:off x="7958789" y="4861717"/>
              <a:ext cx="3562350" cy="638175"/>
            </a:xfrm>
            <a:custGeom>
              <a:avLst/>
              <a:gdLst>
                <a:gd name="T0" fmla="*/ 26 w 1124"/>
                <a:gd name="T1" fmla="*/ 88 h 201"/>
                <a:gd name="T2" fmla="*/ 159 w 1124"/>
                <a:gd name="T3" fmla="*/ 82 h 201"/>
                <a:gd name="T4" fmla="*/ 58 w 1124"/>
                <a:gd name="T5" fmla="*/ 2 h 201"/>
                <a:gd name="T6" fmla="*/ 510 w 1124"/>
                <a:gd name="T7" fmla="*/ 97 h 201"/>
                <a:gd name="T8" fmla="*/ 603 w 1124"/>
                <a:gd name="T9" fmla="*/ 108 h 201"/>
                <a:gd name="T10" fmla="*/ 1083 w 1124"/>
                <a:gd name="T11" fmla="*/ 3 h 201"/>
                <a:gd name="T12" fmla="*/ 598 w 1124"/>
                <a:gd name="T13" fmla="*/ 176 h 201"/>
                <a:gd name="T14" fmla="*/ 627 w 1124"/>
                <a:gd name="T15" fmla="*/ 176 h 201"/>
                <a:gd name="T16" fmla="*/ 1124 w 1124"/>
                <a:gd name="T17" fmla="*/ 176 h 201"/>
                <a:gd name="T18" fmla="*/ 1124 w 1124"/>
                <a:gd name="T19" fmla="*/ 201 h 201"/>
                <a:gd name="T20" fmla="*/ 0 w 1124"/>
                <a:gd name="T21" fmla="*/ 201 h 201"/>
                <a:gd name="T22" fmla="*/ 0 w 1124"/>
                <a:gd name="T23" fmla="*/ 176 h 201"/>
                <a:gd name="T24" fmla="*/ 14 w 1124"/>
                <a:gd name="T25" fmla="*/ 176 h 201"/>
                <a:gd name="T26" fmla="*/ 14 w 1124"/>
                <a:gd name="T27" fmla="*/ 136 h 201"/>
                <a:gd name="T28" fmla="*/ 380 w 1124"/>
                <a:gd name="T29" fmla="*/ 116 h 201"/>
                <a:gd name="T30" fmla="*/ 770 w 1124"/>
                <a:gd name="T31" fmla="*/ 115 h 201"/>
                <a:gd name="T32" fmla="*/ 1117 w 1124"/>
                <a:gd name="T33" fmla="*/ 136 h 201"/>
                <a:gd name="T34" fmla="*/ 1117 w 1124"/>
                <a:gd name="T35" fmla="*/ 163 h 201"/>
                <a:gd name="T36" fmla="*/ 564 w 1124"/>
                <a:gd name="T37" fmla="*/ 176 h 201"/>
                <a:gd name="T38" fmla="*/ 564 w 1124"/>
                <a:gd name="T39" fmla="*/ 14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4" h="201">
                  <a:moveTo>
                    <a:pt x="26" y="88"/>
                  </a:moveTo>
                  <a:cubicBezTo>
                    <a:pt x="71" y="84"/>
                    <a:pt x="116" y="83"/>
                    <a:pt x="159" y="82"/>
                  </a:cubicBezTo>
                  <a:moveTo>
                    <a:pt x="58" y="2"/>
                  </a:moveTo>
                  <a:cubicBezTo>
                    <a:pt x="245" y="0"/>
                    <a:pt x="395" y="39"/>
                    <a:pt x="510" y="97"/>
                  </a:cubicBezTo>
                  <a:moveTo>
                    <a:pt x="603" y="108"/>
                  </a:moveTo>
                  <a:cubicBezTo>
                    <a:pt x="723" y="41"/>
                    <a:pt x="880" y="0"/>
                    <a:pt x="1083" y="3"/>
                  </a:cubicBezTo>
                  <a:moveTo>
                    <a:pt x="598" y="176"/>
                  </a:moveTo>
                  <a:cubicBezTo>
                    <a:pt x="627" y="176"/>
                    <a:pt x="627" y="176"/>
                    <a:pt x="627" y="176"/>
                  </a:cubicBezTo>
                  <a:cubicBezTo>
                    <a:pt x="1124" y="176"/>
                    <a:pt x="1124" y="176"/>
                    <a:pt x="1124" y="176"/>
                  </a:cubicBezTo>
                  <a:cubicBezTo>
                    <a:pt x="1124" y="201"/>
                    <a:pt x="1124" y="201"/>
                    <a:pt x="1124" y="201"/>
                  </a:cubicBezTo>
                  <a:moveTo>
                    <a:pt x="0" y="201"/>
                  </a:moveTo>
                  <a:cubicBezTo>
                    <a:pt x="0" y="176"/>
                    <a:pt x="0" y="176"/>
                    <a:pt x="0" y="176"/>
                  </a:cubicBezTo>
                  <a:moveTo>
                    <a:pt x="14" y="176"/>
                  </a:moveTo>
                  <a:cubicBezTo>
                    <a:pt x="14" y="136"/>
                    <a:pt x="14" y="136"/>
                    <a:pt x="14" y="136"/>
                  </a:cubicBezTo>
                  <a:cubicBezTo>
                    <a:pt x="142" y="119"/>
                    <a:pt x="265" y="111"/>
                    <a:pt x="380" y="116"/>
                  </a:cubicBezTo>
                  <a:moveTo>
                    <a:pt x="770" y="115"/>
                  </a:moveTo>
                  <a:cubicBezTo>
                    <a:pt x="880" y="112"/>
                    <a:pt x="996" y="120"/>
                    <a:pt x="1117" y="136"/>
                  </a:cubicBezTo>
                  <a:cubicBezTo>
                    <a:pt x="1117" y="163"/>
                    <a:pt x="1117" y="163"/>
                    <a:pt x="1117" y="163"/>
                  </a:cubicBezTo>
                  <a:moveTo>
                    <a:pt x="564" y="176"/>
                  </a:moveTo>
                  <a:cubicBezTo>
                    <a:pt x="564" y="145"/>
                    <a:pt x="564" y="145"/>
                    <a:pt x="564" y="145"/>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81" name="Freeform 63">
            <a:extLst>
              <a:ext uri="{FF2B5EF4-FFF2-40B4-BE49-F238E27FC236}">
                <a16:creationId xmlns:a16="http://schemas.microsoft.com/office/drawing/2014/main" id="{101CF7F2-6B29-4F7D-A54D-93DF96EB536C}"/>
              </a:ext>
            </a:extLst>
          </p:cNvPr>
          <p:cNvSpPr>
            <a:spLocks/>
          </p:cNvSpPr>
          <p:nvPr userDrawn="1"/>
        </p:nvSpPr>
        <p:spPr bwMode="auto">
          <a:xfrm>
            <a:off x="8950977" y="4429917"/>
            <a:ext cx="155575" cy="139700"/>
          </a:xfrm>
          <a:custGeom>
            <a:avLst/>
            <a:gdLst>
              <a:gd name="T0" fmla="*/ 0 w 49"/>
              <a:gd name="T1" fmla="*/ 28 h 44"/>
              <a:gd name="T2" fmla="*/ 25 w 49"/>
              <a:gd name="T3" fmla="*/ 44 h 44"/>
              <a:gd name="T4" fmla="*/ 49 w 49"/>
              <a:gd name="T5" fmla="*/ 28 h 44"/>
            </a:gdLst>
            <a:ahLst/>
            <a:cxnLst>
              <a:cxn ang="0">
                <a:pos x="T0" y="T1"/>
              </a:cxn>
              <a:cxn ang="0">
                <a:pos x="T2" y="T3"/>
              </a:cxn>
              <a:cxn ang="0">
                <a:pos x="T4" y="T5"/>
              </a:cxn>
            </a:cxnLst>
            <a:rect l="0" t="0" r="r" b="b"/>
            <a:pathLst>
              <a:path w="49" h="44">
                <a:moveTo>
                  <a:pt x="0" y="28"/>
                </a:moveTo>
                <a:cubicBezTo>
                  <a:pt x="0" y="28"/>
                  <a:pt x="15" y="1"/>
                  <a:pt x="25" y="44"/>
                </a:cubicBezTo>
                <a:cubicBezTo>
                  <a:pt x="25" y="44"/>
                  <a:pt x="33" y="0"/>
                  <a:pt x="49" y="28"/>
                </a:cubicBezTo>
              </a:path>
            </a:pathLst>
          </a:custGeom>
          <a:noFill/>
          <a:ln w="19050" cap="rnd">
            <a:solidFill>
              <a:srgbClr val="1E353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2" name="Freeform 64">
            <a:extLst>
              <a:ext uri="{FF2B5EF4-FFF2-40B4-BE49-F238E27FC236}">
                <a16:creationId xmlns:a16="http://schemas.microsoft.com/office/drawing/2014/main" id="{96EBF483-C678-420B-99BA-82C0E6769D90}"/>
              </a:ext>
            </a:extLst>
          </p:cNvPr>
          <p:cNvSpPr>
            <a:spLocks/>
          </p:cNvSpPr>
          <p:nvPr userDrawn="1"/>
        </p:nvSpPr>
        <p:spPr bwMode="auto">
          <a:xfrm>
            <a:off x="10382249" y="4631530"/>
            <a:ext cx="155575" cy="139700"/>
          </a:xfrm>
          <a:custGeom>
            <a:avLst/>
            <a:gdLst>
              <a:gd name="T0" fmla="*/ 0 w 49"/>
              <a:gd name="T1" fmla="*/ 28 h 44"/>
              <a:gd name="T2" fmla="*/ 25 w 49"/>
              <a:gd name="T3" fmla="*/ 44 h 44"/>
              <a:gd name="T4" fmla="*/ 49 w 49"/>
              <a:gd name="T5" fmla="*/ 28 h 44"/>
            </a:gdLst>
            <a:ahLst/>
            <a:cxnLst>
              <a:cxn ang="0">
                <a:pos x="T0" y="T1"/>
              </a:cxn>
              <a:cxn ang="0">
                <a:pos x="T2" y="T3"/>
              </a:cxn>
              <a:cxn ang="0">
                <a:pos x="T4" y="T5"/>
              </a:cxn>
            </a:cxnLst>
            <a:rect l="0" t="0" r="r" b="b"/>
            <a:pathLst>
              <a:path w="49" h="44">
                <a:moveTo>
                  <a:pt x="0" y="28"/>
                </a:moveTo>
                <a:cubicBezTo>
                  <a:pt x="0" y="28"/>
                  <a:pt x="15" y="2"/>
                  <a:pt x="25" y="44"/>
                </a:cubicBezTo>
                <a:cubicBezTo>
                  <a:pt x="25" y="44"/>
                  <a:pt x="33" y="0"/>
                  <a:pt x="49" y="28"/>
                </a:cubicBezTo>
              </a:path>
            </a:pathLst>
          </a:custGeom>
          <a:noFill/>
          <a:ln w="19050" cap="rnd">
            <a:solidFill>
              <a:srgbClr val="1E353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8" name="Group 7">
            <a:extLst>
              <a:ext uri="{FF2B5EF4-FFF2-40B4-BE49-F238E27FC236}">
                <a16:creationId xmlns:a16="http://schemas.microsoft.com/office/drawing/2014/main" id="{253075FE-379E-4CA5-9A67-41D6A67F56BE}"/>
              </a:ext>
            </a:extLst>
          </p:cNvPr>
          <p:cNvGrpSpPr/>
          <p:nvPr userDrawn="1"/>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6">
            <a:extLst>
              <a:ext uri="{FF2B5EF4-FFF2-40B4-BE49-F238E27FC236}">
                <a16:creationId xmlns:a16="http://schemas.microsoft.com/office/drawing/2014/main" id="{DBD44CD5-C815-4295-97B2-5698B951DAD9}"/>
              </a:ext>
            </a:extLst>
          </p:cNvPr>
          <p:cNvGrpSpPr/>
          <p:nvPr userDrawn="1"/>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02" name="Group 4">
            <a:extLst>
              <a:ext uri="{FF2B5EF4-FFF2-40B4-BE49-F238E27FC236}">
                <a16:creationId xmlns:a16="http://schemas.microsoft.com/office/drawing/2014/main" id="{45B8C84E-7A8A-45E2-BFFD-AE446865FB3A}"/>
              </a:ext>
            </a:extLst>
          </p:cNvPr>
          <p:cNvGrpSpPr>
            <a:grpSpLocks noChangeAspect="1"/>
          </p:cNvGrpSpPr>
          <p:nvPr userDrawn="1"/>
        </p:nvGrpSpPr>
        <p:grpSpPr bwMode="auto">
          <a:xfrm rot="1800000">
            <a:off x="7487154" y="4321106"/>
            <a:ext cx="309576" cy="323975"/>
            <a:chOff x="3754" y="2071"/>
            <a:chExt cx="172" cy="180"/>
          </a:xfrm>
        </p:grpSpPr>
        <p:sp>
          <p:nvSpPr>
            <p:cNvPr id="103" name="Line 5">
              <a:extLst>
                <a:ext uri="{FF2B5EF4-FFF2-40B4-BE49-F238E27FC236}">
                  <a16:creationId xmlns:a16="http://schemas.microsoft.com/office/drawing/2014/main" id="{EF03250F-9B36-4B5E-8B8F-A179AD1509D7}"/>
                </a:ext>
              </a:extLst>
            </p:cNvPr>
            <p:cNvSpPr>
              <a:spLocks noChangeShapeType="1"/>
            </p:cNvSpPr>
            <p:nvPr/>
          </p:nvSpPr>
          <p:spPr bwMode="auto">
            <a:xfrm>
              <a:off x="3841" y="2071"/>
              <a:ext cx="0" cy="32"/>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4" name="Line 6">
              <a:extLst>
                <a:ext uri="{FF2B5EF4-FFF2-40B4-BE49-F238E27FC236}">
                  <a16:creationId xmlns:a16="http://schemas.microsoft.com/office/drawing/2014/main" id="{5A35CB4F-EC12-4530-BB78-434EB737523F}"/>
                </a:ext>
              </a:extLst>
            </p:cNvPr>
            <p:cNvSpPr>
              <a:spLocks noChangeShapeType="1"/>
            </p:cNvSpPr>
            <p:nvPr/>
          </p:nvSpPr>
          <p:spPr bwMode="auto">
            <a:xfrm>
              <a:off x="3841" y="2221"/>
              <a:ext cx="0" cy="30"/>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5" name="Line 7">
              <a:extLst>
                <a:ext uri="{FF2B5EF4-FFF2-40B4-BE49-F238E27FC236}">
                  <a16:creationId xmlns:a16="http://schemas.microsoft.com/office/drawing/2014/main" id="{CB71A98E-1B0A-418A-AE83-8D29972D8671}"/>
                </a:ext>
              </a:extLst>
            </p:cNvPr>
            <p:cNvSpPr>
              <a:spLocks noChangeShapeType="1"/>
            </p:cNvSpPr>
            <p:nvPr/>
          </p:nvSpPr>
          <p:spPr bwMode="auto">
            <a:xfrm flipH="1">
              <a:off x="3896" y="2134"/>
              <a:ext cx="30" cy="9"/>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6" name="Line 8">
              <a:extLst>
                <a:ext uri="{FF2B5EF4-FFF2-40B4-BE49-F238E27FC236}">
                  <a16:creationId xmlns:a16="http://schemas.microsoft.com/office/drawing/2014/main" id="{0E2879EA-F9DE-4152-9B76-7F07342393CC}"/>
                </a:ext>
              </a:extLst>
            </p:cNvPr>
            <p:cNvSpPr>
              <a:spLocks noChangeShapeType="1"/>
            </p:cNvSpPr>
            <p:nvPr/>
          </p:nvSpPr>
          <p:spPr bwMode="auto">
            <a:xfrm flipH="1">
              <a:off x="3754" y="2181"/>
              <a:ext cx="30" cy="9"/>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7" name="Line 9">
              <a:extLst>
                <a:ext uri="{FF2B5EF4-FFF2-40B4-BE49-F238E27FC236}">
                  <a16:creationId xmlns:a16="http://schemas.microsoft.com/office/drawing/2014/main" id="{46FFE5DC-3A6D-4737-8808-8B37EEE2F93A}"/>
                </a:ext>
              </a:extLst>
            </p:cNvPr>
            <p:cNvSpPr>
              <a:spLocks noChangeShapeType="1"/>
            </p:cNvSpPr>
            <p:nvPr/>
          </p:nvSpPr>
          <p:spPr bwMode="auto">
            <a:xfrm flipH="1" flipV="1">
              <a:off x="3875" y="2211"/>
              <a:ext cx="19" cy="23"/>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8" name="Line 10">
              <a:extLst>
                <a:ext uri="{FF2B5EF4-FFF2-40B4-BE49-F238E27FC236}">
                  <a16:creationId xmlns:a16="http://schemas.microsoft.com/office/drawing/2014/main" id="{5B152E03-1B28-4844-8335-E41700A2D9D9}"/>
                </a:ext>
              </a:extLst>
            </p:cNvPr>
            <p:cNvSpPr>
              <a:spLocks noChangeShapeType="1"/>
            </p:cNvSpPr>
            <p:nvPr/>
          </p:nvSpPr>
          <p:spPr bwMode="auto">
            <a:xfrm flipH="1" flipV="1">
              <a:off x="3788" y="2088"/>
              <a:ext cx="17" cy="25"/>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9" name="Line 11">
              <a:extLst>
                <a:ext uri="{FF2B5EF4-FFF2-40B4-BE49-F238E27FC236}">
                  <a16:creationId xmlns:a16="http://schemas.microsoft.com/office/drawing/2014/main" id="{217AFA18-C6E5-4027-992E-B8DD895D7DDB}"/>
                </a:ext>
              </a:extLst>
            </p:cNvPr>
            <p:cNvSpPr>
              <a:spLocks noChangeShapeType="1"/>
            </p:cNvSpPr>
            <p:nvPr/>
          </p:nvSpPr>
          <p:spPr bwMode="auto">
            <a:xfrm flipV="1">
              <a:off x="3788" y="2211"/>
              <a:ext cx="17" cy="23"/>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0" name="Line 12">
              <a:extLst>
                <a:ext uri="{FF2B5EF4-FFF2-40B4-BE49-F238E27FC236}">
                  <a16:creationId xmlns:a16="http://schemas.microsoft.com/office/drawing/2014/main" id="{BF637607-BAF1-4D42-9102-122C30AB8CFD}"/>
                </a:ext>
              </a:extLst>
            </p:cNvPr>
            <p:cNvSpPr>
              <a:spLocks noChangeShapeType="1"/>
            </p:cNvSpPr>
            <p:nvPr/>
          </p:nvSpPr>
          <p:spPr bwMode="auto">
            <a:xfrm flipV="1">
              <a:off x="3875" y="2088"/>
              <a:ext cx="19" cy="25"/>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1" name="Line 13">
              <a:extLst>
                <a:ext uri="{FF2B5EF4-FFF2-40B4-BE49-F238E27FC236}">
                  <a16:creationId xmlns:a16="http://schemas.microsoft.com/office/drawing/2014/main" id="{4D10409D-667C-4FDF-819C-020F5665111E}"/>
                </a:ext>
              </a:extLst>
            </p:cNvPr>
            <p:cNvSpPr>
              <a:spLocks noChangeShapeType="1"/>
            </p:cNvSpPr>
            <p:nvPr/>
          </p:nvSpPr>
          <p:spPr bwMode="auto">
            <a:xfrm>
              <a:off x="3754" y="2134"/>
              <a:ext cx="30" cy="9"/>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 name="Line 14">
              <a:extLst>
                <a:ext uri="{FF2B5EF4-FFF2-40B4-BE49-F238E27FC236}">
                  <a16:creationId xmlns:a16="http://schemas.microsoft.com/office/drawing/2014/main" id="{EF620F22-C3C9-414F-BD94-8A22A8DC550D}"/>
                </a:ext>
              </a:extLst>
            </p:cNvPr>
            <p:cNvSpPr>
              <a:spLocks noChangeShapeType="1"/>
            </p:cNvSpPr>
            <p:nvPr/>
          </p:nvSpPr>
          <p:spPr bwMode="auto">
            <a:xfrm>
              <a:off x="3896" y="2181"/>
              <a:ext cx="30" cy="9"/>
            </a:xfrm>
            <a:prstGeom prst="line">
              <a:avLst/>
            </a:prstGeom>
            <a:noFill/>
            <a:ln w="14288" cap="flat">
              <a:no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218" name="Rectangle 217">
            <a:extLst>
              <a:ext uri="{FF2B5EF4-FFF2-40B4-BE49-F238E27FC236}">
                <a16:creationId xmlns:a16="http://schemas.microsoft.com/office/drawing/2014/main" id="{264389FD-94A5-42C8-BBD6-4049E55611EA}"/>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220" name="Title 1">
            <a:extLst>
              <a:ext uri="{FF2B5EF4-FFF2-40B4-BE49-F238E27FC236}">
                <a16:creationId xmlns:a16="http://schemas.microsoft.com/office/drawing/2014/main" id="{7BF4EFCF-B1AB-4EB4-9DBF-4B6ADBF02E23}"/>
              </a:ext>
            </a:extLst>
          </p:cNvPr>
          <p:cNvSpPr>
            <a:spLocks noGrp="1"/>
          </p:cNvSpPr>
          <p:nvPr>
            <p:ph type="ctrTitle"/>
          </p:nvPr>
        </p:nvSpPr>
        <p:spPr>
          <a:xfrm>
            <a:off x="542928"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221" name="Subtitle 2">
            <a:extLst>
              <a:ext uri="{FF2B5EF4-FFF2-40B4-BE49-F238E27FC236}">
                <a16:creationId xmlns:a16="http://schemas.microsoft.com/office/drawing/2014/main" id="{5C012680-A519-4762-B5A9-A36C6CDE3FF4}"/>
              </a:ext>
            </a:extLst>
          </p:cNvPr>
          <p:cNvSpPr>
            <a:spLocks noGrp="1"/>
          </p:cNvSpPr>
          <p:nvPr>
            <p:ph type="subTitle" idx="1"/>
          </p:nvPr>
        </p:nvSpPr>
        <p:spPr>
          <a:xfrm>
            <a:off x="542928"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201" name="Animate Illustration Here">
            <a:extLst>
              <a:ext uri="{FF2B5EF4-FFF2-40B4-BE49-F238E27FC236}">
                <a16:creationId xmlns:a16="http://schemas.microsoft.com/office/drawing/2014/main" id="{A5ABA6FB-22F7-48DC-90B0-D81964EAC5B5}"/>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2" name="Title Section Line">
            <a:extLst>
              <a:ext uri="{FF2B5EF4-FFF2-40B4-BE49-F238E27FC236}">
                <a16:creationId xmlns:a16="http://schemas.microsoft.com/office/drawing/2014/main" id="{12A8A00C-464A-4F5B-8DEC-FB2B1A9564F0}"/>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14" name="Website/Email">
            <a:extLst>
              <a:ext uri="{FF2B5EF4-FFF2-40B4-BE49-F238E27FC236}">
                <a16:creationId xmlns:a16="http://schemas.microsoft.com/office/drawing/2014/main" id="{950CB4BF-7AD0-54BB-11DF-FEDE3CCB0374}"/>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15" name="Info Section Line">
            <a:extLst>
              <a:ext uri="{FF2B5EF4-FFF2-40B4-BE49-F238E27FC236}">
                <a16:creationId xmlns:a16="http://schemas.microsoft.com/office/drawing/2014/main" id="{923CBF86-68E3-2A86-93AF-B1EA95218E71}"/>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0568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201"/>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2" presetClass="entr" presetSubtype="4" decel="100000" fill="hold" nodeType="withEffect">
                                      <p:stCondLst>
                                        <p:cond delay="600"/>
                                      </p:stCondLst>
                                      <p:childTnLst>
                                        <p:set>
                                          <p:cBhvr>
                                            <p:cTn id="22" dur="1" fill="hold">
                                              <p:stCondLst>
                                                <p:cond delay="0"/>
                                              </p:stCondLst>
                                            </p:cTn>
                                            <p:tgtEl>
                                              <p:spTgt spid="85"/>
                                            </p:tgtEl>
                                            <p:attrNameLst>
                                              <p:attrName>style.visibility</p:attrName>
                                            </p:attrNameLst>
                                          </p:cBhvr>
                                          <p:to>
                                            <p:strVal val="visible"/>
                                          </p:to>
                                        </p:set>
                                        <p:anim calcmode="lin" valueType="num">
                                          <p:cBhvr additive="base">
                                            <p:cTn id="23" dur="2000" fill="hold"/>
                                            <p:tgtEl>
                                              <p:spTgt spid="85"/>
                                            </p:tgtEl>
                                            <p:attrNameLst>
                                              <p:attrName>ppt_x</p:attrName>
                                            </p:attrNameLst>
                                          </p:cBhvr>
                                          <p:tavLst>
                                            <p:tav tm="0">
                                              <p:val>
                                                <p:strVal val="#ppt_x"/>
                                              </p:val>
                                            </p:tav>
                                            <p:tav tm="100000">
                                              <p:val>
                                                <p:strVal val="#ppt_x"/>
                                              </p:val>
                                            </p:tav>
                                          </p:tavLst>
                                        </p:anim>
                                        <p:anim calcmode="lin" valueType="num">
                                          <p:cBhvr additive="base">
                                            <p:cTn id="24" dur="2000" fill="hold"/>
                                            <p:tgtEl>
                                              <p:spTgt spid="85"/>
                                            </p:tgtEl>
                                            <p:attrNameLst>
                                              <p:attrName>ppt_y</p:attrName>
                                            </p:attrNameLst>
                                          </p:cBhvr>
                                          <p:tavLst>
                                            <p:tav tm="0">
                                              <p:val>
                                                <p:strVal val="1+#ppt_h/2"/>
                                              </p:val>
                                            </p:tav>
                                            <p:tav tm="100000">
                                              <p:val>
                                                <p:strVal val="#ppt_y"/>
                                              </p:val>
                                            </p:tav>
                                          </p:tavLst>
                                        </p:anim>
                                      </p:childTnLst>
                                    </p:cTn>
                                  </p:par>
                                  <p:par>
                                    <p:cTn id="25" presetID="23" presetClass="entr" presetSubtype="16" fill="hold" nodeType="withEffect">
                                      <p:stCondLst>
                                        <p:cond delay="600"/>
                                      </p:stCondLst>
                                      <p:childTnLst>
                                        <p:set>
                                          <p:cBhvr>
                                            <p:cTn id="26" dur="1" fill="hold">
                                              <p:stCondLst>
                                                <p:cond delay="0"/>
                                              </p:stCondLst>
                                            </p:cTn>
                                            <p:tgtEl>
                                              <p:spTgt spid="88"/>
                                            </p:tgtEl>
                                            <p:attrNameLst>
                                              <p:attrName>style.visibility</p:attrName>
                                            </p:attrNameLst>
                                          </p:cBhvr>
                                          <p:to>
                                            <p:strVal val="visible"/>
                                          </p:to>
                                        </p:set>
                                        <p:anim calcmode="lin" valueType="num">
                                          <p:cBhvr>
                                            <p:cTn id="27" dur="200" fill="hold"/>
                                            <p:tgtEl>
                                              <p:spTgt spid="88"/>
                                            </p:tgtEl>
                                            <p:attrNameLst>
                                              <p:attrName>ppt_w</p:attrName>
                                            </p:attrNameLst>
                                          </p:cBhvr>
                                          <p:tavLst>
                                            <p:tav tm="0">
                                              <p:val>
                                                <p:fltVal val="0"/>
                                              </p:val>
                                            </p:tav>
                                            <p:tav tm="100000">
                                              <p:val>
                                                <p:strVal val="#ppt_w"/>
                                              </p:val>
                                            </p:tav>
                                          </p:tavLst>
                                        </p:anim>
                                        <p:anim calcmode="lin" valueType="num">
                                          <p:cBhvr>
                                            <p:cTn id="28" dur="200" fill="hold"/>
                                            <p:tgtEl>
                                              <p:spTgt spid="88"/>
                                            </p:tgtEl>
                                            <p:attrNameLst>
                                              <p:attrName>ppt_h</p:attrName>
                                            </p:attrNameLst>
                                          </p:cBhvr>
                                          <p:tavLst>
                                            <p:tav tm="0">
                                              <p:val>
                                                <p:fltVal val="0"/>
                                              </p:val>
                                            </p:tav>
                                            <p:tav tm="100000">
                                              <p:val>
                                                <p:strVal val="#ppt_h"/>
                                              </p:val>
                                            </p:tav>
                                          </p:tavLst>
                                        </p:anim>
                                      </p:childTnLst>
                                    </p:cTn>
                                  </p:par>
                                  <p:par>
                                    <p:cTn id="29" presetID="6" presetClass="emph" presetSubtype="0" fill="hold" nodeType="withEffect" p14:presetBounceEnd="99000">
                                      <p:stCondLst>
                                        <p:cond delay="600"/>
                                      </p:stCondLst>
                                      <p:childTnLst>
                                        <p:animScale p14:bounceEnd="99000">
                                          <p:cBhvr>
                                            <p:cTn id="30" dur="1000" fill="hold"/>
                                            <p:tgtEl>
                                              <p:spTgt spid="88"/>
                                            </p:tgtEl>
                                          </p:cBhvr>
                                          <p:by x="110000" y="110000"/>
                                        </p:animScale>
                                      </p:childTnLst>
                                    </p:cTn>
                                  </p:par>
                                  <p:par>
                                    <p:cTn id="31" presetID="64" presetClass="path" presetSubtype="0" decel="100000" fill="hold" nodeType="withEffect">
                                      <p:stCondLst>
                                        <p:cond delay="600"/>
                                      </p:stCondLst>
                                      <p:childTnLst>
                                        <p:animMotion origin="layout" path="M 1.875E-6 0.43658 L 1.875E-6 -2.96296E-6 " pathEditMode="relative" rAng="0" ptsTypes="AA">
                                          <p:cBhvr>
                                            <p:cTn id="32" dur="250" fill="hold"/>
                                            <p:tgtEl>
                                              <p:spTgt spid="88"/>
                                            </p:tgtEl>
                                            <p:attrNameLst>
                                              <p:attrName>ppt_x</p:attrName>
                                              <p:attrName>ppt_y</p:attrName>
                                            </p:attrNameLst>
                                          </p:cBhvr>
                                          <p:rCtr x="0" y="-21829"/>
                                        </p:animMotion>
                                      </p:childTnLst>
                                    </p:cTn>
                                  </p:par>
                                  <p:par>
                                    <p:cTn id="33" presetID="6" presetClass="emph" presetSubtype="0" accel="50000" decel="50000" fill="hold" nodeType="withEffect">
                                      <p:stCondLst>
                                        <p:cond delay="600"/>
                                      </p:stCondLst>
                                      <p:childTnLst>
                                        <p:animScale>
                                          <p:cBhvr>
                                            <p:cTn id="34" dur="250" fill="hold"/>
                                            <p:tgtEl>
                                              <p:spTgt spid="88"/>
                                            </p:tgtEl>
                                          </p:cBhvr>
                                          <p:by x="91000" y="91000"/>
                                        </p:animScale>
                                      </p:childTnLst>
                                    </p:cTn>
                                  </p:par>
                                  <p:par>
                                    <p:cTn id="35" presetID="23" presetClass="entr" presetSubtype="16" fill="hold" grpId="0" nodeType="withEffect">
                                      <p:stCondLst>
                                        <p:cond delay="800"/>
                                      </p:stCondLst>
                                      <p:childTnLst>
                                        <p:set>
                                          <p:cBhvr>
                                            <p:cTn id="36" dur="1" fill="hold">
                                              <p:stCondLst>
                                                <p:cond delay="0"/>
                                              </p:stCondLst>
                                            </p:cTn>
                                            <p:tgtEl>
                                              <p:spTgt spid="9"/>
                                            </p:tgtEl>
                                            <p:attrNameLst>
                                              <p:attrName>style.visibility</p:attrName>
                                            </p:attrNameLst>
                                          </p:cBhvr>
                                          <p:to>
                                            <p:strVal val="visible"/>
                                          </p:to>
                                        </p:set>
                                        <p:anim calcmode="lin" valueType="num">
                                          <p:cBhvr>
                                            <p:cTn id="37" dur="250" fill="hold"/>
                                            <p:tgtEl>
                                              <p:spTgt spid="9"/>
                                            </p:tgtEl>
                                            <p:attrNameLst>
                                              <p:attrName>ppt_w</p:attrName>
                                            </p:attrNameLst>
                                          </p:cBhvr>
                                          <p:tavLst>
                                            <p:tav tm="0">
                                              <p:val>
                                                <p:fltVal val="0"/>
                                              </p:val>
                                            </p:tav>
                                            <p:tav tm="100000">
                                              <p:val>
                                                <p:strVal val="#ppt_w"/>
                                              </p:val>
                                            </p:tav>
                                          </p:tavLst>
                                        </p:anim>
                                        <p:anim calcmode="lin" valueType="num">
                                          <p:cBhvr>
                                            <p:cTn id="38" dur="250" fill="hold"/>
                                            <p:tgtEl>
                                              <p:spTgt spid="9"/>
                                            </p:tgtEl>
                                            <p:attrNameLst>
                                              <p:attrName>ppt_h</p:attrName>
                                            </p:attrNameLst>
                                          </p:cBhvr>
                                          <p:tavLst>
                                            <p:tav tm="0">
                                              <p:val>
                                                <p:fltVal val="0"/>
                                              </p:val>
                                            </p:tav>
                                            <p:tav tm="100000">
                                              <p:val>
                                                <p:strVal val="#ppt_h"/>
                                              </p:val>
                                            </p:tav>
                                          </p:tavLst>
                                        </p:anim>
                                      </p:childTnLst>
                                    </p:cTn>
                                  </p:par>
                                  <p:par>
                                    <p:cTn id="39" presetID="6" presetClass="emph" presetSubtype="0" fill="hold" grpId="1" nodeType="withEffect" p14:presetBounceEnd="99000">
                                      <p:stCondLst>
                                        <p:cond delay="800"/>
                                      </p:stCondLst>
                                      <p:childTnLst>
                                        <p:animScale p14:bounceEnd="99000">
                                          <p:cBhvr>
                                            <p:cTn id="40" dur="1000" fill="hold"/>
                                            <p:tgtEl>
                                              <p:spTgt spid="9"/>
                                            </p:tgtEl>
                                          </p:cBhvr>
                                          <p:by x="110000" y="110000"/>
                                        </p:animScale>
                                      </p:childTnLst>
                                    </p:cTn>
                                  </p:par>
                                  <p:par>
                                    <p:cTn id="41" presetID="6" presetClass="emph" presetSubtype="0" fill="hold" grpId="2" nodeType="withEffect">
                                      <p:stCondLst>
                                        <p:cond delay="800"/>
                                      </p:stCondLst>
                                      <p:childTnLst>
                                        <p:animScale>
                                          <p:cBhvr>
                                            <p:cTn id="42" dur="250" fill="hold"/>
                                            <p:tgtEl>
                                              <p:spTgt spid="9"/>
                                            </p:tgtEl>
                                          </p:cBhvr>
                                          <p:by x="91000" y="91000"/>
                                        </p:animScale>
                                      </p:childTnLst>
                                    </p:cTn>
                                  </p:par>
                                  <p:par>
                                    <p:cTn id="43" presetID="1" presetClass="entr" presetSubtype="0" fill="hold" nodeType="withEffect">
                                      <p:stCondLst>
                                        <p:cond delay="900"/>
                                      </p:stCondLst>
                                      <p:childTnLst>
                                        <p:set>
                                          <p:cBhvr>
                                            <p:cTn id="44" dur="1" fill="hold">
                                              <p:stCondLst>
                                                <p:cond delay="0"/>
                                              </p:stCondLst>
                                            </p:cTn>
                                            <p:tgtEl>
                                              <p:spTgt spid="101"/>
                                            </p:tgtEl>
                                            <p:attrNameLst>
                                              <p:attrName>style.visibility</p:attrName>
                                            </p:attrNameLst>
                                          </p:cBhvr>
                                          <p:to>
                                            <p:strVal val="visible"/>
                                          </p:to>
                                        </p:set>
                                      </p:childTnLst>
                                    </p:cTn>
                                  </p:par>
                                  <p:par>
                                    <p:cTn id="45" presetID="23" presetClass="entr" presetSubtype="16" fill="hold" nodeType="withEffect">
                                      <p:stCondLst>
                                        <p:cond delay="800"/>
                                      </p:stCondLst>
                                      <p:childTnLst>
                                        <p:set>
                                          <p:cBhvr>
                                            <p:cTn id="46" dur="1" fill="hold">
                                              <p:stCondLst>
                                                <p:cond delay="0"/>
                                              </p:stCondLst>
                                            </p:cTn>
                                            <p:tgtEl>
                                              <p:spTgt spid="89"/>
                                            </p:tgtEl>
                                            <p:attrNameLst>
                                              <p:attrName>style.visibility</p:attrName>
                                            </p:attrNameLst>
                                          </p:cBhvr>
                                          <p:to>
                                            <p:strVal val="visible"/>
                                          </p:to>
                                        </p:set>
                                        <p:anim calcmode="lin" valueType="num">
                                          <p:cBhvr>
                                            <p:cTn id="47" dur="200" fill="hold"/>
                                            <p:tgtEl>
                                              <p:spTgt spid="89"/>
                                            </p:tgtEl>
                                            <p:attrNameLst>
                                              <p:attrName>ppt_w</p:attrName>
                                            </p:attrNameLst>
                                          </p:cBhvr>
                                          <p:tavLst>
                                            <p:tav tm="0">
                                              <p:val>
                                                <p:fltVal val="0"/>
                                              </p:val>
                                            </p:tav>
                                            <p:tav tm="100000">
                                              <p:val>
                                                <p:strVal val="#ppt_w"/>
                                              </p:val>
                                            </p:tav>
                                          </p:tavLst>
                                        </p:anim>
                                        <p:anim calcmode="lin" valueType="num">
                                          <p:cBhvr>
                                            <p:cTn id="48" dur="200" fill="hold"/>
                                            <p:tgtEl>
                                              <p:spTgt spid="89"/>
                                            </p:tgtEl>
                                            <p:attrNameLst>
                                              <p:attrName>ppt_h</p:attrName>
                                            </p:attrNameLst>
                                          </p:cBhvr>
                                          <p:tavLst>
                                            <p:tav tm="0">
                                              <p:val>
                                                <p:fltVal val="0"/>
                                              </p:val>
                                            </p:tav>
                                            <p:tav tm="100000">
                                              <p:val>
                                                <p:strVal val="#ppt_h"/>
                                              </p:val>
                                            </p:tav>
                                          </p:tavLst>
                                        </p:anim>
                                      </p:childTnLst>
                                    </p:cTn>
                                  </p:par>
                                  <p:par>
                                    <p:cTn id="49" presetID="6" presetClass="emph" presetSubtype="0" fill="hold" nodeType="withEffect" p14:presetBounceEnd="99000">
                                      <p:stCondLst>
                                        <p:cond delay="800"/>
                                      </p:stCondLst>
                                      <p:childTnLst>
                                        <p:animScale p14:bounceEnd="99000">
                                          <p:cBhvr>
                                            <p:cTn id="50" dur="1000" fill="hold"/>
                                            <p:tgtEl>
                                              <p:spTgt spid="89"/>
                                            </p:tgtEl>
                                          </p:cBhvr>
                                          <p:by x="110000" y="110000"/>
                                        </p:animScale>
                                      </p:childTnLst>
                                    </p:cTn>
                                  </p:par>
                                  <p:par>
                                    <p:cTn id="51" presetID="64" presetClass="path" presetSubtype="0" decel="100000" fill="hold" nodeType="withEffect">
                                      <p:stCondLst>
                                        <p:cond delay="800"/>
                                      </p:stCondLst>
                                      <p:childTnLst>
                                        <p:animMotion origin="layout" path="M -3.75E-6 0.43657 L -3.75E-6 -3.7037E-7 " pathEditMode="relative" rAng="0" ptsTypes="AA">
                                          <p:cBhvr>
                                            <p:cTn id="52" dur="250" fill="hold"/>
                                            <p:tgtEl>
                                              <p:spTgt spid="89"/>
                                            </p:tgtEl>
                                            <p:attrNameLst>
                                              <p:attrName>ppt_x</p:attrName>
                                              <p:attrName>ppt_y</p:attrName>
                                            </p:attrNameLst>
                                          </p:cBhvr>
                                          <p:rCtr x="0" y="-21829"/>
                                        </p:animMotion>
                                      </p:childTnLst>
                                    </p:cTn>
                                  </p:par>
                                  <p:par>
                                    <p:cTn id="53" presetID="6" presetClass="emph" presetSubtype="0" accel="50000" decel="50000" fill="hold" nodeType="withEffect">
                                      <p:stCondLst>
                                        <p:cond delay="800"/>
                                      </p:stCondLst>
                                      <p:childTnLst>
                                        <p:animScale>
                                          <p:cBhvr>
                                            <p:cTn id="54" dur="250" fill="hold"/>
                                            <p:tgtEl>
                                              <p:spTgt spid="89"/>
                                            </p:tgtEl>
                                          </p:cBhvr>
                                          <p:by x="91000" y="91000"/>
                                        </p:animScale>
                                      </p:childTnLst>
                                    </p:cTn>
                                  </p:par>
                                  <p:par>
                                    <p:cTn id="55" presetID="23" presetClass="entr" presetSubtype="16" fill="hold" nodeType="withEffect">
                                      <p:stCondLst>
                                        <p:cond delay="1250"/>
                                      </p:stCondLst>
                                      <p:childTnLst>
                                        <p:set>
                                          <p:cBhvr>
                                            <p:cTn id="56" dur="1" fill="hold">
                                              <p:stCondLst>
                                                <p:cond delay="0"/>
                                              </p:stCondLst>
                                            </p:cTn>
                                            <p:tgtEl>
                                              <p:spTgt spid="87"/>
                                            </p:tgtEl>
                                            <p:attrNameLst>
                                              <p:attrName>style.visibility</p:attrName>
                                            </p:attrNameLst>
                                          </p:cBhvr>
                                          <p:to>
                                            <p:strVal val="visible"/>
                                          </p:to>
                                        </p:set>
                                        <p:anim calcmode="lin" valueType="num">
                                          <p:cBhvr>
                                            <p:cTn id="57" dur="250" fill="hold"/>
                                            <p:tgtEl>
                                              <p:spTgt spid="87"/>
                                            </p:tgtEl>
                                            <p:attrNameLst>
                                              <p:attrName>ppt_w</p:attrName>
                                            </p:attrNameLst>
                                          </p:cBhvr>
                                          <p:tavLst>
                                            <p:tav tm="0">
                                              <p:val>
                                                <p:fltVal val="0"/>
                                              </p:val>
                                            </p:tav>
                                            <p:tav tm="100000">
                                              <p:val>
                                                <p:strVal val="#ppt_w"/>
                                              </p:val>
                                            </p:tav>
                                          </p:tavLst>
                                        </p:anim>
                                        <p:anim calcmode="lin" valueType="num">
                                          <p:cBhvr>
                                            <p:cTn id="58" dur="250" fill="hold"/>
                                            <p:tgtEl>
                                              <p:spTgt spid="87"/>
                                            </p:tgtEl>
                                            <p:attrNameLst>
                                              <p:attrName>ppt_h</p:attrName>
                                            </p:attrNameLst>
                                          </p:cBhvr>
                                          <p:tavLst>
                                            <p:tav tm="0">
                                              <p:val>
                                                <p:fltVal val="0"/>
                                              </p:val>
                                            </p:tav>
                                            <p:tav tm="100000">
                                              <p:val>
                                                <p:strVal val="#ppt_h"/>
                                              </p:val>
                                            </p:tav>
                                          </p:tavLst>
                                        </p:anim>
                                      </p:childTnLst>
                                    </p:cTn>
                                  </p:par>
                                  <p:par>
                                    <p:cTn id="59" presetID="6" presetClass="emph" presetSubtype="0" fill="hold" nodeType="withEffect" p14:presetBounceEnd="49500">
                                      <p:stCondLst>
                                        <p:cond delay="1250"/>
                                      </p:stCondLst>
                                      <p:childTnLst>
                                        <p:animScale p14:bounceEnd="49500">
                                          <p:cBhvr>
                                            <p:cTn id="60" dur="1000" fill="hold"/>
                                            <p:tgtEl>
                                              <p:spTgt spid="87"/>
                                            </p:tgtEl>
                                          </p:cBhvr>
                                          <p:by x="110000" y="110000"/>
                                        </p:animScale>
                                      </p:childTnLst>
                                    </p:cTn>
                                  </p:par>
                                  <p:par>
                                    <p:cTn id="61" presetID="8" presetClass="emph" presetSubtype="0" decel="100000" fill="hold" nodeType="withEffect">
                                      <p:stCondLst>
                                        <p:cond delay="1250"/>
                                      </p:stCondLst>
                                      <p:childTnLst>
                                        <p:animRot by="21600000">
                                          <p:cBhvr>
                                            <p:cTn id="62" dur="500" fill="hold"/>
                                            <p:tgtEl>
                                              <p:spTgt spid="87"/>
                                            </p:tgtEl>
                                            <p:attrNameLst>
                                              <p:attrName>r</p:attrName>
                                            </p:attrNameLst>
                                          </p:cBhvr>
                                        </p:animRot>
                                      </p:childTnLst>
                                    </p:cTn>
                                  </p:par>
                                  <p:par>
                                    <p:cTn id="63" presetID="6" presetClass="emph" presetSubtype="0" fill="hold" nodeType="withEffect">
                                      <p:stCondLst>
                                        <p:cond delay="1250"/>
                                      </p:stCondLst>
                                      <p:childTnLst>
                                        <p:animScale>
                                          <p:cBhvr>
                                            <p:cTn id="64" dur="250" fill="hold"/>
                                            <p:tgtEl>
                                              <p:spTgt spid="87"/>
                                            </p:tgtEl>
                                          </p:cBhvr>
                                          <p:by x="91000" y="91000"/>
                                        </p:animScale>
                                      </p:childTnLst>
                                    </p:cTn>
                                  </p:par>
                                  <p:par>
                                    <p:cTn id="65" presetID="16" presetClass="entr" presetSubtype="37" fill="hold" grpId="0" nodeType="withEffect">
                                      <p:stCondLst>
                                        <p:cond delay="1000"/>
                                      </p:stCondLst>
                                      <p:childTnLst>
                                        <p:set>
                                          <p:cBhvr>
                                            <p:cTn id="66" dur="1" fill="hold">
                                              <p:stCondLst>
                                                <p:cond delay="0"/>
                                              </p:stCondLst>
                                            </p:cTn>
                                            <p:tgtEl>
                                              <p:spTgt spid="81"/>
                                            </p:tgtEl>
                                            <p:attrNameLst>
                                              <p:attrName>style.visibility</p:attrName>
                                            </p:attrNameLst>
                                          </p:cBhvr>
                                          <p:to>
                                            <p:strVal val="visible"/>
                                          </p:to>
                                        </p:set>
                                        <p:animEffect transition="in" filter="barn(outVertical)">
                                          <p:cBhvr>
                                            <p:cTn id="67" dur="250"/>
                                            <p:tgtEl>
                                              <p:spTgt spid="81"/>
                                            </p:tgtEl>
                                          </p:cBhvr>
                                        </p:animEffect>
                                      </p:childTnLst>
                                    </p:cTn>
                                  </p:par>
                                  <p:par>
                                    <p:cTn id="68" presetID="16" presetClass="entr" presetSubtype="37" fill="hold" grpId="0" nodeType="withEffect">
                                      <p:stCondLst>
                                        <p:cond delay="1200"/>
                                      </p:stCondLst>
                                      <p:childTnLst>
                                        <p:set>
                                          <p:cBhvr>
                                            <p:cTn id="69" dur="1" fill="hold">
                                              <p:stCondLst>
                                                <p:cond delay="0"/>
                                              </p:stCondLst>
                                            </p:cTn>
                                            <p:tgtEl>
                                              <p:spTgt spid="82"/>
                                            </p:tgtEl>
                                            <p:attrNameLst>
                                              <p:attrName>style.visibility</p:attrName>
                                            </p:attrNameLst>
                                          </p:cBhvr>
                                          <p:to>
                                            <p:strVal val="visible"/>
                                          </p:to>
                                        </p:set>
                                        <p:animEffect transition="in" filter="barn(outVertical)">
                                          <p:cBhvr>
                                            <p:cTn id="70" dur="250"/>
                                            <p:tgtEl>
                                              <p:spTgt spid="82"/>
                                            </p:tgtEl>
                                          </p:cBhvr>
                                        </p:animEffect>
                                      </p:childTnLst>
                                    </p:cTn>
                                  </p:par>
                                  <p:par>
                                    <p:cTn id="71" presetID="10" presetClass="entr" presetSubtype="0" fill="hold" nodeType="withEffect">
                                      <p:stCondLst>
                                        <p:cond delay="1700"/>
                                      </p:stCondLst>
                                      <p:childTnLst>
                                        <p:set>
                                          <p:cBhvr>
                                            <p:cTn id="72" dur="1" fill="hold">
                                              <p:stCondLst>
                                                <p:cond delay="0"/>
                                              </p:stCondLst>
                                            </p:cTn>
                                            <p:tgtEl>
                                              <p:spTgt spid="102"/>
                                            </p:tgtEl>
                                            <p:attrNameLst>
                                              <p:attrName>style.visibility</p:attrName>
                                            </p:attrNameLst>
                                          </p:cBhvr>
                                          <p:to>
                                            <p:strVal val="visible"/>
                                          </p:to>
                                        </p:set>
                                        <p:animEffect transition="in" filter="fade">
                                          <p:cBhvr>
                                            <p:cTn id="73" dur="100"/>
                                            <p:tgtEl>
                                              <p:spTgt spid="102"/>
                                            </p:tgtEl>
                                          </p:cBhvr>
                                        </p:animEffect>
                                      </p:childTnLst>
                                    </p:cTn>
                                  </p:par>
                                  <p:par>
                                    <p:cTn id="74" presetID="6" presetClass="emph" presetSubtype="0" fill="hold" nodeType="withEffect">
                                      <p:stCondLst>
                                        <p:cond delay="1700"/>
                                      </p:stCondLst>
                                      <p:childTnLst>
                                        <p:animScale>
                                          <p:cBhvr>
                                            <p:cTn id="75" dur="350" fill="hold"/>
                                            <p:tgtEl>
                                              <p:spTgt spid="102"/>
                                            </p:tgtEl>
                                          </p:cBhvr>
                                          <p:by x="200000" y="200000"/>
                                        </p:animScale>
                                      </p:childTnLst>
                                    </p:cTn>
                                  </p:par>
                                  <p:par>
                                    <p:cTn id="76" presetID="6" presetClass="exit" presetSubtype="32" fill="hold" nodeType="withEffect">
                                      <p:stCondLst>
                                        <p:cond delay="1750"/>
                                      </p:stCondLst>
                                      <p:childTnLst>
                                        <p:animEffect transition="out" filter="circle(out)">
                                          <p:cBhvr>
                                            <p:cTn id="77" dur="300"/>
                                            <p:tgtEl>
                                              <p:spTgt spid="102"/>
                                            </p:tgtEl>
                                          </p:cBhvr>
                                        </p:animEffect>
                                        <p:set>
                                          <p:cBhvr>
                                            <p:cTn id="78" dur="1" fill="hold">
                                              <p:stCondLst>
                                                <p:cond delay="299"/>
                                              </p:stCondLst>
                                            </p:cTn>
                                            <p:tgtEl>
                                              <p:spTgt spid="102"/>
                                            </p:tgtEl>
                                            <p:attrNameLst>
                                              <p:attrName>style.visibility</p:attrName>
                                            </p:attrNameLst>
                                          </p:cBhvr>
                                          <p:to>
                                            <p:strVal val="hidden"/>
                                          </p:to>
                                        </p:set>
                                      </p:childTnLst>
                                    </p:cTn>
                                  </p:par>
                                  <p:par>
                                    <p:cTn id="79" presetID="1" presetClass="entr" presetSubtype="0" fill="hold" nodeType="withEffect">
                                      <p:stCondLst>
                                        <p:cond delay="1750"/>
                                      </p:stCondLst>
                                      <p:childTnLst>
                                        <p:set>
                                          <p:cBhvr>
                                            <p:cTn id="80" dur="1" fill="hold">
                                              <p:stCondLst>
                                                <p:cond delay="0"/>
                                              </p:stCondLst>
                                            </p:cTn>
                                            <p:tgtEl>
                                              <p:spTgt spid="98"/>
                                            </p:tgtEl>
                                            <p:attrNameLst>
                                              <p:attrName>style.visibility</p:attrName>
                                            </p:attrNameLst>
                                          </p:cBhvr>
                                          <p:to>
                                            <p:strVal val="visible"/>
                                          </p:to>
                                        </p:set>
                                      </p:childTnLst>
                                    </p:cTn>
                                  </p:par>
                                  <p:par>
                                    <p:cTn id="81" presetID="8" presetClass="emph" presetSubtype="0" fill="hold" nodeType="withEffect">
                                      <p:stCondLst>
                                        <p:cond delay="1740"/>
                                      </p:stCondLst>
                                      <p:childTnLst>
                                        <p:animRot by="-10800000">
                                          <p:cBhvr>
                                            <p:cTn id="82" dur="10" fill="hold"/>
                                            <p:tgtEl>
                                              <p:spTgt spid="98"/>
                                            </p:tgtEl>
                                            <p:attrNameLst>
                                              <p:attrName>r</p:attrName>
                                            </p:attrNameLst>
                                          </p:cBhvr>
                                        </p:animRot>
                                      </p:childTnLst>
                                    </p:cTn>
                                  </p:par>
                                  <p:par>
                                    <p:cTn id="83" presetID="8" presetClass="emph" presetSubtype="0" accel="52000" fill="hold" nodeType="withEffect" p14:presetBounceEnd="50000">
                                      <p:stCondLst>
                                        <p:cond delay="1750"/>
                                      </p:stCondLst>
                                      <p:childTnLst>
                                        <p:animRot by="-10800000" p14:bounceEnd="50000">
                                          <p:cBhvr>
                                            <p:cTn id="84" dur="1000" fill="hold"/>
                                            <p:tgtEl>
                                              <p:spTgt spid="98"/>
                                            </p:tgtEl>
                                            <p:attrNameLst>
                                              <p:attrName>r</p:attrName>
                                            </p:attrNameLst>
                                          </p:cBhvr>
                                        </p:animRot>
                                      </p:childTnLst>
                                    </p:cTn>
                                  </p:par>
                                  <p:par>
                                    <p:cTn id="85" presetID="64" presetClass="path" presetSubtype="0" accel="50000" decel="50000" fill="hold" nodeType="withEffect">
                                      <p:stCondLst>
                                        <p:cond delay="1750"/>
                                      </p:stCondLst>
                                      <p:childTnLst>
                                        <p:animMotion origin="layout" path="M 3.75E-6 0.11921 L 3.75E-6 0 " pathEditMode="relative" rAng="0" ptsTypes="AA">
                                          <p:cBhvr>
                                            <p:cTn id="86" dur="350" fill="hold"/>
                                            <p:tgtEl>
                                              <p:spTgt spid="98"/>
                                            </p:tgtEl>
                                            <p:attrNameLst>
                                              <p:attrName>ppt_x</p:attrName>
                                              <p:attrName>ppt_y</p:attrName>
                                            </p:attrNameLst>
                                          </p:cBhvr>
                                          <p:rCtr x="0" y="-5972"/>
                                        </p:animMotion>
                                      </p:childTnLst>
                                    </p:cTn>
                                  </p:par>
                                  <p:par>
                                    <p:cTn id="87" presetID="23" presetClass="entr" presetSubtype="16" fill="hold" grpId="0" nodeType="withEffect">
                                      <p:stCondLst>
                                        <p:cond delay="1750"/>
                                      </p:stCondLst>
                                      <p:childTnLst>
                                        <p:set>
                                          <p:cBhvr>
                                            <p:cTn id="88" dur="1" fill="hold">
                                              <p:stCondLst>
                                                <p:cond delay="0"/>
                                              </p:stCondLst>
                                            </p:cTn>
                                            <p:tgtEl>
                                              <p:spTgt spid="20"/>
                                            </p:tgtEl>
                                            <p:attrNameLst>
                                              <p:attrName>style.visibility</p:attrName>
                                            </p:attrNameLst>
                                          </p:cBhvr>
                                          <p:to>
                                            <p:strVal val="visible"/>
                                          </p:to>
                                        </p:set>
                                        <p:anim calcmode="lin" valueType="num">
                                          <p:cBhvr>
                                            <p:cTn id="89" dur="250" fill="hold"/>
                                            <p:tgtEl>
                                              <p:spTgt spid="20"/>
                                            </p:tgtEl>
                                            <p:attrNameLst>
                                              <p:attrName>ppt_w</p:attrName>
                                            </p:attrNameLst>
                                          </p:cBhvr>
                                          <p:tavLst>
                                            <p:tav tm="0">
                                              <p:val>
                                                <p:fltVal val="0"/>
                                              </p:val>
                                            </p:tav>
                                            <p:tav tm="100000">
                                              <p:val>
                                                <p:strVal val="#ppt_w"/>
                                              </p:val>
                                            </p:tav>
                                          </p:tavLst>
                                        </p:anim>
                                        <p:anim calcmode="lin" valueType="num">
                                          <p:cBhvr>
                                            <p:cTn id="90" dur="250" fill="hold"/>
                                            <p:tgtEl>
                                              <p:spTgt spid="20"/>
                                            </p:tgtEl>
                                            <p:attrNameLst>
                                              <p:attrName>ppt_h</p:attrName>
                                            </p:attrNameLst>
                                          </p:cBhvr>
                                          <p:tavLst>
                                            <p:tav tm="0">
                                              <p:val>
                                                <p:fltVal val="0"/>
                                              </p:val>
                                            </p:tav>
                                            <p:tav tm="100000">
                                              <p:val>
                                                <p:strVal val="#ppt_h"/>
                                              </p:val>
                                            </p:tav>
                                          </p:tavLst>
                                        </p:anim>
                                      </p:childTnLst>
                                    </p:cTn>
                                  </p:par>
                                  <p:par>
                                    <p:cTn id="91" presetID="6" presetClass="emph" presetSubtype="0" fill="hold" grpId="1" nodeType="withEffect" p14:presetBounceEnd="99000">
                                      <p:stCondLst>
                                        <p:cond delay="1750"/>
                                      </p:stCondLst>
                                      <p:childTnLst>
                                        <p:animScale p14:bounceEnd="99000">
                                          <p:cBhvr>
                                            <p:cTn id="92" dur="1000" fill="hold"/>
                                            <p:tgtEl>
                                              <p:spTgt spid="20"/>
                                            </p:tgtEl>
                                          </p:cBhvr>
                                          <p:by x="110000" y="110000"/>
                                        </p:animScale>
                                      </p:childTnLst>
                                    </p:cTn>
                                  </p:par>
                                  <p:par>
                                    <p:cTn id="93" presetID="6" presetClass="emph" presetSubtype="0" fill="hold" grpId="2" nodeType="withEffect">
                                      <p:stCondLst>
                                        <p:cond delay="1750"/>
                                      </p:stCondLst>
                                      <p:childTnLst>
                                        <p:animScale>
                                          <p:cBhvr>
                                            <p:cTn id="94" dur="250" fill="hold"/>
                                            <p:tgtEl>
                                              <p:spTgt spid="20"/>
                                            </p:tgtEl>
                                          </p:cBhvr>
                                          <p:by x="91000" y="91000"/>
                                        </p:animScale>
                                      </p:childTnLst>
                                    </p:cTn>
                                  </p:par>
                                  <p:par>
                                    <p:cTn id="95" presetID="23" presetClass="entr" presetSubtype="16" fill="hold" grpId="0" nodeType="withEffect">
                                      <p:stCondLst>
                                        <p:cond delay="1250"/>
                                      </p:stCondLst>
                                      <p:childTnLst>
                                        <p:set>
                                          <p:cBhvr>
                                            <p:cTn id="96" dur="1" fill="hold">
                                              <p:stCondLst>
                                                <p:cond delay="0"/>
                                              </p:stCondLst>
                                            </p:cTn>
                                            <p:tgtEl>
                                              <p:spTgt spid="86"/>
                                            </p:tgtEl>
                                            <p:attrNameLst>
                                              <p:attrName>style.visibility</p:attrName>
                                            </p:attrNameLst>
                                          </p:cBhvr>
                                          <p:to>
                                            <p:strVal val="visible"/>
                                          </p:to>
                                        </p:set>
                                        <p:anim calcmode="lin" valueType="num">
                                          <p:cBhvr>
                                            <p:cTn id="97" dur="250" fill="hold"/>
                                            <p:tgtEl>
                                              <p:spTgt spid="86"/>
                                            </p:tgtEl>
                                            <p:attrNameLst>
                                              <p:attrName>ppt_w</p:attrName>
                                            </p:attrNameLst>
                                          </p:cBhvr>
                                          <p:tavLst>
                                            <p:tav tm="0">
                                              <p:val>
                                                <p:fltVal val="0"/>
                                              </p:val>
                                            </p:tav>
                                            <p:tav tm="100000">
                                              <p:val>
                                                <p:strVal val="#ppt_w"/>
                                              </p:val>
                                            </p:tav>
                                          </p:tavLst>
                                        </p:anim>
                                        <p:anim calcmode="lin" valueType="num">
                                          <p:cBhvr>
                                            <p:cTn id="98" dur="250" fill="hold"/>
                                            <p:tgtEl>
                                              <p:spTgt spid="86"/>
                                            </p:tgtEl>
                                            <p:attrNameLst>
                                              <p:attrName>ppt_h</p:attrName>
                                            </p:attrNameLst>
                                          </p:cBhvr>
                                          <p:tavLst>
                                            <p:tav tm="0">
                                              <p:val>
                                                <p:fltVal val="0"/>
                                              </p:val>
                                            </p:tav>
                                            <p:tav tm="100000">
                                              <p:val>
                                                <p:strVal val="#ppt_h"/>
                                              </p:val>
                                            </p:tav>
                                          </p:tavLst>
                                        </p:anim>
                                      </p:childTnLst>
                                    </p:cTn>
                                  </p:par>
                                  <p:par>
                                    <p:cTn id="99" presetID="6" presetClass="emph" presetSubtype="0" fill="hold" grpId="1" nodeType="withEffect" p14:presetBounceEnd="99000">
                                      <p:stCondLst>
                                        <p:cond delay="1250"/>
                                      </p:stCondLst>
                                      <p:childTnLst>
                                        <p:animScale p14:bounceEnd="99000">
                                          <p:cBhvr>
                                            <p:cTn id="100" dur="1000" fill="hold"/>
                                            <p:tgtEl>
                                              <p:spTgt spid="86"/>
                                            </p:tgtEl>
                                          </p:cBhvr>
                                          <p:by x="110000" y="110000"/>
                                        </p:animScale>
                                      </p:childTnLst>
                                    </p:cTn>
                                  </p:par>
                                  <p:par>
                                    <p:cTn id="101" presetID="6" presetClass="emph" presetSubtype="0" fill="hold" grpId="2" nodeType="withEffect">
                                      <p:stCondLst>
                                        <p:cond delay="1250"/>
                                      </p:stCondLst>
                                      <p:childTnLst>
                                        <p:animScale>
                                          <p:cBhvr>
                                            <p:cTn id="102" dur="250" fill="hold"/>
                                            <p:tgtEl>
                                              <p:spTgt spid="86"/>
                                            </p:tgtEl>
                                          </p:cBhvr>
                                          <p:by x="91000" y="91000"/>
                                        </p:animScale>
                                      </p:childTnLst>
                                    </p:cTn>
                                  </p:par>
                                  <p:par>
                                    <p:cTn id="103" presetID="10" presetClass="entr" presetSubtype="0" fill="hold" grpId="0" nodeType="withEffect">
                                      <p:stCondLst>
                                        <p:cond delay="250"/>
                                      </p:stCondLst>
                                      <p:childTnLst>
                                        <p:set>
                                          <p:cBhvr>
                                            <p:cTn id="104" dur="1" fill="hold">
                                              <p:stCondLst>
                                                <p:cond delay="0"/>
                                              </p:stCondLst>
                                            </p:cTn>
                                            <p:tgtEl>
                                              <p:spTgt spid="220"/>
                                            </p:tgtEl>
                                            <p:attrNameLst>
                                              <p:attrName>style.visibility</p:attrName>
                                            </p:attrNameLst>
                                          </p:cBhvr>
                                          <p:to>
                                            <p:strVal val="visible"/>
                                          </p:to>
                                        </p:set>
                                        <p:animEffect transition="in" filter="fade">
                                          <p:cBhvr>
                                            <p:cTn id="105" dur="500"/>
                                            <p:tgtEl>
                                              <p:spTgt spid="220"/>
                                            </p:tgtEl>
                                          </p:cBhvr>
                                        </p:animEffect>
                                      </p:childTnLst>
                                    </p:cTn>
                                  </p:par>
                                  <p:par>
                                    <p:cTn id="106" presetID="10" presetClass="entr" presetSubtype="0" fill="hold" grpId="0" nodeType="withEffect" nodePh="1">
                                      <p:stCondLst>
                                        <p:cond delay="350"/>
                                      </p:stCondLst>
                                      <p:endCondLst>
                                        <p:cond evt="begin" delay="0">
                                          <p:tn val="106"/>
                                        </p:cond>
                                      </p:endCondLst>
                                      <p:childTnLst>
                                        <p:set>
                                          <p:cBhvr>
                                            <p:cTn id="107" dur="1" fill="hold">
                                              <p:stCondLst>
                                                <p:cond delay="0"/>
                                              </p:stCondLst>
                                            </p:cTn>
                                            <p:tgtEl>
                                              <p:spTgt spid="221"/>
                                            </p:tgtEl>
                                            <p:attrNameLst>
                                              <p:attrName>style.visibility</p:attrName>
                                            </p:attrNameLst>
                                          </p:cBhvr>
                                          <p:to>
                                            <p:strVal val="visible"/>
                                          </p:to>
                                        </p:set>
                                        <p:animEffect transition="in" filter="fade">
                                          <p:cBhvr>
                                            <p:cTn id="108" dur="500"/>
                                            <p:tgtEl>
                                              <p:spTgt spid="221"/>
                                            </p:tgtEl>
                                          </p:cBhvr>
                                        </p:animEffect>
                                      </p:childTnLst>
                                    </p:cTn>
                                  </p:par>
                                  <p:par>
                                    <p:cTn id="109" presetID="17" presetClass="entr" presetSubtype="8" fill="hold" nodeType="withEffect">
                                      <p:stCondLst>
                                        <p:cond delay="300"/>
                                      </p:stCondLst>
                                      <p:childTnLst>
                                        <p:set>
                                          <p:cBhvr>
                                            <p:cTn id="110" dur="1" fill="hold">
                                              <p:stCondLst>
                                                <p:cond delay="0"/>
                                              </p:stCondLst>
                                            </p:cTn>
                                            <p:tgtEl>
                                              <p:spTgt spid="2"/>
                                            </p:tgtEl>
                                            <p:attrNameLst>
                                              <p:attrName>style.visibility</p:attrName>
                                            </p:attrNameLst>
                                          </p:cBhvr>
                                          <p:to>
                                            <p:strVal val="visible"/>
                                          </p:to>
                                        </p:set>
                                        <p:anim calcmode="lin" valueType="num">
                                          <p:cBhvr>
                                            <p:cTn id="111" dur="500" fill="hold"/>
                                            <p:tgtEl>
                                              <p:spTgt spid="2"/>
                                            </p:tgtEl>
                                            <p:attrNameLst>
                                              <p:attrName>ppt_x</p:attrName>
                                            </p:attrNameLst>
                                          </p:cBhvr>
                                          <p:tavLst>
                                            <p:tav tm="0">
                                              <p:val>
                                                <p:strVal val="#ppt_x-#ppt_w/2"/>
                                              </p:val>
                                            </p:tav>
                                            <p:tav tm="100000">
                                              <p:val>
                                                <p:strVal val="#ppt_x"/>
                                              </p:val>
                                            </p:tav>
                                          </p:tavLst>
                                        </p:anim>
                                        <p:anim calcmode="lin" valueType="num">
                                          <p:cBhvr>
                                            <p:cTn id="112" dur="500" fill="hold"/>
                                            <p:tgtEl>
                                              <p:spTgt spid="2"/>
                                            </p:tgtEl>
                                            <p:attrNameLst>
                                              <p:attrName>ppt_y</p:attrName>
                                            </p:attrNameLst>
                                          </p:cBhvr>
                                          <p:tavLst>
                                            <p:tav tm="0">
                                              <p:val>
                                                <p:strVal val="#ppt_y"/>
                                              </p:val>
                                            </p:tav>
                                            <p:tav tm="100000">
                                              <p:val>
                                                <p:strVal val="#ppt_y"/>
                                              </p:val>
                                            </p:tav>
                                          </p:tavLst>
                                        </p:anim>
                                        <p:anim calcmode="lin" valueType="num">
                                          <p:cBhvr>
                                            <p:cTn id="113" dur="500" fill="hold"/>
                                            <p:tgtEl>
                                              <p:spTgt spid="2"/>
                                            </p:tgtEl>
                                            <p:attrNameLst>
                                              <p:attrName>ppt_w</p:attrName>
                                            </p:attrNameLst>
                                          </p:cBhvr>
                                          <p:tavLst>
                                            <p:tav tm="0">
                                              <p:val>
                                                <p:fltVal val="0"/>
                                              </p:val>
                                            </p:tav>
                                            <p:tav tm="100000">
                                              <p:val>
                                                <p:strVal val="#ppt_w"/>
                                              </p:val>
                                            </p:tav>
                                          </p:tavLst>
                                        </p:anim>
                                        <p:anim calcmode="lin" valueType="num">
                                          <p:cBhvr>
                                            <p:cTn id="114" dur="500" fill="hold"/>
                                            <p:tgtEl>
                                              <p:spTgt spid="2"/>
                                            </p:tgtEl>
                                            <p:attrNameLst>
                                              <p:attrName>ppt_h</p:attrName>
                                            </p:attrNameLst>
                                          </p:cBhvr>
                                          <p:tavLst>
                                            <p:tav tm="0">
                                              <p:val>
                                                <p:strVal val="#ppt_h"/>
                                              </p:val>
                                            </p:tav>
                                            <p:tav tm="100000">
                                              <p:val>
                                                <p:strVal val="#ppt_h"/>
                                              </p:val>
                                            </p:tav>
                                          </p:tavLst>
                                        </p:anim>
                                      </p:childTnLst>
                                    </p:cTn>
                                  </p:par>
                                  <p:par>
                                    <p:cTn id="115" presetID="16" presetClass="entr" presetSubtype="42" fill="hold" nodeType="withEffect">
                                      <p:stCondLst>
                                        <p:cond delay="300"/>
                                      </p:stCondLst>
                                      <p:childTnLst>
                                        <p:set>
                                          <p:cBhvr>
                                            <p:cTn id="116" dur="1" fill="hold">
                                              <p:stCondLst>
                                                <p:cond delay="0"/>
                                              </p:stCondLst>
                                            </p:cTn>
                                            <p:tgtEl>
                                              <p:spTgt spid="15"/>
                                            </p:tgtEl>
                                            <p:attrNameLst>
                                              <p:attrName>style.visibility</p:attrName>
                                            </p:attrNameLst>
                                          </p:cBhvr>
                                          <p:to>
                                            <p:strVal val="visible"/>
                                          </p:to>
                                        </p:set>
                                        <p:animEffect transition="in" filter="barn(outHorizontal)">
                                          <p:cBhvr>
                                            <p:cTn id="117" dur="250"/>
                                            <p:tgtEl>
                                              <p:spTgt spid="15"/>
                                            </p:tgtEl>
                                          </p:cBhvr>
                                        </p:animEffect>
                                      </p:childTnLst>
                                    </p:cTn>
                                  </p:par>
                                  <p:par>
                                    <p:cTn id="118" presetID="10" presetClass="entr" presetSubtype="0" fill="hold" grpId="2" nodeType="withEffect">
                                      <p:stCondLst>
                                        <p:cond delay="300"/>
                                      </p:stCondLst>
                                      <p:childTnLst>
                                        <p:set>
                                          <p:cBhvr>
                                            <p:cTn id="119" dur="1" fill="hold">
                                              <p:stCondLst>
                                                <p:cond delay="0"/>
                                              </p:stCondLst>
                                            </p:cTn>
                                            <p:tgtEl>
                                              <p:spTgt spid="14"/>
                                            </p:tgtEl>
                                            <p:attrNameLst>
                                              <p:attrName>style.visibility</p:attrName>
                                            </p:attrNameLst>
                                          </p:cBhvr>
                                          <p:to>
                                            <p:strVal val="visible"/>
                                          </p:to>
                                        </p:set>
                                        <p:animEffect transition="in" filter="fade">
                                          <p:cBhvr>
                                            <p:cTn id="120" dur="500"/>
                                            <p:tgtEl>
                                              <p:spTgt spid="14"/>
                                            </p:tgtEl>
                                          </p:cBhvr>
                                        </p:animEffect>
                                      </p:childTnLst>
                                    </p:cTn>
                                  </p:par>
                                  <p:par>
                                    <p:cTn id="121" presetID="35" presetClass="path" presetSubtype="0" decel="100000" fill="hold" grpId="3" nodeType="withEffect">
                                      <p:stCondLst>
                                        <p:cond delay="300"/>
                                      </p:stCondLst>
                                      <p:childTnLst>
                                        <p:animMotion origin="layout" path="M -1.875E-6 -2.22222E-6 L 0.00938 -2.22222E-6 " pathEditMode="relative" rAng="0" ptsTypes="AA">
                                          <p:cBhvr>
                                            <p:cTn id="122" dur="500" spd="-100000" fill="hold"/>
                                            <p:tgtEl>
                                              <p:spTgt spid="1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6" grpId="1" animBg="1"/>
          <p:bldP spid="86" grpId="2" animBg="1"/>
          <p:bldP spid="20" grpId="0" animBg="1"/>
          <p:bldP spid="20" grpId="1" animBg="1"/>
          <p:bldP spid="20" grpId="2" animBg="1"/>
          <p:bldP spid="9" grpId="0" animBg="1"/>
          <p:bldP spid="9" grpId="1" animBg="1"/>
          <p:bldP spid="9" grpId="2" animBg="1"/>
          <p:bldP spid="81" grpId="0" animBg="1"/>
          <p:bldP spid="82" grpId="0" animBg="1"/>
          <p:bldP spid="220" grpId="0"/>
          <p:bldP spid="221"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221"/>
                            </p:tgtEl>
                            <p:attrNameLst>
                              <p:attrName>style.visibility</p:attrName>
                            </p:attrNameLst>
                          </p:cBhvr>
                          <p:to>
                            <p:strVal val="visible"/>
                          </p:to>
                        </p:set>
                        <p:animEffect transition="in" filter="fade">
                          <p:cBhvr>
                            <p:cTn dur="500"/>
                            <p:tgtEl>
                              <p:spTgt spid="221"/>
                            </p:tgtEl>
                          </p:cBhvr>
                        </p:animEffect>
                      </p:childTnLst>
                    </p:cTn>
                  </p:par>
                </p:tnLst>
              </p:tmpl>
            </p:tmplLst>
          </p:bldP>
          <p:bldP spid="201" grpId="0"/>
          <p:bldP spid="14" grpId="0"/>
          <p:bldP spid="14" grpId="1"/>
          <p:bldP spid="14" grpId="2"/>
          <p:bldP spid="14"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201"/>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2" presetClass="entr" presetSubtype="4" decel="100000" fill="hold" nodeType="withEffect">
                                      <p:stCondLst>
                                        <p:cond delay="600"/>
                                      </p:stCondLst>
                                      <p:childTnLst>
                                        <p:set>
                                          <p:cBhvr>
                                            <p:cTn id="22" dur="1" fill="hold">
                                              <p:stCondLst>
                                                <p:cond delay="0"/>
                                              </p:stCondLst>
                                            </p:cTn>
                                            <p:tgtEl>
                                              <p:spTgt spid="85"/>
                                            </p:tgtEl>
                                            <p:attrNameLst>
                                              <p:attrName>style.visibility</p:attrName>
                                            </p:attrNameLst>
                                          </p:cBhvr>
                                          <p:to>
                                            <p:strVal val="visible"/>
                                          </p:to>
                                        </p:set>
                                        <p:anim calcmode="lin" valueType="num">
                                          <p:cBhvr additive="base">
                                            <p:cTn id="23" dur="2000" fill="hold"/>
                                            <p:tgtEl>
                                              <p:spTgt spid="85"/>
                                            </p:tgtEl>
                                            <p:attrNameLst>
                                              <p:attrName>ppt_x</p:attrName>
                                            </p:attrNameLst>
                                          </p:cBhvr>
                                          <p:tavLst>
                                            <p:tav tm="0">
                                              <p:val>
                                                <p:strVal val="#ppt_x"/>
                                              </p:val>
                                            </p:tav>
                                            <p:tav tm="100000">
                                              <p:val>
                                                <p:strVal val="#ppt_x"/>
                                              </p:val>
                                            </p:tav>
                                          </p:tavLst>
                                        </p:anim>
                                        <p:anim calcmode="lin" valueType="num">
                                          <p:cBhvr additive="base">
                                            <p:cTn id="24" dur="2000" fill="hold"/>
                                            <p:tgtEl>
                                              <p:spTgt spid="85"/>
                                            </p:tgtEl>
                                            <p:attrNameLst>
                                              <p:attrName>ppt_y</p:attrName>
                                            </p:attrNameLst>
                                          </p:cBhvr>
                                          <p:tavLst>
                                            <p:tav tm="0">
                                              <p:val>
                                                <p:strVal val="1+#ppt_h/2"/>
                                              </p:val>
                                            </p:tav>
                                            <p:tav tm="100000">
                                              <p:val>
                                                <p:strVal val="#ppt_y"/>
                                              </p:val>
                                            </p:tav>
                                          </p:tavLst>
                                        </p:anim>
                                      </p:childTnLst>
                                    </p:cTn>
                                  </p:par>
                                  <p:par>
                                    <p:cTn id="25" presetID="23" presetClass="entr" presetSubtype="16" fill="hold" nodeType="withEffect">
                                      <p:stCondLst>
                                        <p:cond delay="600"/>
                                      </p:stCondLst>
                                      <p:childTnLst>
                                        <p:set>
                                          <p:cBhvr>
                                            <p:cTn id="26" dur="1" fill="hold">
                                              <p:stCondLst>
                                                <p:cond delay="0"/>
                                              </p:stCondLst>
                                            </p:cTn>
                                            <p:tgtEl>
                                              <p:spTgt spid="88"/>
                                            </p:tgtEl>
                                            <p:attrNameLst>
                                              <p:attrName>style.visibility</p:attrName>
                                            </p:attrNameLst>
                                          </p:cBhvr>
                                          <p:to>
                                            <p:strVal val="visible"/>
                                          </p:to>
                                        </p:set>
                                        <p:anim calcmode="lin" valueType="num">
                                          <p:cBhvr>
                                            <p:cTn id="27" dur="200" fill="hold"/>
                                            <p:tgtEl>
                                              <p:spTgt spid="88"/>
                                            </p:tgtEl>
                                            <p:attrNameLst>
                                              <p:attrName>ppt_w</p:attrName>
                                            </p:attrNameLst>
                                          </p:cBhvr>
                                          <p:tavLst>
                                            <p:tav tm="0">
                                              <p:val>
                                                <p:fltVal val="0"/>
                                              </p:val>
                                            </p:tav>
                                            <p:tav tm="100000">
                                              <p:val>
                                                <p:strVal val="#ppt_w"/>
                                              </p:val>
                                            </p:tav>
                                          </p:tavLst>
                                        </p:anim>
                                        <p:anim calcmode="lin" valueType="num">
                                          <p:cBhvr>
                                            <p:cTn id="28" dur="200" fill="hold"/>
                                            <p:tgtEl>
                                              <p:spTgt spid="88"/>
                                            </p:tgtEl>
                                            <p:attrNameLst>
                                              <p:attrName>ppt_h</p:attrName>
                                            </p:attrNameLst>
                                          </p:cBhvr>
                                          <p:tavLst>
                                            <p:tav tm="0">
                                              <p:val>
                                                <p:fltVal val="0"/>
                                              </p:val>
                                            </p:tav>
                                            <p:tav tm="100000">
                                              <p:val>
                                                <p:strVal val="#ppt_h"/>
                                              </p:val>
                                            </p:tav>
                                          </p:tavLst>
                                        </p:anim>
                                      </p:childTnLst>
                                    </p:cTn>
                                  </p:par>
                                  <p:par>
                                    <p:cTn id="29" presetID="6" presetClass="emph" presetSubtype="0" fill="hold" nodeType="withEffect">
                                      <p:stCondLst>
                                        <p:cond delay="600"/>
                                      </p:stCondLst>
                                      <p:childTnLst>
                                        <p:animScale>
                                          <p:cBhvr>
                                            <p:cTn id="30" dur="1000" fill="hold"/>
                                            <p:tgtEl>
                                              <p:spTgt spid="88"/>
                                            </p:tgtEl>
                                          </p:cBhvr>
                                          <p:by x="110000" y="110000"/>
                                        </p:animScale>
                                      </p:childTnLst>
                                    </p:cTn>
                                  </p:par>
                                  <p:par>
                                    <p:cTn id="31" presetID="64" presetClass="path" presetSubtype="0" decel="100000" fill="hold" nodeType="withEffect">
                                      <p:stCondLst>
                                        <p:cond delay="600"/>
                                      </p:stCondLst>
                                      <p:childTnLst>
                                        <p:animMotion origin="layout" path="M 1.875E-6 0.43658 L 1.875E-6 -2.96296E-6 " pathEditMode="relative" rAng="0" ptsTypes="AA">
                                          <p:cBhvr>
                                            <p:cTn id="32" dur="250" fill="hold"/>
                                            <p:tgtEl>
                                              <p:spTgt spid="88"/>
                                            </p:tgtEl>
                                            <p:attrNameLst>
                                              <p:attrName>ppt_x</p:attrName>
                                              <p:attrName>ppt_y</p:attrName>
                                            </p:attrNameLst>
                                          </p:cBhvr>
                                          <p:rCtr x="0" y="-21829"/>
                                        </p:animMotion>
                                      </p:childTnLst>
                                    </p:cTn>
                                  </p:par>
                                  <p:par>
                                    <p:cTn id="33" presetID="6" presetClass="emph" presetSubtype="0" accel="50000" decel="50000" fill="hold" nodeType="withEffect">
                                      <p:stCondLst>
                                        <p:cond delay="600"/>
                                      </p:stCondLst>
                                      <p:childTnLst>
                                        <p:animScale>
                                          <p:cBhvr>
                                            <p:cTn id="34" dur="250" fill="hold"/>
                                            <p:tgtEl>
                                              <p:spTgt spid="88"/>
                                            </p:tgtEl>
                                          </p:cBhvr>
                                          <p:by x="91000" y="91000"/>
                                        </p:animScale>
                                      </p:childTnLst>
                                    </p:cTn>
                                  </p:par>
                                  <p:par>
                                    <p:cTn id="35" presetID="23" presetClass="entr" presetSubtype="16" fill="hold" grpId="0" nodeType="withEffect">
                                      <p:stCondLst>
                                        <p:cond delay="800"/>
                                      </p:stCondLst>
                                      <p:childTnLst>
                                        <p:set>
                                          <p:cBhvr>
                                            <p:cTn id="36" dur="1" fill="hold">
                                              <p:stCondLst>
                                                <p:cond delay="0"/>
                                              </p:stCondLst>
                                            </p:cTn>
                                            <p:tgtEl>
                                              <p:spTgt spid="9"/>
                                            </p:tgtEl>
                                            <p:attrNameLst>
                                              <p:attrName>style.visibility</p:attrName>
                                            </p:attrNameLst>
                                          </p:cBhvr>
                                          <p:to>
                                            <p:strVal val="visible"/>
                                          </p:to>
                                        </p:set>
                                        <p:anim calcmode="lin" valueType="num">
                                          <p:cBhvr>
                                            <p:cTn id="37" dur="250" fill="hold"/>
                                            <p:tgtEl>
                                              <p:spTgt spid="9"/>
                                            </p:tgtEl>
                                            <p:attrNameLst>
                                              <p:attrName>ppt_w</p:attrName>
                                            </p:attrNameLst>
                                          </p:cBhvr>
                                          <p:tavLst>
                                            <p:tav tm="0">
                                              <p:val>
                                                <p:fltVal val="0"/>
                                              </p:val>
                                            </p:tav>
                                            <p:tav tm="100000">
                                              <p:val>
                                                <p:strVal val="#ppt_w"/>
                                              </p:val>
                                            </p:tav>
                                          </p:tavLst>
                                        </p:anim>
                                        <p:anim calcmode="lin" valueType="num">
                                          <p:cBhvr>
                                            <p:cTn id="38" dur="250" fill="hold"/>
                                            <p:tgtEl>
                                              <p:spTgt spid="9"/>
                                            </p:tgtEl>
                                            <p:attrNameLst>
                                              <p:attrName>ppt_h</p:attrName>
                                            </p:attrNameLst>
                                          </p:cBhvr>
                                          <p:tavLst>
                                            <p:tav tm="0">
                                              <p:val>
                                                <p:fltVal val="0"/>
                                              </p:val>
                                            </p:tav>
                                            <p:tav tm="100000">
                                              <p:val>
                                                <p:strVal val="#ppt_h"/>
                                              </p:val>
                                            </p:tav>
                                          </p:tavLst>
                                        </p:anim>
                                      </p:childTnLst>
                                    </p:cTn>
                                  </p:par>
                                  <p:par>
                                    <p:cTn id="39" presetID="6" presetClass="emph" presetSubtype="0" fill="hold" grpId="1" nodeType="withEffect">
                                      <p:stCondLst>
                                        <p:cond delay="800"/>
                                      </p:stCondLst>
                                      <p:childTnLst>
                                        <p:animScale>
                                          <p:cBhvr>
                                            <p:cTn id="40" dur="1000" fill="hold"/>
                                            <p:tgtEl>
                                              <p:spTgt spid="9"/>
                                            </p:tgtEl>
                                          </p:cBhvr>
                                          <p:by x="110000" y="110000"/>
                                        </p:animScale>
                                      </p:childTnLst>
                                    </p:cTn>
                                  </p:par>
                                  <p:par>
                                    <p:cTn id="41" presetID="6" presetClass="emph" presetSubtype="0" fill="hold" grpId="2" nodeType="withEffect">
                                      <p:stCondLst>
                                        <p:cond delay="800"/>
                                      </p:stCondLst>
                                      <p:childTnLst>
                                        <p:animScale>
                                          <p:cBhvr>
                                            <p:cTn id="42" dur="250" fill="hold"/>
                                            <p:tgtEl>
                                              <p:spTgt spid="9"/>
                                            </p:tgtEl>
                                          </p:cBhvr>
                                          <p:by x="91000" y="91000"/>
                                        </p:animScale>
                                      </p:childTnLst>
                                    </p:cTn>
                                  </p:par>
                                  <p:par>
                                    <p:cTn id="43" presetID="1" presetClass="entr" presetSubtype="0" fill="hold" nodeType="withEffect">
                                      <p:stCondLst>
                                        <p:cond delay="900"/>
                                      </p:stCondLst>
                                      <p:childTnLst>
                                        <p:set>
                                          <p:cBhvr>
                                            <p:cTn id="44" dur="1" fill="hold">
                                              <p:stCondLst>
                                                <p:cond delay="0"/>
                                              </p:stCondLst>
                                            </p:cTn>
                                            <p:tgtEl>
                                              <p:spTgt spid="101"/>
                                            </p:tgtEl>
                                            <p:attrNameLst>
                                              <p:attrName>style.visibility</p:attrName>
                                            </p:attrNameLst>
                                          </p:cBhvr>
                                          <p:to>
                                            <p:strVal val="visible"/>
                                          </p:to>
                                        </p:set>
                                      </p:childTnLst>
                                    </p:cTn>
                                  </p:par>
                                  <p:par>
                                    <p:cTn id="45" presetID="23" presetClass="entr" presetSubtype="16" fill="hold" nodeType="withEffect">
                                      <p:stCondLst>
                                        <p:cond delay="800"/>
                                      </p:stCondLst>
                                      <p:childTnLst>
                                        <p:set>
                                          <p:cBhvr>
                                            <p:cTn id="46" dur="1" fill="hold">
                                              <p:stCondLst>
                                                <p:cond delay="0"/>
                                              </p:stCondLst>
                                            </p:cTn>
                                            <p:tgtEl>
                                              <p:spTgt spid="89"/>
                                            </p:tgtEl>
                                            <p:attrNameLst>
                                              <p:attrName>style.visibility</p:attrName>
                                            </p:attrNameLst>
                                          </p:cBhvr>
                                          <p:to>
                                            <p:strVal val="visible"/>
                                          </p:to>
                                        </p:set>
                                        <p:anim calcmode="lin" valueType="num">
                                          <p:cBhvr>
                                            <p:cTn id="47" dur="200" fill="hold"/>
                                            <p:tgtEl>
                                              <p:spTgt spid="89"/>
                                            </p:tgtEl>
                                            <p:attrNameLst>
                                              <p:attrName>ppt_w</p:attrName>
                                            </p:attrNameLst>
                                          </p:cBhvr>
                                          <p:tavLst>
                                            <p:tav tm="0">
                                              <p:val>
                                                <p:fltVal val="0"/>
                                              </p:val>
                                            </p:tav>
                                            <p:tav tm="100000">
                                              <p:val>
                                                <p:strVal val="#ppt_w"/>
                                              </p:val>
                                            </p:tav>
                                          </p:tavLst>
                                        </p:anim>
                                        <p:anim calcmode="lin" valueType="num">
                                          <p:cBhvr>
                                            <p:cTn id="48" dur="200" fill="hold"/>
                                            <p:tgtEl>
                                              <p:spTgt spid="89"/>
                                            </p:tgtEl>
                                            <p:attrNameLst>
                                              <p:attrName>ppt_h</p:attrName>
                                            </p:attrNameLst>
                                          </p:cBhvr>
                                          <p:tavLst>
                                            <p:tav tm="0">
                                              <p:val>
                                                <p:fltVal val="0"/>
                                              </p:val>
                                            </p:tav>
                                            <p:tav tm="100000">
                                              <p:val>
                                                <p:strVal val="#ppt_h"/>
                                              </p:val>
                                            </p:tav>
                                          </p:tavLst>
                                        </p:anim>
                                      </p:childTnLst>
                                    </p:cTn>
                                  </p:par>
                                  <p:par>
                                    <p:cTn id="49" presetID="6" presetClass="emph" presetSubtype="0" fill="hold" nodeType="withEffect">
                                      <p:stCondLst>
                                        <p:cond delay="800"/>
                                      </p:stCondLst>
                                      <p:childTnLst>
                                        <p:animScale>
                                          <p:cBhvr>
                                            <p:cTn id="50" dur="1000" fill="hold"/>
                                            <p:tgtEl>
                                              <p:spTgt spid="89"/>
                                            </p:tgtEl>
                                          </p:cBhvr>
                                          <p:by x="110000" y="110000"/>
                                        </p:animScale>
                                      </p:childTnLst>
                                    </p:cTn>
                                  </p:par>
                                  <p:par>
                                    <p:cTn id="51" presetID="64" presetClass="path" presetSubtype="0" decel="100000" fill="hold" nodeType="withEffect">
                                      <p:stCondLst>
                                        <p:cond delay="800"/>
                                      </p:stCondLst>
                                      <p:childTnLst>
                                        <p:animMotion origin="layout" path="M -3.75E-6 0.43657 L -3.75E-6 -3.7037E-7 " pathEditMode="relative" rAng="0" ptsTypes="AA">
                                          <p:cBhvr>
                                            <p:cTn id="52" dur="250" fill="hold"/>
                                            <p:tgtEl>
                                              <p:spTgt spid="89"/>
                                            </p:tgtEl>
                                            <p:attrNameLst>
                                              <p:attrName>ppt_x</p:attrName>
                                              <p:attrName>ppt_y</p:attrName>
                                            </p:attrNameLst>
                                          </p:cBhvr>
                                          <p:rCtr x="0" y="-21829"/>
                                        </p:animMotion>
                                      </p:childTnLst>
                                    </p:cTn>
                                  </p:par>
                                  <p:par>
                                    <p:cTn id="53" presetID="6" presetClass="emph" presetSubtype="0" accel="50000" decel="50000" fill="hold" nodeType="withEffect">
                                      <p:stCondLst>
                                        <p:cond delay="800"/>
                                      </p:stCondLst>
                                      <p:childTnLst>
                                        <p:animScale>
                                          <p:cBhvr>
                                            <p:cTn id="54" dur="250" fill="hold"/>
                                            <p:tgtEl>
                                              <p:spTgt spid="89"/>
                                            </p:tgtEl>
                                          </p:cBhvr>
                                          <p:by x="91000" y="91000"/>
                                        </p:animScale>
                                      </p:childTnLst>
                                    </p:cTn>
                                  </p:par>
                                  <p:par>
                                    <p:cTn id="55" presetID="23" presetClass="entr" presetSubtype="16" fill="hold" nodeType="withEffect">
                                      <p:stCondLst>
                                        <p:cond delay="1250"/>
                                      </p:stCondLst>
                                      <p:childTnLst>
                                        <p:set>
                                          <p:cBhvr>
                                            <p:cTn id="56" dur="1" fill="hold">
                                              <p:stCondLst>
                                                <p:cond delay="0"/>
                                              </p:stCondLst>
                                            </p:cTn>
                                            <p:tgtEl>
                                              <p:spTgt spid="87"/>
                                            </p:tgtEl>
                                            <p:attrNameLst>
                                              <p:attrName>style.visibility</p:attrName>
                                            </p:attrNameLst>
                                          </p:cBhvr>
                                          <p:to>
                                            <p:strVal val="visible"/>
                                          </p:to>
                                        </p:set>
                                        <p:anim calcmode="lin" valueType="num">
                                          <p:cBhvr>
                                            <p:cTn id="57" dur="250" fill="hold"/>
                                            <p:tgtEl>
                                              <p:spTgt spid="87"/>
                                            </p:tgtEl>
                                            <p:attrNameLst>
                                              <p:attrName>ppt_w</p:attrName>
                                            </p:attrNameLst>
                                          </p:cBhvr>
                                          <p:tavLst>
                                            <p:tav tm="0">
                                              <p:val>
                                                <p:fltVal val="0"/>
                                              </p:val>
                                            </p:tav>
                                            <p:tav tm="100000">
                                              <p:val>
                                                <p:strVal val="#ppt_w"/>
                                              </p:val>
                                            </p:tav>
                                          </p:tavLst>
                                        </p:anim>
                                        <p:anim calcmode="lin" valueType="num">
                                          <p:cBhvr>
                                            <p:cTn id="58" dur="250" fill="hold"/>
                                            <p:tgtEl>
                                              <p:spTgt spid="87"/>
                                            </p:tgtEl>
                                            <p:attrNameLst>
                                              <p:attrName>ppt_h</p:attrName>
                                            </p:attrNameLst>
                                          </p:cBhvr>
                                          <p:tavLst>
                                            <p:tav tm="0">
                                              <p:val>
                                                <p:fltVal val="0"/>
                                              </p:val>
                                            </p:tav>
                                            <p:tav tm="100000">
                                              <p:val>
                                                <p:strVal val="#ppt_h"/>
                                              </p:val>
                                            </p:tav>
                                          </p:tavLst>
                                        </p:anim>
                                      </p:childTnLst>
                                    </p:cTn>
                                  </p:par>
                                  <p:par>
                                    <p:cTn id="59" presetID="6" presetClass="emph" presetSubtype="0" fill="hold" nodeType="withEffect">
                                      <p:stCondLst>
                                        <p:cond delay="1250"/>
                                      </p:stCondLst>
                                      <p:childTnLst>
                                        <p:animScale>
                                          <p:cBhvr>
                                            <p:cTn id="60" dur="1000" fill="hold"/>
                                            <p:tgtEl>
                                              <p:spTgt spid="87"/>
                                            </p:tgtEl>
                                          </p:cBhvr>
                                          <p:by x="110000" y="110000"/>
                                        </p:animScale>
                                      </p:childTnLst>
                                    </p:cTn>
                                  </p:par>
                                  <p:par>
                                    <p:cTn id="61" presetID="8" presetClass="emph" presetSubtype="0" decel="100000" fill="hold" nodeType="withEffect">
                                      <p:stCondLst>
                                        <p:cond delay="1250"/>
                                      </p:stCondLst>
                                      <p:childTnLst>
                                        <p:animRot by="21600000">
                                          <p:cBhvr>
                                            <p:cTn id="62" dur="500" fill="hold"/>
                                            <p:tgtEl>
                                              <p:spTgt spid="87"/>
                                            </p:tgtEl>
                                            <p:attrNameLst>
                                              <p:attrName>r</p:attrName>
                                            </p:attrNameLst>
                                          </p:cBhvr>
                                        </p:animRot>
                                      </p:childTnLst>
                                    </p:cTn>
                                  </p:par>
                                  <p:par>
                                    <p:cTn id="63" presetID="6" presetClass="emph" presetSubtype="0" fill="hold" nodeType="withEffect">
                                      <p:stCondLst>
                                        <p:cond delay="1250"/>
                                      </p:stCondLst>
                                      <p:childTnLst>
                                        <p:animScale>
                                          <p:cBhvr>
                                            <p:cTn id="64" dur="250" fill="hold"/>
                                            <p:tgtEl>
                                              <p:spTgt spid="87"/>
                                            </p:tgtEl>
                                          </p:cBhvr>
                                          <p:by x="91000" y="91000"/>
                                        </p:animScale>
                                      </p:childTnLst>
                                    </p:cTn>
                                  </p:par>
                                  <p:par>
                                    <p:cTn id="65" presetID="16" presetClass="entr" presetSubtype="37" fill="hold" grpId="0" nodeType="withEffect">
                                      <p:stCondLst>
                                        <p:cond delay="1000"/>
                                      </p:stCondLst>
                                      <p:childTnLst>
                                        <p:set>
                                          <p:cBhvr>
                                            <p:cTn id="66" dur="1" fill="hold">
                                              <p:stCondLst>
                                                <p:cond delay="0"/>
                                              </p:stCondLst>
                                            </p:cTn>
                                            <p:tgtEl>
                                              <p:spTgt spid="81"/>
                                            </p:tgtEl>
                                            <p:attrNameLst>
                                              <p:attrName>style.visibility</p:attrName>
                                            </p:attrNameLst>
                                          </p:cBhvr>
                                          <p:to>
                                            <p:strVal val="visible"/>
                                          </p:to>
                                        </p:set>
                                        <p:animEffect transition="in" filter="barn(outVertical)">
                                          <p:cBhvr>
                                            <p:cTn id="67" dur="250"/>
                                            <p:tgtEl>
                                              <p:spTgt spid="81"/>
                                            </p:tgtEl>
                                          </p:cBhvr>
                                        </p:animEffect>
                                      </p:childTnLst>
                                    </p:cTn>
                                  </p:par>
                                  <p:par>
                                    <p:cTn id="68" presetID="16" presetClass="entr" presetSubtype="37" fill="hold" grpId="0" nodeType="withEffect">
                                      <p:stCondLst>
                                        <p:cond delay="1200"/>
                                      </p:stCondLst>
                                      <p:childTnLst>
                                        <p:set>
                                          <p:cBhvr>
                                            <p:cTn id="69" dur="1" fill="hold">
                                              <p:stCondLst>
                                                <p:cond delay="0"/>
                                              </p:stCondLst>
                                            </p:cTn>
                                            <p:tgtEl>
                                              <p:spTgt spid="82"/>
                                            </p:tgtEl>
                                            <p:attrNameLst>
                                              <p:attrName>style.visibility</p:attrName>
                                            </p:attrNameLst>
                                          </p:cBhvr>
                                          <p:to>
                                            <p:strVal val="visible"/>
                                          </p:to>
                                        </p:set>
                                        <p:animEffect transition="in" filter="barn(outVertical)">
                                          <p:cBhvr>
                                            <p:cTn id="70" dur="250"/>
                                            <p:tgtEl>
                                              <p:spTgt spid="82"/>
                                            </p:tgtEl>
                                          </p:cBhvr>
                                        </p:animEffect>
                                      </p:childTnLst>
                                    </p:cTn>
                                  </p:par>
                                  <p:par>
                                    <p:cTn id="71" presetID="10" presetClass="entr" presetSubtype="0" fill="hold" nodeType="withEffect">
                                      <p:stCondLst>
                                        <p:cond delay="1700"/>
                                      </p:stCondLst>
                                      <p:childTnLst>
                                        <p:set>
                                          <p:cBhvr>
                                            <p:cTn id="72" dur="1" fill="hold">
                                              <p:stCondLst>
                                                <p:cond delay="0"/>
                                              </p:stCondLst>
                                            </p:cTn>
                                            <p:tgtEl>
                                              <p:spTgt spid="102"/>
                                            </p:tgtEl>
                                            <p:attrNameLst>
                                              <p:attrName>style.visibility</p:attrName>
                                            </p:attrNameLst>
                                          </p:cBhvr>
                                          <p:to>
                                            <p:strVal val="visible"/>
                                          </p:to>
                                        </p:set>
                                        <p:animEffect transition="in" filter="fade">
                                          <p:cBhvr>
                                            <p:cTn id="73" dur="100"/>
                                            <p:tgtEl>
                                              <p:spTgt spid="102"/>
                                            </p:tgtEl>
                                          </p:cBhvr>
                                        </p:animEffect>
                                      </p:childTnLst>
                                    </p:cTn>
                                  </p:par>
                                  <p:par>
                                    <p:cTn id="74" presetID="6" presetClass="emph" presetSubtype="0" fill="hold" nodeType="withEffect">
                                      <p:stCondLst>
                                        <p:cond delay="1700"/>
                                      </p:stCondLst>
                                      <p:childTnLst>
                                        <p:animScale>
                                          <p:cBhvr>
                                            <p:cTn id="75" dur="350" fill="hold"/>
                                            <p:tgtEl>
                                              <p:spTgt spid="102"/>
                                            </p:tgtEl>
                                          </p:cBhvr>
                                          <p:by x="200000" y="200000"/>
                                        </p:animScale>
                                      </p:childTnLst>
                                    </p:cTn>
                                  </p:par>
                                  <p:par>
                                    <p:cTn id="76" presetID="6" presetClass="exit" presetSubtype="32" fill="hold" nodeType="withEffect">
                                      <p:stCondLst>
                                        <p:cond delay="1750"/>
                                      </p:stCondLst>
                                      <p:childTnLst>
                                        <p:animEffect transition="out" filter="circle(out)">
                                          <p:cBhvr>
                                            <p:cTn id="77" dur="300"/>
                                            <p:tgtEl>
                                              <p:spTgt spid="102"/>
                                            </p:tgtEl>
                                          </p:cBhvr>
                                        </p:animEffect>
                                        <p:set>
                                          <p:cBhvr>
                                            <p:cTn id="78" dur="1" fill="hold">
                                              <p:stCondLst>
                                                <p:cond delay="299"/>
                                              </p:stCondLst>
                                            </p:cTn>
                                            <p:tgtEl>
                                              <p:spTgt spid="102"/>
                                            </p:tgtEl>
                                            <p:attrNameLst>
                                              <p:attrName>style.visibility</p:attrName>
                                            </p:attrNameLst>
                                          </p:cBhvr>
                                          <p:to>
                                            <p:strVal val="hidden"/>
                                          </p:to>
                                        </p:set>
                                      </p:childTnLst>
                                    </p:cTn>
                                  </p:par>
                                  <p:par>
                                    <p:cTn id="79" presetID="1" presetClass="entr" presetSubtype="0" fill="hold" nodeType="withEffect">
                                      <p:stCondLst>
                                        <p:cond delay="1750"/>
                                      </p:stCondLst>
                                      <p:childTnLst>
                                        <p:set>
                                          <p:cBhvr>
                                            <p:cTn id="80" dur="1" fill="hold">
                                              <p:stCondLst>
                                                <p:cond delay="0"/>
                                              </p:stCondLst>
                                            </p:cTn>
                                            <p:tgtEl>
                                              <p:spTgt spid="98"/>
                                            </p:tgtEl>
                                            <p:attrNameLst>
                                              <p:attrName>style.visibility</p:attrName>
                                            </p:attrNameLst>
                                          </p:cBhvr>
                                          <p:to>
                                            <p:strVal val="visible"/>
                                          </p:to>
                                        </p:set>
                                      </p:childTnLst>
                                    </p:cTn>
                                  </p:par>
                                  <p:par>
                                    <p:cTn id="81" presetID="8" presetClass="emph" presetSubtype="0" fill="hold" nodeType="withEffect">
                                      <p:stCondLst>
                                        <p:cond delay="1740"/>
                                      </p:stCondLst>
                                      <p:childTnLst>
                                        <p:animRot by="-10800000">
                                          <p:cBhvr>
                                            <p:cTn id="82" dur="10" fill="hold"/>
                                            <p:tgtEl>
                                              <p:spTgt spid="98"/>
                                            </p:tgtEl>
                                            <p:attrNameLst>
                                              <p:attrName>r</p:attrName>
                                            </p:attrNameLst>
                                          </p:cBhvr>
                                        </p:animRot>
                                      </p:childTnLst>
                                    </p:cTn>
                                  </p:par>
                                  <p:par>
                                    <p:cTn id="83" presetID="8" presetClass="emph" presetSubtype="0" accel="52000" fill="hold" nodeType="withEffect">
                                      <p:stCondLst>
                                        <p:cond delay="1750"/>
                                      </p:stCondLst>
                                      <p:childTnLst>
                                        <p:animRot by="-10800000">
                                          <p:cBhvr>
                                            <p:cTn id="84" dur="1000" fill="hold"/>
                                            <p:tgtEl>
                                              <p:spTgt spid="98"/>
                                            </p:tgtEl>
                                            <p:attrNameLst>
                                              <p:attrName>r</p:attrName>
                                            </p:attrNameLst>
                                          </p:cBhvr>
                                        </p:animRot>
                                      </p:childTnLst>
                                    </p:cTn>
                                  </p:par>
                                  <p:par>
                                    <p:cTn id="85" presetID="64" presetClass="path" presetSubtype="0" accel="50000" decel="50000" fill="hold" nodeType="withEffect">
                                      <p:stCondLst>
                                        <p:cond delay="1750"/>
                                      </p:stCondLst>
                                      <p:childTnLst>
                                        <p:animMotion origin="layout" path="M 3.75E-6 0.11921 L 3.75E-6 0 " pathEditMode="relative" rAng="0" ptsTypes="AA">
                                          <p:cBhvr>
                                            <p:cTn id="86" dur="350" fill="hold"/>
                                            <p:tgtEl>
                                              <p:spTgt spid="98"/>
                                            </p:tgtEl>
                                            <p:attrNameLst>
                                              <p:attrName>ppt_x</p:attrName>
                                              <p:attrName>ppt_y</p:attrName>
                                            </p:attrNameLst>
                                          </p:cBhvr>
                                          <p:rCtr x="0" y="-5972"/>
                                        </p:animMotion>
                                      </p:childTnLst>
                                    </p:cTn>
                                  </p:par>
                                  <p:par>
                                    <p:cTn id="87" presetID="23" presetClass="entr" presetSubtype="16" fill="hold" grpId="0" nodeType="withEffect">
                                      <p:stCondLst>
                                        <p:cond delay="1750"/>
                                      </p:stCondLst>
                                      <p:childTnLst>
                                        <p:set>
                                          <p:cBhvr>
                                            <p:cTn id="88" dur="1" fill="hold">
                                              <p:stCondLst>
                                                <p:cond delay="0"/>
                                              </p:stCondLst>
                                            </p:cTn>
                                            <p:tgtEl>
                                              <p:spTgt spid="20"/>
                                            </p:tgtEl>
                                            <p:attrNameLst>
                                              <p:attrName>style.visibility</p:attrName>
                                            </p:attrNameLst>
                                          </p:cBhvr>
                                          <p:to>
                                            <p:strVal val="visible"/>
                                          </p:to>
                                        </p:set>
                                        <p:anim calcmode="lin" valueType="num">
                                          <p:cBhvr>
                                            <p:cTn id="89" dur="250" fill="hold"/>
                                            <p:tgtEl>
                                              <p:spTgt spid="20"/>
                                            </p:tgtEl>
                                            <p:attrNameLst>
                                              <p:attrName>ppt_w</p:attrName>
                                            </p:attrNameLst>
                                          </p:cBhvr>
                                          <p:tavLst>
                                            <p:tav tm="0">
                                              <p:val>
                                                <p:fltVal val="0"/>
                                              </p:val>
                                            </p:tav>
                                            <p:tav tm="100000">
                                              <p:val>
                                                <p:strVal val="#ppt_w"/>
                                              </p:val>
                                            </p:tav>
                                          </p:tavLst>
                                        </p:anim>
                                        <p:anim calcmode="lin" valueType="num">
                                          <p:cBhvr>
                                            <p:cTn id="90" dur="250" fill="hold"/>
                                            <p:tgtEl>
                                              <p:spTgt spid="20"/>
                                            </p:tgtEl>
                                            <p:attrNameLst>
                                              <p:attrName>ppt_h</p:attrName>
                                            </p:attrNameLst>
                                          </p:cBhvr>
                                          <p:tavLst>
                                            <p:tav tm="0">
                                              <p:val>
                                                <p:fltVal val="0"/>
                                              </p:val>
                                            </p:tav>
                                            <p:tav tm="100000">
                                              <p:val>
                                                <p:strVal val="#ppt_h"/>
                                              </p:val>
                                            </p:tav>
                                          </p:tavLst>
                                        </p:anim>
                                      </p:childTnLst>
                                    </p:cTn>
                                  </p:par>
                                  <p:par>
                                    <p:cTn id="91" presetID="6" presetClass="emph" presetSubtype="0" fill="hold" grpId="1" nodeType="withEffect">
                                      <p:stCondLst>
                                        <p:cond delay="1750"/>
                                      </p:stCondLst>
                                      <p:childTnLst>
                                        <p:animScale>
                                          <p:cBhvr>
                                            <p:cTn id="92" dur="1000" fill="hold"/>
                                            <p:tgtEl>
                                              <p:spTgt spid="20"/>
                                            </p:tgtEl>
                                          </p:cBhvr>
                                          <p:by x="110000" y="110000"/>
                                        </p:animScale>
                                      </p:childTnLst>
                                    </p:cTn>
                                  </p:par>
                                  <p:par>
                                    <p:cTn id="93" presetID="6" presetClass="emph" presetSubtype="0" fill="hold" grpId="2" nodeType="withEffect">
                                      <p:stCondLst>
                                        <p:cond delay="1750"/>
                                      </p:stCondLst>
                                      <p:childTnLst>
                                        <p:animScale>
                                          <p:cBhvr>
                                            <p:cTn id="94" dur="250" fill="hold"/>
                                            <p:tgtEl>
                                              <p:spTgt spid="20"/>
                                            </p:tgtEl>
                                          </p:cBhvr>
                                          <p:by x="91000" y="91000"/>
                                        </p:animScale>
                                      </p:childTnLst>
                                    </p:cTn>
                                  </p:par>
                                  <p:par>
                                    <p:cTn id="95" presetID="23" presetClass="entr" presetSubtype="16" fill="hold" grpId="0" nodeType="withEffect">
                                      <p:stCondLst>
                                        <p:cond delay="1250"/>
                                      </p:stCondLst>
                                      <p:childTnLst>
                                        <p:set>
                                          <p:cBhvr>
                                            <p:cTn id="96" dur="1" fill="hold">
                                              <p:stCondLst>
                                                <p:cond delay="0"/>
                                              </p:stCondLst>
                                            </p:cTn>
                                            <p:tgtEl>
                                              <p:spTgt spid="86"/>
                                            </p:tgtEl>
                                            <p:attrNameLst>
                                              <p:attrName>style.visibility</p:attrName>
                                            </p:attrNameLst>
                                          </p:cBhvr>
                                          <p:to>
                                            <p:strVal val="visible"/>
                                          </p:to>
                                        </p:set>
                                        <p:anim calcmode="lin" valueType="num">
                                          <p:cBhvr>
                                            <p:cTn id="97" dur="250" fill="hold"/>
                                            <p:tgtEl>
                                              <p:spTgt spid="86"/>
                                            </p:tgtEl>
                                            <p:attrNameLst>
                                              <p:attrName>ppt_w</p:attrName>
                                            </p:attrNameLst>
                                          </p:cBhvr>
                                          <p:tavLst>
                                            <p:tav tm="0">
                                              <p:val>
                                                <p:fltVal val="0"/>
                                              </p:val>
                                            </p:tav>
                                            <p:tav tm="100000">
                                              <p:val>
                                                <p:strVal val="#ppt_w"/>
                                              </p:val>
                                            </p:tav>
                                          </p:tavLst>
                                        </p:anim>
                                        <p:anim calcmode="lin" valueType="num">
                                          <p:cBhvr>
                                            <p:cTn id="98" dur="250" fill="hold"/>
                                            <p:tgtEl>
                                              <p:spTgt spid="86"/>
                                            </p:tgtEl>
                                            <p:attrNameLst>
                                              <p:attrName>ppt_h</p:attrName>
                                            </p:attrNameLst>
                                          </p:cBhvr>
                                          <p:tavLst>
                                            <p:tav tm="0">
                                              <p:val>
                                                <p:fltVal val="0"/>
                                              </p:val>
                                            </p:tav>
                                            <p:tav tm="100000">
                                              <p:val>
                                                <p:strVal val="#ppt_h"/>
                                              </p:val>
                                            </p:tav>
                                          </p:tavLst>
                                        </p:anim>
                                      </p:childTnLst>
                                    </p:cTn>
                                  </p:par>
                                  <p:par>
                                    <p:cTn id="99" presetID="6" presetClass="emph" presetSubtype="0" fill="hold" grpId="1" nodeType="withEffect">
                                      <p:stCondLst>
                                        <p:cond delay="1250"/>
                                      </p:stCondLst>
                                      <p:childTnLst>
                                        <p:animScale>
                                          <p:cBhvr>
                                            <p:cTn id="100" dur="1000" fill="hold"/>
                                            <p:tgtEl>
                                              <p:spTgt spid="86"/>
                                            </p:tgtEl>
                                          </p:cBhvr>
                                          <p:by x="110000" y="110000"/>
                                        </p:animScale>
                                      </p:childTnLst>
                                    </p:cTn>
                                  </p:par>
                                  <p:par>
                                    <p:cTn id="101" presetID="6" presetClass="emph" presetSubtype="0" fill="hold" grpId="2" nodeType="withEffect">
                                      <p:stCondLst>
                                        <p:cond delay="1250"/>
                                      </p:stCondLst>
                                      <p:childTnLst>
                                        <p:animScale>
                                          <p:cBhvr>
                                            <p:cTn id="102" dur="250" fill="hold"/>
                                            <p:tgtEl>
                                              <p:spTgt spid="86"/>
                                            </p:tgtEl>
                                          </p:cBhvr>
                                          <p:by x="91000" y="91000"/>
                                        </p:animScale>
                                      </p:childTnLst>
                                    </p:cTn>
                                  </p:par>
                                  <p:par>
                                    <p:cTn id="103" presetID="10" presetClass="entr" presetSubtype="0" fill="hold" grpId="0" nodeType="withEffect">
                                      <p:stCondLst>
                                        <p:cond delay="250"/>
                                      </p:stCondLst>
                                      <p:childTnLst>
                                        <p:set>
                                          <p:cBhvr>
                                            <p:cTn id="104" dur="1" fill="hold">
                                              <p:stCondLst>
                                                <p:cond delay="0"/>
                                              </p:stCondLst>
                                            </p:cTn>
                                            <p:tgtEl>
                                              <p:spTgt spid="220"/>
                                            </p:tgtEl>
                                            <p:attrNameLst>
                                              <p:attrName>style.visibility</p:attrName>
                                            </p:attrNameLst>
                                          </p:cBhvr>
                                          <p:to>
                                            <p:strVal val="visible"/>
                                          </p:to>
                                        </p:set>
                                        <p:animEffect transition="in" filter="fade">
                                          <p:cBhvr>
                                            <p:cTn id="105" dur="500"/>
                                            <p:tgtEl>
                                              <p:spTgt spid="220"/>
                                            </p:tgtEl>
                                          </p:cBhvr>
                                        </p:animEffect>
                                      </p:childTnLst>
                                    </p:cTn>
                                  </p:par>
                                  <p:par>
                                    <p:cTn id="106" presetID="10" presetClass="entr" presetSubtype="0" fill="hold" grpId="0" nodeType="withEffect" nodePh="1">
                                      <p:stCondLst>
                                        <p:cond delay="350"/>
                                      </p:stCondLst>
                                      <p:endCondLst>
                                        <p:cond evt="begin" delay="0">
                                          <p:tn val="106"/>
                                        </p:cond>
                                      </p:endCondLst>
                                      <p:childTnLst>
                                        <p:set>
                                          <p:cBhvr>
                                            <p:cTn id="107" dur="1" fill="hold">
                                              <p:stCondLst>
                                                <p:cond delay="0"/>
                                              </p:stCondLst>
                                            </p:cTn>
                                            <p:tgtEl>
                                              <p:spTgt spid="221"/>
                                            </p:tgtEl>
                                            <p:attrNameLst>
                                              <p:attrName>style.visibility</p:attrName>
                                            </p:attrNameLst>
                                          </p:cBhvr>
                                          <p:to>
                                            <p:strVal val="visible"/>
                                          </p:to>
                                        </p:set>
                                        <p:animEffect transition="in" filter="fade">
                                          <p:cBhvr>
                                            <p:cTn id="108" dur="500"/>
                                            <p:tgtEl>
                                              <p:spTgt spid="221"/>
                                            </p:tgtEl>
                                          </p:cBhvr>
                                        </p:animEffect>
                                      </p:childTnLst>
                                    </p:cTn>
                                  </p:par>
                                  <p:par>
                                    <p:cTn id="109" presetID="17" presetClass="entr" presetSubtype="8" fill="hold" nodeType="withEffect">
                                      <p:stCondLst>
                                        <p:cond delay="300"/>
                                      </p:stCondLst>
                                      <p:childTnLst>
                                        <p:set>
                                          <p:cBhvr>
                                            <p:cTn id="110" dur="1" fill="hold">
                                              <p:stCondLst>
                                                <p:cond delay="0"/>
                                              </p:stCondLst>
                                            </p:cTn>
                                            <p:tgtEl>
                                              <p:spTgt spid="2"/>
                                            </p:tgtEl>
                                            <p:attrNameLst>
                                              <p:attrName>style.visibility</p:attrName>
                                            </p:attrNameLst>
                                          </p:cBhvr>
                                          <p:to>
                                            <p:strVal val="visible"/>
                                          </p:to>
                                        </p:set>
                                        <p:anim calcmode="lin" valueType="num">
                                          <p:cBhvr>
                                            <p:cTn id="111" dur="500" fill="hold"/>
                                            <p:tgtEl>
                                              <p:spTgt spid="2"/>
                                            </p:tgtEl>
                                            <p:attrNameLst>
                                              <p:attrName>ppt_x</p:attrName>
                                            </p:attrNameLst>
                                          </p:cBhvr>
                                          <p:tavLst>
                                            <p:tav tm="0">
                                              <p:val>
                                                <p:strVal val="#ppt_x-#ppt_w/2"/>
                                              </p:val>
                                            </p:tav>
                                            <p:tav tm="100000">
                                              <p:val>
                                                <p:strVal val="#ppt_x"/>
                                              </p:val>
                                            </p:tav>
                                          </p:tavLst>
                                        </p:anim>
                                        <p:anim calcmode="lin" valueType="num">
                                          <p:cBhvr>
                                            <p:cTn id="112" dur="500" fill="hold"/>
                                            <p:tgtEl>
                                              <p:spTgt spid="2"/>
                                            </p:tgtEl>
                                            <p:attrNameLst>
                                              <p:attrName>ppt_y</p:attrName>
                                            </p:attrNameLst>
                                          </p:cBhvr>
                                          <p:tavLst>
                                            <p:tav tm="0">
                                              <p:val>
                                                <p:strVal val="#ppt_y"/>
                                              </p:val>
                                            </p:tav>
                                            <p:tav tm="100000">
                                              <p:val>
                                                <p:strVal val="#ppt_y"/>
                                              </p:val>
                                            </p:tav>
                                          </p:tavLst>
                                        </p:anim>
                                        <p:anim calcmode="lin" valueType="num">
                                          <p:cBhvr>
                                            <p:cTn id="113" dur="500" fill="hold"/>
                                            <p:tgtEl>
                                              <p:spTgt spid="2"/>
                                            </p:tgtEl>
                                            <p:attrNameLst>
                                              <p:attrName>ppt_w</p:attrName>
                                            </p:attrNameLst>
                                          </p:cBhvr>
                                          <p:tavLst>
                                            <p:tav tm="0">
                                              <p:val>
                                                <p:fltVal val="0"/>
                                              </p:val>
                                            </p:tav>
                                            <p:tav tm="100000">
                                              <p:val>
                                                <p:strVal val="#ppt_w"/>
                                              </p:val>
                                            </p:tav>
                                          </p:tavLst>
                                        </p:anim>
                                        <p:anim calcmode="lin" valueType="num">
                                          <p:cBhvr>
                                            <p:cTn id="114" dur="500" fill="hold"/>
                                            <p:tgtEl>
                                              <p:spTgt spid="2"/>
                                            </p:tgtEl>
                                            <p:attrNameLst>
                                              <p:attrName>ppt_h</p:attrName>
                                            </p:attrNameLst>
                                          </p:cBhvr>
                                          <p:tavLst>
                                            <p:tav tm="0">
                                              <p:val>
                                                <p:strVal val="#ppt_h"/>
                                              </p:val>
                                            </p:tav>
                                            <p:tav tm="100000">
                                              <p:val>
                                                <p:strVal val="#ppt_h"/>
                                              </p:val>
                                            </p:tav>
                                          </p:tavLst>
                                        </p:anim>
                                      </p:childTnLst>
                                    </p:cTn>
                                  </p:par>
                                  <p:par>
                                    <p:cTn id="115" presetID="16" presetClass="entr" presetSubtype="42" fill="hold" nodeType="withEffect">
                                      <p:stCondLst>
                                        <p:cond delay="300"/>
                                      </p:stCondLst>
                                      <p:childTnLst>
                                        <p:set>
                                          <p:cBhvr>
                                            <p:cTn id="116" dur="1" fill="hold">
                                              <p:stCondLst>
                                                <p:cond delay="0"/>
                                              </p:stCondLst>
                                            </p:cTn>
                                            <p:tgtEl>
                                              <p:spTgt spid="15"/>
                                            </p:tgtEl>
                                            <p:attrNameLst>
                                              <p:attrName>style.visibility</p:attrName>
                                            </p:attrNameLst>
                                          </p:cBhvr>
                                          <p:to>
                                            <p:strVal val="visible"/>
                                          </p:to>
                                        </p:set>
                                        <p:animEffect transition="in" filter="barn(outHorizontal)">
                                          <p:cBhvr>
                                            <p:cTn id="117" dur="250"/>
                                            <p:tgtEl>
                                              <p:spTgt spid="15"/>
                                            </p:tgtEl>
                                          </p:cBhvr>
                                        </p:animEffect>
                                      </p:childTnLst>
                                    </p:cTn>
                                  </p:par>
                                  <p:par>
                                    <p:cTn id="118" presetID="10" presetClass="entr" presetSubtype="0" fill="hold" grpId="2" nodeType="withEffect">
                                      <p:stCondLst>
                                        <p:cond delay="300"/>
                                      </p:stCondLst>
                                      <p:childTnLst>
                                        <p:set>
                                          <p:cBhvr>
                                            <p:cTn id="119" dur="1" fill="hold">
                                              <p:stCondLst>
                                                <p:cond delay="0"/>
                                              </p:stCondLst>
                                            </p:cTn>
                                            <p:tgtEl>
                                              <p:spTgt spid="14"/>
                                            </p:tgtEl>
                                            <p:attrNameLst>
                                              <p:attrName>style.visibility</p:attrName>
                                            </p:attrNameLst>
                                          </p:cBhvr>
                                          <p:to>
                                            <p:strVal val="visible"/>
                                          </p:to>
                                        </p:set>
                                        <p:animEffect transition="in" filter="fade">
                                          <p:cBhvr>
                                            <p:cTn id="120" dur="500"/>
                                            <p:tgtEl>
                                              <p:spTgt spid="14"/>
                                            </p:tgtEl>
                                          </p:cBhvr>
                                        </p:animEffect>
                                      </p:childTnLst>
                                    </p:cTn>
                                  </p:par>
                                  <p:par>
                                    <p:cTn id="121" presetID="35" presetClass="path" presetSubtype="0" decel="100000" fill="hold" grpId="3" nodeType="withEffect">
                                      <p:stCondLst>
                                        <p:cond delay="300"/>
                                      </p:stCondLst>
                                      <p:childTnLst>
                                        <p:animMotion origin="layout" path="M -1.875E-6 -2.22222E-6 L 0.00938 -2.22222E-6 " pathEditMode="relative" rAng="0" ptsTypes="AA">
                                          <p:cBhvr>
                                            <p:cTn id="122" dur="500" spd="-100000" fill="hold"/>
                                            <p:tgtEl>
                                              <p:spTgt spid="1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6" grpId="1" animBg="1"/>
          <p:bldP spid="86" grpId="2" animBg="1"/>
          <p:bldP spid="20" grpId="0" animBg="1"/>
          <p:bldP spid="20" grpId="1" animBg="1"/>
          <p:bldP spid="20" grpId="2" animBg="1"/>
          <p:bldP spid="9" grpId="0" animBg="1"/>
          <p:bldP spid="9" grpId="1" animBg="1"/>
          <p:bldP spid="9" grpId="2" animBg="1"/>
          <p:bldP spid="81" grpId="0" animBg="1"/>
          <p:bldP spid="82" grpId="0" animBg="1"/>
          <p:bldP spid="220" grpId="0"/>
          <p:bldP spid="221"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221"/>
                            </p:tgtEl>
                            <p:attrNameLst>
                              <p:attrName>style.visibility</p:attrName>
                            </p:attrNameLst>
                          </p:cBhvr>
                          <p:to>
                            <p:strVal val="visible"/>
                          </p:to>
                        </p:set>
                        <p:animEffect transition="in" filter="fade">
                          <p:cBhvr>
                            <p:cTn dur="500"/>
                            <p:tgtEl>
                              <p:spTgt spid="221"/>
                            </p:tgtEl>
                          </p:cBhvr>
                        </p:animEffect>
                      </p:childTnLst>
                    </p:cTn>
                  </p:par>
                </p:tnLst>
              </p:tmpl>
            </p:tmplLst>
          </p:bldP>
          <p:bldP spid="201" grpId="0"/>
          <p:bldP spid="14" grpId="0"/>
          <p:bldP spid="14" grpId="1"/>
          <p:bldP spid="14" grpId="2"/>
          <p:bldP spid="14" grpId="3"/>
        </p:bldLst>
      </p:timing>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ection Header Interactive">
    <p:bg>
      <p:bgPr>
        <a:solidFill>
          <a:srgbClr val="51154B"/>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273D5A5-A6A9-3B6B-16A3-6AB84990DA7C}"/>
              </a:ext>
            </a:extLst>
          </p:cNvPr>
          <p:cNvSpPr/>
          <p:nvPr/>
        </p:nvSpPr>
        <p:spPr>
          <a:xfrm>
            <a:off x="6673523" y="3045496"/>
            <a:ext cx="2174494" cy="2174494"/>
          </a:xfrm>
          <a:custGeom>
            <a:avLst/>
            <a:gdLst>
              <a:gd name="connsiteX0" fmla="*/ 2174494 w 2174494"/>
              <a:gd name="connsiteY0" fmla="*/ 1087247 h 2174494"/>
              <a:gd name="connsiteX1" fmla="*/ 1087247 w 2174494"/>
              <a:gd name="connsiteY1" fmla="*/ 2174494 h 2174494"/>
              <a:gd name="connsiteX2" fmla="*/ 0 w 2174494"/>
              <a:gd name="connsiteY2" fmla="*/ 1087247 h 2174494"/>
              <a:gd name="connsiteX3" fmla="*/ 1087247 w 2174494"/>
              <a:gd name="connsiteY3" fmla="*/ 0 h 2174494"/>
              <a:gd name="connsiteX4" fmla="*/ 2174494 w 2174494"/>
              <a:gd name="connsiteY4" fmla="*/ 1087247 h 2174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4494" h="2174494">
                <a:moveTo>
                  <a:pt x="2174494" y="1087247"/>
                </a:moveTo>
                <a:cubicBezTo>
                  <a:pt x="2174494" y="1687717"/>
                  <a:pt x="1687717" y="2174494"/>
                  <a:pt x="1087247" y="2174494"/>
                </a:cubicBezTo>
                <a:cubicBezTo>
                  <a:pt x="486777" y="2174494"/>
                  <a:pt x="0" y="1687717"/>
                  <a:pt x="0" y="1087247"/>
                </a:cubicBezTo>
                <a:cubicBezTo>
                  <a:pt x="0" y="486777"/>
                  <a:pt x="486777" y="0"/>
                  <a:pt x="1087247" y="0"/>
                </a:cubicBezTo>
                <a:cubicBezTo>
                  <a:pt x="1687717" y="0"/>
                  <a:pt x="2174494" y="486777"/>
                  <a:pt x="2174494" y="1087247"/>
                </a:cubicBezTo>
                <a:close/>
              </a:path>
            </a:pathLst>
          </a:custGeom>
          <a:solidFill>
            <a:srgbClr val="FFF3C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92C34DE9-2AC1-9018-F889-0ECE3E4111AF}"/>
              </a:ext>
            </a:extLst>
          </p:cNvPr>
          <p:cNvSpPr/>
          <p:nvPr/>
        </p:nvSpPr>
        <p:spPr>
          <a:xfrm>
            <a:off x="9276516" y="2775621"/>
            <a:ext cx="2174494" cy="2174494"/>
          </a:xfrm>
          <a:custGeom>
            <a:avLst/>
            <a:gdLst>
              <a:gd name="connsiteX0" fmla="*/ 2174494 w 2174494"/>
              <a:gd name="connsiteY0" fmla="*/ 1087247 h 2174494"/>
              <a:gd name="connsiteX1" fmla="*/ 1087247 w 2174494"/>
              <a:gd name="connsiteY1" fmla="*/ 2174494 h 2174494"/>
              <a:gd name="connsiteX2" fmla="*/ 0 w 2174494"/>
              <a:gd name="connsiteY2" fmla="*/ 1087247 h 2174494"/>
              <a:gd name="connsiteX3" fmla="*/ 1087247 w 2174494"/>
              <a:gd name="connsiteY3" fmla="*/ 0 h 2174494"/>
              <a:gd name="connsiteX4" fmla="*/ 2174494 w 2174494"/>
              <a:gd name="connsiteY4" fmla="*/ 1087247 h 2174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4494" h="2174494">
                <a:moveTo>
                  <a:pt x="2174494" y="1087247"/>
                </a:moveTo>
                <a:cubicBezTo>
                  <a:pt x="2174494" y="1687717"/>
                  <a:pt x="1687717" y="2174494"/>
                  <a:pt x="1087247" y="2174494"/>
                </a:cubicBezTo>
                <a:cubicBezTo>
                  <a:pt x="486777" y="2174494"/>
                  <a:pt x="0" y="1687717"/>
                  <a:pt x="0" y="1087247"/>
                </a:cubicBezTo>
                <a:cubicBezTo>
                  <a:pt x="0" y="486777"/>
                  <a:pt x="486778" y="0"/>
                  <a:pt x="1087247" y="0"/>
                </a:cubicBezTo>
                <a:cubicBezTo>
                  <a:pt x="1687718" y="0"/>
                  <a:pt x="2174494" y="486777"/>
                  <a:pt x="2174494" y="1087247"/>
                </a:cubicBezTo>
                <a:close/>
              </a:path>
            </a:pathLst>
          </a:custGeom>
          <a:solidFill>
            <a:srgbClr val="FFDCF7"/>
          </a:solidFill>
          <a:ln w="0" cap="flat">
            <a:noFill/>
            <a:prstDash val="solid"/>
            <a:miter/>
          </a:ln>
        </p:spPr>
        <p:txBody>
          <a:bodyPr rtlCol="0" anchor="ctr"/>
          <a:lstStyle/>
          <a:p>
            <a:endParaRPr lang="en-GB"/>
          </a:p>
        </p:txBody>
      </p:sp>
      <p:grpSp>
        <p:nvGrpSpPr>
          <p:cNvPr id="231" name="Group 230">
            <a:extLst>
              <a:ext uri="{FF2B5EF4-FFF2-40B4-BE49-F238E27FC236}">
                <a16:creationId xmlns:a16="http://schemas.microsoft.com/office/drawing/2014/main" id="{700C49CA-D29F-3674-3881-2706F3394A4D}"/>
              </a:ext>
            </a:extLst>
          </p:cNvPr>
          <p:cNvGrpSpPr/>
          <p:nvPr userDrawn="1"/>
        </p:nvGrpSpPr>
        <p:grpSpPr>
          <a:xfrm>
            <a:off x="9439075" y="2725965"/>
            <a:ext cx="931800" cy="1406143"/>
            <a:chOff x="-3558468" y="2429554"/>
            <a:chExt cx="931800" cy="1406143"/>
          </a:xfrm>
        </p:grpSpPr>
        <p:sp>
          <p:nvSpPr>
            <p:cNvPr id="10" name="Freeform: Shape 9">
              <a:extLst>
                <a:ext uri="{FF2B5EF4-FFF2-40B4-BE49-F238E27FC236}">
                  <a16:creationId xmlns:a16="http://schemas.microsoft.com/office/drawing/2014/main" id="{026D9B7A-3327-CD7F-97D2-55B1B90BB9D9}"/>
                </a:ext>
              </a:extLst>
            </p:cNvPr>
            <p:cNvSpPr/>
            <p:nvPr/>
          </p:nvSpPr>
          <p:spPr>
            <a:xfrm rot="16200000">
              <a:off x="-3652892" y="2524105"/>
              <a:ext cx="1065656" cy="876807"/>
            </a:xfrm>
            <a:custGeom>
              <a:avLst/>
              <a:gdLst>
                <a:gd name="connsiteX0" fmla="*/ 0 w 1065656"/>
                <a:gd name="connsiteY0" fmla="*/ 0 h 876807"/>
                <a:gd name="connsiteX1" fmla="*/ 1065657 w 1065656"/>
                <a:gd name="connsiteY1" fmla="*/ 0 h 876807"/>
                <a:gd name="connsiteX2" fmla="*/ 1065657 w 1065656"/>
                <a:gd name="connsiteY2" fmla="*/ 876808 h 876807"/>
                <a:gd name="connsiteX3" fmla="*/ 0 w 1065656"/>
                <a:gd name="connsiteY3" fmla="*/ 876808 h 876807"/>
              </a:gdLst>
              <a:ahLst/>
              <a:cxnLst>
                <a:cxn ang="0">
                  <a:pos x="connsiteX0" y="connsiteY0"/>
                </a:cxn>
                <a:cxn ang="0">
                  <a:pos x="connsiteX1" y="connsiteY1"/>
                </a:cxn>
                <a:cxn ang="0">
                  <a:pos x="connsiteX2" y="connsiteY2"/>
                </a:cxn>
                <a:cxn ang="0">
                  <a:pos x="connsiteX3" y="connsiteY3"/>
                </a:cxn>
              </a:cxnLst>
              <a:rect l="l" t="t" r="r" b="b"/>
              <a:pathLst>
                <a:path w="1065656" h="876807">
                  <a:moveTo>
                    <a:pt x="0" y="0"/>
                  </a:moveTo>
                  <a:lnTo>
                    <a:pt x="1065657" y="0"/>
                  </a:lnTo>
                  <a:lnTo>
                    <a:pt x="1065657" y="876808"/>
                  </a:lnTo>
                  <a:lnTo>
                    <a:pt x="0" y="876808"/>
                  </a:lnTo>
                  <a:close/>
                </a:path>
              </a:pathLst>
            </a:custGeom>
            <a:solidFill>
              <a:srgbClr val="FFF3C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586B0ED4-5243-19A4-8E9E-0C35D6641C97}"/>
                </a:ext>
              </a:extLst>
            </p:cNvPr>
            <p:cNvSpPr/>
            <p:nvPr/>
          </p:nvSpPr>
          <p:spPr>
            <a:xfrm>
              <a:off x="-3558467" y="2429554"/>
              <a:ext cx="876807" cy="1065657"/>
            </a:xfrm>
            <a:custGeom>
              <a:avLst/>
              <a:gdLst>
                <a:gd name="connsiteX0" fmla="*/ 182118 w 876807"/>
                <a:gd name="connsiteY0" fmla="*/ 1065657 h 1065657"/>
                <a:gd name="connsiteX1" fmla="*/ 0 w 876807"/>
                <a:gd name="connsiteY1" fmla="*/ 1065657 h 1065657"/>
                <a:gd name="connsiteX2" fmla="*/ 0 w 876807"/>
                <a:gd name="connsiteY2" fmla="*/ 0 h 1065657"/>
                <a:gd name="connsiteX3" fmla="*/ 876808 w 876807"/>
                <a:gd name="connsiteY3" fmla="*/ 0 h 1065657"/>
                <a:gd name="connsiteX4" fmla="*/ 876808 w 876807"/>
                <a:gd name="connsiteY4" fmla="*/ 1065657 h 1065657"/>
                <a:gd name="connsiteX5" fmla="*/ 484124 w 876807"/>
                <a:gd name="connsiteY5" fmla="*/ 1065657 h 1065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6807" h="1065657">
                  <a:moveTo>
                    <a:pt x="182118" y="1065657"/>
                  </a:moveTo>
                  <a:lnTo>
                    <a:pt x="0" y="1065657"/>
                  </a:lnTo>
                  <a:lnTo>
                    <a:pt x="0" y="0"/>
                  </a:lnTo>
                  <a:lnTo>
                    <a:pt x="876808" y="0"/>
                  </a:lnTo>
                  <a:lnTo>
                    <a:pt x="876808" y="1065657"/>
                  </a:lnTo>
                  <a:lnTo>
                    <a:pt x="484124" y="1065657"/>
                  </a:lnTo>
                </a:path>
              </a:pathLst>
            </a:custGeom>
            <a:noFill/>
            <a:ln w="19050" cap="flat">
              <a:solidFill>
                <a:srgbClr val="3D342A"/>
              </a:solidFill>
              <a:prstDash val="solid"/>
              <a:round/>
            </a:ln>
          </p:spPr>
          <p:txBody>
            <a:bodyPr rtlCol="0" anchor="ctr"/>
            <a:lstStyle/>
            <a:p>
              <a:endParaRPr lang="en-GB"/>
            </a:p>
          </p:txBody>
        </p:sp>
        <p:sp>
          <p:nvSpPr>
            <p:cNvPr id="12" name="Freeform: Shape 11">
              <a:extLst>
                <a:ext uri="{FF2B5EF4-FFF2-40B4-BE49-F238E27FC236}">
                  <a16:creationId xmlns:a16="http://schemas.microsoft.com/office/drawing/2014/main" id="{8B0F484D-98F3-A256-2877-E7207FA4720F}"/>
                </a:ext>
              </a:extLst>
            </p:cNvPr>
            <p:cNvSpPr/>
            <p:nvPr/>
          </p:nvSpPr>
          <p:spPr>
            <a:xfrm>
              <a:off x="-3558467" y="2429554"/>
              <a:ext cx="876807" cy="154686"/>
            </a:xfrm>
            <a:custGeom>
              <a:avLst/>
              <a:gdLst>
                <a:gd name="connsiteX0" fmla="*/ 0 w 876807"/>
                <a:gd name="connsiteY0" fmla="*/ 0 h 154686"/>
                <a:gd name="connsiteX1" fmla="*/ 876808 w 876807"/>
                <a:gd name="connsiteY1" fmla="*/ 0 h 154686"/>
                <a:gd name="connsiteX2" fmla="*/ 876808 w 876807"/>
                <a:gd name="connsiteY2" fmla="*/ 154686 h 154686"/>
                <a:gd name="connsiteX3" fmla="*/ 0 w 876807"/>
                <a:gd name="connsiteY3" fmla="*/ 154686 h 154686"/>
              </a:gdLst>
              <a:ahLst/>
              <a:cxnLst>
                <a:cxn ang="0">
                  <a:pos x="connsiteX0" y="connsiteY0"/>
                </a:cxn>
                <a:cxn ang="0">
                  <a:pos x="connsiteX1" y="connsiteY1"/>
                </a:cxn>
                <a:cxn ang="0">
                  <a:pos x="connsiteX2" y="connsiteY2"/>
                </a:cxn>
                <a:cxn ang="0">
                  <a:pos x="connsiteX3" y="connsiteY3"/>
                </a:cxn>
              </a:cxnLst>
              <a:rect l="l" t="t" r="r" b="b"/>
              <a:pathLst>
                <a:path w="876807" h="154686">
                  <a:moveTo>
                    <a:pt x="0" y="0"/>
                  </a:moveTo>
                  <a:lnTo>
                    <a:pt x="876808" y="0"/>
                  </a:lnTo>
                  <a:lnTo>
                    <a:pt x="876808" y="154686"/>
                  </a:lnTo>
                  <a:lnTo>
                    <a:pt x="0" y="154686"/>
                  </a:lnTo>
                  <a:close/>
                </a:path>
              </a:pathLst>
            </a:custGeom>
            <a:solidFill>
              <a:srgbClr val="3D342A"/>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9AB303B-90BF-548D-CD0F-94DC5A3FAFD9}"/>
                </a:ext>
              </a:extLst>
            </p:cNvPr>
            <p:cNvSpPr/>
            <p:nvPr/>
          </p:nvSpPr>
          <p:spPr>
            <a:xfrm>
              <a:off x="-2639368" y="3382689"/>
              <a:ext cx="12700" cy="47243"/>
            </a:xfrm>
            <a:custGeom>
              <a:avLst/>
              <a:gdLst>
                <a:gd name="connsiteX0" fmla="*/ 0 w 12700"/>
                <a:gd name="connsiteY0" fmla="*/ 47244 h 47243"/>
                <a:gd name="connsiteX1" fmla="*/ 0 w 12700"/>
                <a:gd name="connsiteY1" fmla="*/ 0 h 47243"/>
              </a:gdLst>
              <a:ahLst/>
              <a:cxnLst>
                <a:cxn ang="0">
                  <a:pos x="connsiteX0" y="connsiteY0"/>
                </a:cxn>
                <a:cxn ang="0">
                  <a:pos x="connsiteX1" y="connsiteY1"/>
                </a:cxn>
              </a:cxnLst>
              <a:rect l="l" t="t" r="r" b="b"/>
              <a:pathLst>
                <a:path w="12700" h="47243">
                  <a:moveTo>
                    <a:pt x="0" y="47244"/>
                  </a:moveTo>
                  <a:lnTo>
                    <a:pt x="0" y="0"/>
                  </a:lnTo>
                </a:path>
              </a:pathLst>
            </a:custGeom>
            <a:ln w="19050" cap="flat">
              <a:solidFill>
                <a:srgbClr val="3D342A"/>
              </a:solidFill>
              <a:prstDash val="solid"/>
              <a:round/>
            </a:ln>
          </p:spPr>
          <p:txBody>
            <a:bodyPr rtlCol="0" anchor="ctr"/>
            <a:lstStyle/>
            <a:p>
              <a:endParaRPr lang="en-GB"/>
            </a:p>
          </p:txBody>
        </p:sp>
        <p:sp>
          <p:nvSpPr>
            <p:cNvPr id="15" name="Freeform: Shape 14">
              <a:extLst>
                <a:ext uri="{FF2B5EF4-FFF2-40B4-BE49-F238E27FC236}">
                  <a16:creationId xmlns:a16="http://schemas.microsoft.com/office/drawing/2014/main" id="{B99E3CB9-50F6-F38B-3FDE-23F2AC58E8C3}"/>
                </a:ext>
              </a:extLst>
            </p:cNvPr>
            <p:cNvSpPr/>
            <p:nvPr/>
          </p:nvSpPr>
          <p:spPr>
            <a:xfrm>
              <a:off x="-2794181" y="3453047"/>
              <a:ext cx="154813" cy="85344"/>
            </a:xfrm>
            <a:custGeom>
              <a:avLst/>
              <a:gdLst>
                <a:gd name="connsiteX0" fmla="*/ 0 w 154813"/>
                <a:gd name="connsiteY0" fmla="*/ 85344 h 85344"/>
                <a:gd name="connsiteX1" fmla="*/ 154813 w 154813"/>
                <a:gd name="connsiteY1" fmla="*/ 85344 h 85344"/>
                <a:gd name="connsiteX2" fmla="*/ 154813 w 154813"/>
                <a:gd name="connsiteY2" fmla="*/ 0 h 85344"/>
              </a:gdLst>
              <a:ahLst/>
              <a:cxnLst>
                <a:cxn ang="0">
                  <a:pos x="connsiteX0" y="connsiteY0"/>
                </a:cxn>
                <a:cxn ang="0">
                  <a:pos x="connsiteX1" y="connsiteY1"/>
                </a:cxn>
                <a:cxn ang="0">
                  <a:pos x="connsiteX2" y="connsiteY2"/>
                </a:cxn>
              </a:cxnLst>
              <a:rect l="l" t="t" r="r" b="b"/>
              <a:pathLst>
                <a:path w="154813" h="85344">
                  <a:moveTo>
                    <a:pt x="0" y="85344"/>
                  </a:moveTo>
                  <a:lnTo>
                    <a:pt x="154813" y="85344"/>
                  </a:lnTo>
                  <a:lnTo>
                    <a:pt x="154813" y="0"/>
                  </a:lnTo>
                </a:path>
              </a:pathLst>
            </a:custGeom>
            <a:noFill/>
            <a:ln w="19050" cap="flat">
              <a:solidFill>
                <a:srgbClr val="3D342A"/>
              </a:solidFill>
              <a:prstDash val="solid"/>
              <a:round/>
            </a:ln>
          </p:spPr>
          <p:txBody>
            <a:bodyPr rtlCol="0" anchor="ctr"/>
            <a:lstStyle/>
            <a:p>
              <a:endParaRPr lang="en-GB"/>
            </a:p>
          </p:txBody>
        </p:sp>
        <p:sp>
          <p:nvSpPr>
            <p:cNvPr id="17" name="Freeform: Shape 16">
              <a:extLst>
                <a:ext uri="{FF2B5EF4-FFF2-40B4-BE49-F238E27FC236}">
                  <a16:creationId xmlns:a16="http://schemas.microsoft.com/office/drawing/2014/main" id="{6E87CF78-1F8E-77BD-91D3-08F115CBC148}"/>
                </a:ext>
              </a:extLst>
            </p:cNvPr>
            <p:cNvSpPr/>
            <p:nvPr/>
          </p:nvSpPr>
          <p:spPr>
            <a:xfrm>
              <a:off x="-3488998" y="2644438"/>
              <a:ext cx="738758" cy="78486"/>
            </a:xfrm>
            <a:custGeom>
              <a:avLst/>
              <a:gdLst>
                <a:gd name="connsiteX0" fmla="*/ 0 w 738758"/>
                <a:gd name="connsiteY0" fmla="*/ 0 h 78486"/>
                <a:gd name="connsiteX1" fmla="*/ 738759 w 738758"/>
                <a:gd name="connsiteY1" fmla="*/ 0 h 78486"/>
                <a:gd name="connsiteX2" fmla="*/ 738759 w 738758"/>
                <a:gd name="connsiteY2" fmla="*/ 78486 h 78486"/>
                <a:gd name="connsiteX3" fmla="*/ 0 w 738758"/>
                <a:gd name="connsiteY3" fmla="*/ 78486 h 78486"/>
              </a:gdLst>
              <a:ahLst/>
              <a:cxnLst>
                <a:cxn ang="0">
                  <a:pos x="connsiteX0" y="connsiteY0"/>
                </a:cxn>
                <a:cxn ang="0">
                  <a:pos x="connsiteX1" y="connsiteY1"/>
                </a:cxn>
                <a:cxn ang="0">
                  <a:pos x="connsiteX2" y="connsiteY2"/>
                </a:cxn>
                <a:cxn ang="0">
                  <a:pos x="connsiteX3" y="connsiteY3"/>
                </a:cxn>
              </a:cxnLst>
              <a:rect l="l" t="t" r="r" b="b"/>
              <a:pathLst>
                <a:path w="738758" h="78486">
                  <a:moveTo>
                    <a:pt x="0" y="0"/>
                  </a:moveTo>
                  <a:lnTo>
                    <a:pt x="738759" y="0"/>
                  </a:lnTo>
                  <a:lnTo>
                    <a:pt x="738759" y="78486"/>
                  </a:lnTo>
                  <a:lnTo>
                    <a:pt x="0" y="78486"/>
                  </a:lnTo>
                  <a:close/>
                </a:path>
              </a:pathLst>
            </a:custGeom>
            <a:solidFill>
              <a:srgbClr val="3D342A"/>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AE261FC6-CF6A-89D2-83D2-E3B687463A06}"/>
                </a:ext>
              </a:extLst>
            </p:cNvPr>
            <p:cNvSpPr/>
            <p:nvPr/>
          </p:nvSpPr>
          <p:spPr>
            <a:xfrm>
              <a:off x="-3488998" y="2722416"/>
              <a:ext cx="738758" cy="701166"/>
            </a:xfrm>
            <a:custGeom>
              <a:avLst/>
              <a:gdLst>
                <a:gd name="connsiteX0" fmla="*/ 0 w 738758"/>
                <a:gd name="connsiteY0" fmla="*/ 0 h 701166"/>
                <a:gd name="connsiteX1" fmla="*/ 738759 w 738758"/>
                <a:gd name="connsiteY1" fmla="*/ 0 h 701166"/>
                <a:gd name="connsiteX2" fmla="*/ 738759 w 738758"/>
                <a:gd name="connsiteY2" fmla="*/ 701167 h 701166"/>
                <a:gd name="connsiteX3" fmla="*/ 0 w 738758"/>
                <a:gd name="connsiteY3" fmla="*/ 701167 h 701166"/>
              </a:gdLst>
              <a:ahLst/>
              <a:cxnLst>
                <a:cxn ang="0">
                  <a:pos x="connsiteX0" y="connsiteY0"/>
                </a:cxn>
                <a:cxn ang="0">
                  <a:pos x="connsiteX1" y="connsiteY1"/>
                </a:cxn>
                <a:cxn ang="0">
                  <a:pos x="connsiteX2" y="connsiteY2"/>
                </a:cxn>
                <a:cxn ang="0">
                  <a:pos x="connsiteX3" y="connsiteY3"/>
                </a:cxn>
              </a:cxnLst>
              <a:rect l="l" t="t" r="r" b="b"/>
              <a:pathLst>
                <a:path w="738758" h="701166">
                  <a:moveTo>
                    <a:pt x="0" y="0"/>
                  </a:moveTo>
                  <a:lnTo>
                    <a:pt x="738759" y="0"/>
                  </a:lnTo>
                  <a:lnTo>
                    <a:pt x="738759" y="701167"/>
                  </a:lnTo>
                  <a:lnTo>
                    <a:pt x="0" y="701167"/>
                  </a:lnTo>
                  <a:close/>
                </a:path>
              </a:pathLst>
            </a:custGeom>
            <a:solidFill>
              <a:srgbClr val="FFE38F"/>
            </a:solid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C8BBBF24-09BE-AC04-433B-9B577A3F2E75}"/>
                </a:ext>
              </a:extLst>
            </p:cNvPr>
            <p:cNvSpPr/>
            <p:nvPr/>
          </p:nvSpPr>
          <p:spPr>
            <a:xfrm>
              <a:off x="-2812978" y="2669457"/>
              <a:ext cx="36703" cy="26542"/>
            </a:xfrm>
            <a:custGeom>
              <a:avLst/>
              <a:gdLst>
                <a:gd name="connsiteX0" fmla="*/ 18415 w 36703"/>
                <a:gd name="connsiteY0" fmla="*/ 26543 h 26542"/>
                <a:gd name="connsiteX1" fmla="*/ 0 w 36703"/>
                <a:gd name="connsiteY1" fmla="*/ 0 h 26542"/>
                <a:gd name="connsiteX2" fmla="*/ 36703 w 36703"/>
                <a:gd name="connsiteY2" fmla="*/ 0 h 26542"/>
                <a:gd name="connsiteX3" fmla="*/ 18415 w 36703"/>
                <a:gd name="connsiteY3" fmla="*/ 26543 h 26542"/>
              </a:gdLst>
              <a:ahLst/>
              <a:cxnLst>
                <a:cxn ang="0">
                  <a:pos x="connsiteX0" y="connsiteY0"/>
                </a:cxn>
                <a:cxn ang="0">
                  <a:pos x="connsiteX1" y="connsiteY1"/>
                </a:cxn>
                <a:cxn ang="0">
                  <a:pos x="connsiteX2" y="connsiteY2"/>
                </a:cxn>
                <a:cxn ang="0">
                  <a:pos x="connsiteX3" y="connsiteY3"/>
                </a:cxn>
              </a:cxnLst>
              <a:rect l="l" t="t" r="r" b="b"/>
              <a:pathLst>
                <a:path w="36703" h="26542">
                  <a:moveTo>
                    <a:pt x="18415" y="26543"/>
                  </a:moveTo>
                  <a:lnTo>
                    <a:pt x="0" y="0"/>
                  </a:lnTo>
                  <a:lnTo>
                    <a:pt x="36703" y="0"/>
                  </a:lnTo>
                  <a:lnTo>
                    <a:pt x="18415" y="26543"/>
                  </a:lnTo>
                  <a:close/>
                </a:path>
              </a:pathLst>
            </a:custGeom>
            <a:solidFill>
              <a:srgbClr val="FFFFFF"/>
            </a:solid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E5214D32-604B-A6F7-7C7E-BB18829A76D6}"/>
                </a:ext>
              </a:extLst>
            </p:cNvPr>
            <p:cNvSpPr/>
            <p:nvPr/>
          </p:nvSpPr>
          <p:spPr>
            <a:xfrm>
              <a:off x="-2774750" y="2486069"/>
              <a:ext cx="41909" cy="41910"/>
            </a:xfrm>
            <a:custGeom>
              <a:avLst/>
              <a:gdLst>
                <a:gd name="connsiteX0" fmla="*/ 41910 w 41909"/>
                <a:gd name="connsiteY0" fmla="*/ 20955 h 41910"/>
                <a:gd name="connsiteX1" fmla="*/ 20954 w 41909"/>
                <a:gd name="connsiteY1" fmla="*/ 41910 h 41910"/>
                <a:gd name="connsiteX2" fmla="*/ -1 w 41909"/>
                <a:gd name="connsiteY2" fmla="*/ 20955 h 41910"/>
                <a:gd name="connsiteX3" fmla="*/ 20954 w 41909"/>
                <a:gd name="connsiteY3" fmla="*/ 0 h 41910"/>
                <a:gd name="connsiteX4" fmla="*/ 41910 w 41909"/>
                <a:gd name="connsiteY4" fmla="*/ 20955 h 41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09" h="41910">
                  <a:moveTo>
                    <a:pt x="41910" y="20955"/>
                  </a:moveTo>
                  <a:cubicBezTo>
                    <a:pt x="41910" y="32528"/>
                    <a:pt x="32528" y="41910"/>
                    <a:pt x="20954" y="41910"/>
                  </a:cubicBezTo>
                  <a:cubicBezTo>
                    <a:pt x="9381" y="41910"/>
                    <a:pt x="-1" y="32528"/>
                    <a:pt x="-1" y="20955"/>
                  </a:cubicBezTo>
                  <a:cubicBezTo>
                    <a:pt x="-1" y="9382"/>
                    <a:pt x="9381" y="0"/>
                    <a:pt x="20954" y="0"/>
                  </a:cubicBezTo>
                  <a:cubicBezTo>
                    <a:pt x="32527" y="0"/>
                    <a:pt x="41910" y="9382"/>
                    <a:pt x="41910" y="20955"/>
                  </a:cubicBezTo>
                  <a:close/>
                </a:path>
              </a:pathLst>
            </a:custGeom>
            <a:solidFill>
              <a:srgbClr val="FFFFFF"/>
            </a:solid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84487919-29E7-8192-1AF8-437FD86C282A}"/>
                </a:ext>
              </a:extLst>
            </p:cNvPr>
            <p:cNvSpPr/>
            <p:nvPr/>
          </p:nvSpPr>
          <p:spPr>
            <a:xfrm>
              <a:off x="-3385493" y="2493181"/>
              <a:ext cx="88265" cy="27431"/>
            </a:xfrm>
            <a:custGeom>
              <a:avLst/>
              <a:gdLst>
                <a:gd name="connsiteX0" fmla="*/ 0 w 88265"/>
                <a:gd name="connsiteY0" fmla="*/ 0 h 27431"/>
                <a:gd name="connsiteX1" fmla="*/ 88265 w 88265"/>
                <a:gd name="connsiteY1" fmla="*/ 0 h 27431"/>
                <a:gd name="connsiteX2" fmla="*/ 88265 w 88265"/>
                <a:gd name="connsiteY2" fmla="*/ 27432 h 27431"/>
                <a:gd name="connsiteX3" fmla="*/ 0 w 88265"/>
                <a:gd name="connsiteY3" fmla="*/ 27432 h 27431"/>
              </a:gdLst>
              <a:ahLst/>
              <a:cxnLst>
                <a:cxn ang="0">
                  <a:pos x="connsiteX0" y="connsiteY0"/>
                </a:cxn>
                <a:cxn ang="0">
                  <a:pos x="connsiteX1" y="connsiteY1"/>
                </a:cxn>
                <a:cxn ang="0">
                  <a:pos x="connsiteX2" y="connsiteY2"/>
                </a:cxn>
                <a:cxn ang="0">
                  <a:pos x="connsiteX3" y="connsiteY3"/>
                </a:cxn>
              </a:cxnLst>
              <a:rect l="l" t="t" r="r" b="b"/>
              <a:pathLst>
                <a:path w="88265" h="27431">
                  <a:moveTo>
                    <a:pt x="0" y="0"/>
                  </a:moveTo>
                  <a:lnTo>
                    <a:pt x="88265" y="0"/>
                  </a:lnTo>
                  <a:lnTo>
                    <a:pt x="88265" y="27432"/>
                  </a:lnTo>
                  <a:lnTo>
                    <a:pt x="0" y="27432"/>
                  </a:lnTo>
                  <a:close/>
                </a:path>
              </a:pathLst>
            </a:custGeom>
            <a:solidFill>
              <a:srgbClr val="FFE38F"/>
            </a:solid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302E6DE0-F155-33B0-9C5C-CF031A660C37}"/>
                </a:ext>
              </a:extLst>
            </p:cNvPr>
            <p:cNvSpPr/>
            <p:nvPr/>
          </p:nvSpPr>
          <p:spPr>
            <a:xfrm>
              <a:off x="-3280464" y="2493181"/>
              <a:ext cx="103377" cy="27431"/>
            </a:xfrm>
            <a:custGeom>
              <a:avLst/>
              <a:gdLst>
                <a:gd name="connsiteX0" fmla="*/ 0 w 103377"/>
                <a:gd name="connsiteY0" fmla="*/ 0 h 27431"/>
                <a:gd name="connsiteX1" fmla="*/ 103378 w 103377"/>
                <a:gd name="connsiteY1" fmla="*/ 0 h 27431"/>
                <a:gd name="connsiteX2" fmla="*/ 103378 w 103377"/>
                <a:gd name="connsiteY2" fmla="*/ 27432 h 27431"/>
                <a:gd name="connsiteX3" fmla="*/ 0 w 103377"/>
                <a:gd name="connsiteY3" fmla="*/ 27432 h 27431"/>
              </a:gdLst>
              <a:ahLst/>
              <a:cxnLst>
                <a:cxn ang="0">
                  <a:pos x="connsiteX0" y="connsiteY0"/>
                </a:cxn>
                <a:cxn ang="0">
                  <a:pos x="connsiteX1" y="connsiteY1"/>
                </a:cxn>
                <a:cxn ang="0">
                  <a:pos x="connsiteX2" y="connsiteY2"/>
                </a:cxn>
                <a:cxn ang="0">
                  <a:pos x="connsiteX3" y="connsiteY3"/>
                </a:cxn>
              </a:cxnLst>
              <a:rect l="l" t="t" r="r" b="b"/>
              <a:pathLst>
                <a:path w="103377" h="27431">
                  <a:moveTo>
                    <a:pt x="0" y="0"/>
                  </a:moveTo>
                  <a:lnTo>
                    <a:pt x="103378" y="0"/>
                  </a:lnTo>
                  <a:lnTo>
                    <a:pt x="103378" y="27432"/>
                  </a:lnTo>
                  <a:lnTo>
                    <a:pt x="0" y="27432"/>
                  </a:lnTo>
                  <a:close/>
                </a:path>
              </a:pathLst>
            </a:custGeom>
            <a:solidFill>
              <a:srgbClr val="FFE38F"/>
            </a:solid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C34C5022-C3DD-9C98-E90A-5C08467300CE}"/>
                </a:ext>
              </a:extLst>
            </p:cNvPr>
            <p:cNvSpPr/>
            <p:nvPr/>
          </p:nvSpPr>
          <p:spPr>
            <a:xfrm>
              <a:off x="-3498396" y="2493181"/>
              <a:ext cx="96266" cy="27431"/>
            </a:xfrm>
            <a:custGeom>
              <a:avLst/>
              <a:gdLst>
                <a:gd name="connsiteX0" fmla="*/ 0 w 96266"/>
                <a:gd name="connsiteY0" fmla="*/ 0 h 27431"/>
                <a:gd name="connsiteX1" fmla="*/ 96266 w 96266"/>
                <a:gd name="connsiteY1" fmla="*/ 0 h 27431"/>
                <a:gd name="connsiteX2" fmla="*/ 96266 w 96266"/>
                <a:gd name="connsiteY2" fmla="*/ 27432 h 27431"/>
                <a:gd name="connsiteX3" fmla="*/ 0 w 96266"/>
                <a:gd name="connsiteY3" fmla="*/ 27432 h 27431"/>
              </a:gdLst>
              <a:ahLst/>
              <a:cxnLst>
                <a:cxn ang="0">
                  <a:pos x="connsiteX0" y="connsiteY0"/>
                </a:cxn>
                <a:cxn ang="0">
                  <a:pos x="connsiteX1" y="connsiteY1"/>
                </a:cxn>
                <a:cxn ang="0">
                  <a:pos x="connsiteX2" y="connsiteY2"/>
                </a:cxn>
                <a:cxn ang="0">
                  <a:pos x="connsiteX3" y="connsiteY3"/>
                </a:cxn>
              </a:cxnLst>
              <a:rect l="l" t="t" r="r" b="b"/>
              <a:pathLst>
                <a:path w="96266" h="27431">
                  <a:moveTo>
                    <a:pt x="0" y="0"/>
                  </a:moveTo>
                  <a:lnTo>
                    <a:pt x="96266" y="0"/>
                  </a:lnTo>
                  <a:lnTo>
                    <a:pt x="96266" y="27432"/>
                  </a:lnTo>
                  <a:lnTo>
                    <a:pt x="0" y="27432"/>
                  </a:lnTo>
                  <a:close/>
                </a:path>
              </a:pathLst>
            </a:custGeom>
            <a:solidFill>
              <a:srgbClr val="FFE38F"/>
            </a:solid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98B0EAFF-9807-F0D3-4041-C18815AFB364}"/>
                </a:ext>
              </a:extLst>
            </p:cNvPr>
            <p:cNvSpPr/>
            <p:nvPr/>
          </p:nvSpPr>
          <p:spPr>
            <a:xfrm>
              <a:off x="-3160449" y="2493181"/>
              <a:ext cx="137668" cy="27431"/>
            </a:xfrm>
            <a:custGeom>
              <a:avLst/>
              <a:gdLst>
                <a:gd name="connsiteX0" fmla="*/ 0 w 137668"/>
                <a:gd name="connsiteY0" fmla="*/ 0 h 27431"/>
                <a:gd name="connsiteX1" fmla="*/ 137668 w 137668"/>
                <a:gd name="connsiteY1" fmla="*/ 0 h 27431"/>
                <a:gd name="connsiteX2" fmla="*/ 137668 w 137668"/>
                <a:gd name="connsiteY2" fmla="*/ 27432 h 27431"/>
                <a:gd name="connsiteX3" fmla="*/ 0 w 137668"/>
                <a:gd name="connsiteY3" fmla="*/ 27432 h 27431"/>
              </a:gdLst>
              <a:ahLst/>
              <a:cxnLst>
                <a:cxn ang="0">
                  <a:pos x="connsiteX0" y="connsiteY0"/>
                </a:cxn>
                <a:cxn ang="0">
                  <a:pos x="connsiteX1" y="connsiteY1"/>
                </a:cxn>
                <a:cxn ang="0">
                  <a:pos x="connsiteX2" y="connsiteY2"/>
                </a:cxn>
                <a:cxn ang="0">
                  <a:pos x="connsiteX3" y="connsiteY3"/>
                </a:cxn>
              </a:cxnLst>
              <a:rect l="l" t="t" r="r" b="b"/>
              <a:pathLst>
                <a:path w="137668" h="27431">
                  <a:moveTo>
                    <a:pt x="0" y="0"/>
                  </a:moveTo>
                  <a:lnTo>
                    <a:pt x="137668" y="0"/>
                  </a:lnTo>
                  <a:lnTo>
                    <a:pt x="137668" y="27432"/>
                  </a:lnTo>
                  <a:lnTo>
                    <a:pt x="0" y="27432"/>
                  </a:lnTo>
                  <a:close/>
                </a:path>
              </a:pathLst>
            </a:custGeom>
            <a:solidFill>
              <a:srgbClr val="FFE38F"/>
            </a:solid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19BAC159-22C5-4F21-3E2B-FFFF767C1784}"/>
                </a:ext>
              </a:extLst>
            </p:cNvPr>
            <p:cNvSpPr/>
            <p:nvPr/>
          </p:nvSpPr>
          <p:spPr>
            <a:xfrm>
              <a:off x="-3452803" y="2756325"/>
              <a:ext cx="69088" cy="69087"/>
            </a:xfrm>
            <a:custGeom>
              <a:avLst/>
              <a:gdLst>
                <a:gd name="connsiteX0" fmla="*/ 69088 w 69088"/>
                <a:gd name="connsiteY0" fmla="*/ 34544 h 69087"/>
                <a:gd name="connsiteX1" fmla="*/ 34544 w 69088"/>
                <a:gd name="connsiteY1" fmla="*/ 69088 h 69087"/>
                <a:gd name="connsiteX2" fmla="*/ 0 w 69088"/>
                <a:gd name="connsiteY2" fmla="*/ 34544 h 69087"/>
                <a:gd name="connsiteX3" fmla="*/ 34544 w 69088"/>
                <a:gd name="connsiteY3" fmla="*/ 0 h 69087"/>
                <a:gd name="connsiteX4" fmla="*/ 69088 w 69088"/>
                <a:gd name="connsiteY4" fmla="*/ 34544 h 69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88" h="69087">
                  <a:moveTo>
                    <a:pt x="69088" y="34544"/>
                  </a:moveTo>
                  <a:cubicBezTo>
                    <a:pt x="69088" y="53622"/>
                    <a:pt x="53622" y="69088"/>
                    <a:pt x="34544" y="69088"/>
                  </a:cubicBezTo>
                  <a:cubicBezTo>
                    <a:pt x="15466" y="69088"/>
                    <a:pt x="0" y="53622"/>
                    <a:pt x="0" y="34544"/>
                  </a:cubicBezTo>
                  <a:cubicBezTo>
                    <a:pt x="0" y="15466"/>
                    <a:pt x="15466" y="0"/>
                    <a:pt x="34544" y="0"/>
                  </a:cubicBezTo>
                  <a:cubicBezTo>
                    <a:pt x="53622" y="0"/>
                    <a:pt x="69088" y="15466"/>
                    <a:pt x="69088" y="34544"/>
                  </a:cubicBezTo>
                  <a:close/>
                </a:path>
              </a:pathLst>
            </a:custGeom>
            <a:solidFill>
              <a:srgbClr val="7E6321"/>
            </a:solid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543B2A8B-EF4E-F50B-794A-37B25A84CC30}"/>
                </a:ext>
              </a:extLst>
            </p:cNvPr>
            <p:cNvSpPr/>
            <p:nvPr/>
          </p:nvSpPr>
          <p:spPr>
            <a:xfrm>
              <a:off x="-3452803" y="2869228"/>
              <a:ext cx="69088" cy="69087"/>
            </a:xfrm>
            <a:custGeom>
              <a:avLst/>
              <a:gdLst>
                <a:gd name="connsiteX0" fmla="*/ 69088 w 69088"/>
                <a:gd name="connsiteY0" fmla="*/ 34544 h 69087"/>
                <a:gd name="connsiteX1" fmla="*/ 34544 w 69088"/>
                <a:gd name="connsiteY1" fmla="*/ 69088 h 69087"/>
                <a:gd name="connsiteX2" fmla="*/ 0 w 69088"/>
                <a:gd name="connsiteY2" fmla="*/ 34544 h 69087"/>
                <a:gd name="connsiteX3" fmla="*/ 34544 w 69088"/>
                <a:gd name="connsiteY3" fmla="*/ 0 h 69087"/>
                <a:gd name="connsiteX4" fmla="*/ 69088 w 69088"/>
                <a:gd name="connsiteY4" fmla="*/ 34544 h 69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88" h="69087">
                  <a:moveTo>
                    <a:pt x="69088" y="34544"/>
                  </a:moveTo>
                  <a:cubicBezTo>
                    <a:pt x="69088" y="53622"/>
                    <a:pt x="53622" y="69088"/>
                    <a:pt x="34544" y="69088"/>
                  </a:cubicBezTo>
                  <a:cubicBezTo>
                    <a:pt x="15466" y="69088"/>
                    <a:pt x="0" y="53622"/>
                    <a:pt x="0" y="34544"/>
                  </a:cubicBezTo>
                  <a:cubicBezTo>
                    <a:pt x="0" y="15466"/>
                    <a:pt x="15466" y="0"/>
                    <a:pt x="34544" y="0"/>
                  </a:cubicBezTo>
                  <a:cubicBezTo>
                    <a:pt x="53622" y="0"/>
                    <a:pt x="69088" y="15466"/>
                    <a:pt x="69088" y="34544"/>
                  </a:cubicBezTo>
                  <a:close/>
                </a:path>
              </a:pathLst>
            </a:custGeom>
            <a:solidFill>
              <a:srgbClr val="7E6321"/>
            </a:solid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51315556-94FC-DA0F-E712-F9B637D49152}"/>
                </a:ext>
              </a:extLst>
            </p:cNvPr>
            <p:cNvSpPr/>
            <p:nvPr/>
          </p:nvSpPr>
          <p:spPr>
            <a:xfrm>
              <a:off x="-3452803" y="2982131"/>
              <a:ext cx="69088" cy="69087"/>
            </a:xfrm>
            <a:custGeom>
              <a:avLst/>
              <a:gdLst>
                <a:gd name="connsiteX0" fmla="*/ 69088 w 69088"/>
                <a:gd name="connsiteY0" fmla="*/ 34544 h 69087"/>
                <a:gd name="connsiteX1" fmla="*/ 34544 w 69088"/>
                <a:gd name="connsiteY1" fmla="*/ 69088 h 69087"/>
                <a:gd name="connsiteX2" fmla="*/ 0 w 69088"/>
                <a:gd name="connsiteY2" fmla="*/ 34544 h 69087"/>
                <a:gd name="connsiteX3" fmla="*/ 34544 w 69088"/>
                <a:gd name="connsiteY3" fmla="*/ 0 h 69087"/>
                <a:gd name="connsiteX4" fmla="*/ 69088 w 69088"/>
                <a:gd name="connsiteY4" fmla="*/ 34544 h 69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88" h="69087">
                  <a:moveTo>
                    <a:pt x="69088" y="34544"/>
                  </a:moveTo>
                  <a:cubicBezTo>
                    <a:pt x="69088" y="53622"/>
                    <a:pt x="53622" y="69088"/>
                    <a:pt x="34544" y="69088"/>
                  </a:cubicBezTo>
                  <a:cubicBezTo>
                    <a:pt x="15466" y="69088"/>
                    <a:pt x="0" y="53622"/>
                    <a:pt x="0" y="34544"/>
                  </a:cubicBezTo>
                  <a:cubicBezTo>
                    <a:pt x="0" y="15466"/>
                    <a:pt x="15466" y="0"/>
                    <a:pt x="34544" y="0"/>
                  </a:cubicBezTo>
                  <a:cubicBezTo>
                    <a:pt x="53622" y="0"/>
                    <a:pt x="69088" y="15466"/>
                    <a:pt x="69088" y="34544"/>
                  </a:cubicBezTo>
                  <a:close/>
                </a:path>
              </a:pathLst>
            </a:custGeom>
            <a:solidFill>
              <a:srgbClr val="FFFFFF"/>
            </a:solid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FA43D57D-B15C-CD58-391D-A34FDD3752C9}"/>
                </a:ext>
              </a:extLst>
            </p:cNvPr>
            <p:cNvSpPr/>
            <p:nvPr/>
          </p:nvSpPr>
          <p:spPr>
            <a:xfrm>
              <a:off x="-3452803" y="3094907"/>
              <a:ext cx="69088" cy="69088"/>
            </a:xfrm>
            <a:custGeom>
              <a:avLst/>
              <a:gdLst>
                <a:gd name="connsiteX0" fmla="*/ 69088 w 69088"/>
                <a:gd name="connsiteY0" fmla="*/ 34544 h 69088"/>
                <a:gd name="connsiteX1" fmla="*/ 34544 w 69088"/>
                <a:gd name="connsiteY1" fmla="*/ 69088 h 69088"/>
                <a:gd name="connsiteX2" fmla="*/ 0 w 69088"/>
                <a:gd name="connsiteY2" fmla="*/ 34544 h 69088"/>
                <a:gd name="connsiteX3" fmla="*/ 34544 w 69088"/>
                <a:gd name="connsiteY3" fmla="*/ 0 h 69088"/>
                <a:gd name="connsiteX4" fmla="*/ 69088 w 69088"/>
                <a:gd name="connsiteY4" fmla="*/ 34544 h 6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88" h="69088">
                  <a:moveTo>
                    <a:pt x="69088" y="34544"/>
                  </a:moveTo>
                  <a:cubicBezTo>
                    <a:pt x="69088" y="53622"/>
                    <a:pt x="53622" y="69088"/>
                    <a:pt x="34544" y="69088"/>
                  </a:cubicBezTo>
                  <a:cubicBezTo>
                    <a:pt x="15466" y="69088"/>
                    <a:pt x="0" y="53622"/>
                    <a:pt x="0" y="34544"/>
                  </a:cubicBezTo>
                  <a:cubicBezTo>
                    <a:pt x="0" y="15466"/>
                    <a:pt x="15466" y="0"/>
                    <a:pt x="34544" y="0"/>
                  </a:cubicBezTo>
                  <a:cubicBezTo>
                    <a:pt x="53622" y="0"/>
                    <a:pt x="69088" y="15466"/>
                    <a:pt x="69088" y="34544"/>
                  </a:cubicBezTo>
                  <a:close/>
                </a:path>
              </a:pathLst>
            </a:custGeom>
            <a:solidFill>
              <a:srgbClr val="7E6321"/>
            </a:solid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354D69B8-730B-4A25-3234-8FEAE0C5CE9C}"/>
                </a:ext>
              </a:extLst>
            </p:cNvPr>
            <p:cNvSpPr/>
            <p:nvPr/>
          </p:nvSpPr>
          <p:spPr>
            <a:xfrm>
              <a:off x="-3452803" y="3207809"/>
              <a:ext cx="69088" cy="69088"/>
            </a:xfrm>
            <a:custGeom>
              <a:avLst/>
              <a:gdLst>
                <a:gd name="connsiteX0" fmla="*/ 69088 w 69088"/>
                <a:gd name="connsiteY0" fmla="*/ 34544 h 69088"/>
                <a:gd name="connsiteX1" fmla="*/ 34544 w 69088"/>
                <a:gd name="connsiteY1" fmla="*/ 69088 h 69088"/>
                <a:gd name="connsiteX2" fmla="*/ 0 w 69088"/>
                <a:gd name="connsiteY2" fmla="*/ 34544 h 69088"/>
                <a:gd name="connsiteX3" fmla="*/ 34544 w 69088"/>
                <a:gd name="connsiteY3" fmla="*/ 0 h 69088"/>
                <a:gd name="connsiteX4" fmla="*/ 69088 w 69088"/>
                <a:gd name="connsiteY4" fmla="*/ 34544 h 6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88" h="69088">
                  <a:moveTo>
                    <a:pt x="69088" y="34544"/>
                  </a:moveTo>
                  <a:cubicBezTo>
                    <a:pt x="69088" y="53622"/>
                    <a:pt x="53622" y="69088"/>
                    <a:pt x="34544" y="69088"/>
                  </a:cubicBezTo>
                  <a:cubicBezTo>
                    <a:pt x="15466" y="69088"/>
                    <a:pt x="0" y="53622"/>
                    <a:pt x="0" y="34544"/>
                  </a:cubicBezTo>
                  <a:cubicBezTo>
                    <a:pt x="0" y="15466"/>
                    <a:pt x="15466" y="0"/>
                    <a:pt x="34544" y="0"/>
                  </a:cubicBezTo>
                  <a:cubicBezTo>
                    <a:pt x="53622" y="0"/>
                    <a:pt x="69088" y="15466"/>
                    <a:pt x="69088" y="34544"/>
                  </a:cubicBezTo>
                  <a:close/>
                </a:path>
              </a:pathLst>
            </a:custGeom>
            <a:solidFill>
              <a:srgbClr val="7E6321"/>
            </a:solid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D1DCB502-8CEC-0C00-B9D1-E258275C7B1B}"/>
                </a:ext>
              </a:extLst>
            </p:cNvPr>
            <p:cNvSpPr/>
            <p:nvPr/>
          </p:nvSpPr>
          <p:spPr>
            <a:xfrm>
              <a:off x="-3452803" y="3320585"/>
              <a:ext cx="69088" cy="69088"/>
            </a:xfrm>
            <a:custGeom>
              <a:avLst/>
              <a:gdLst>
                <a:gd name="connsiteX0" fmla="*/ 69088 w 69088"/>
                <a:gd name="connsiteY0" fmla="*/ 34544 h 69088"/>
                <a:gd name="connsiteX1" fmla="*/ 34544 w 69088"/>
                <a:gd name="connsiteY1" fmla="*/ 69088 h 69088"/>
                <a:gd name="connsiteX2" fmla="*/ 0 w 69088"/>
                <a:gd name="connsiteY2" fmla="*/ 34544 h 69088"/>
                <a:gd name="connsiteX3" fmla="*/ 34544 w 69088"/>
                <a:gd name="connsiteY3" fmla="*/ 0 h 69088"/>
                <a:gd name="connsiteX4" fmla="*/ 69088 w 69088"/>
                <a:gd name="connsiteY4" fmla="*/ 34544 h 6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88" h="69088">
                  <a:moveTo>
                    <a:pt x="69088" y="34544"/>
                  </a:moveTo>
                  <a:cubicBezTo>
                    <a:pt x="69088" y="53622"/>
                    <a:pt x="53622" y="69088"/>
                    <a:pt x="34544" y="69088"/>
                  </a:cubicBezTo>
                  <a:cubicBezTo>
                    <a:pt x="15466" y="69088"/>
                    <a:pt x="0" y="53622"/>
                    <a:pt x="0" y="34544"/>
                  </a:cubicBezTo>
                  <a:cubicBezTo>
                    <a:pt x="0" y="15466"/>
                    <a:pt x="15466" y="0"/>
                    <a:pt x="34544" y="0"/>
                  </a:cubicBezTo>
                  <a:cubicBezTo>
                    <a:pt x="53622" y="0"/>
                    <a:pt x="69088" y="15466"/>
                    <a:pt x="69088" y="34544"/>
                  </a:cubicBezTo>
                  <a:close/>
                </a:path>
              </a:pathLst>
            </a:custGeom>
            <a:solidFill>
              <a:srgbClr val="7E6321"/>
            </a:solid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14C68C1D-98BF-9B5F-9879-A6C8F060A237}"/>
                </a:ext>
              </a:extLst>
            </p:cNvPr>
            <p:cNvSpPr/>
            <p:nvPr/>
          </p:nvSpPr>
          <p:spPr>
            <a:xfrm rot="10800000">
              <a:off x="-3341424" y="2774613"/>
              <a:ext cx="546734" cy="32638"/>
            </a:xfrm>
            <a:custGeom>
              <a:avLst/>
              <a:gdLst>
                <a:gd name="connsiteX0" fmla="*/ 0 w 546734"/>
                <a:gd name="connsiteY0" fmla="*/ 0 h 32638"/>
                <a:gd name="connsiteX1" fmla="*/ 546735 w 546734"/>
                <a:gd name="connsiteY1" fmla="*/ 0 h 32638"/>
                <a:gd name="connsiteX2" fmla="*/ 546735 w 546734"/>
                <a:gd name="connsiteY2" fmla="*/ 32639 h 32638"/>
                <a:gd name="connsiteX3" fmla="*/ 0 w 546734"/>
                <a:gd name="connsiteY3" fmla="*/ 32639 h 32638"/>
              </a:gdLst>
              <a:ahLst/>
              <a:cxnLst>
                <a:cxn ang="0">
                  <a:pos x="connsiteX0" y="connsiteY0"/>
                </a:cxn>
                <a:cxn ang="0">
                  <a:pos x="connsiteX1" y="connsiteY1"/>
                </a:cxn>
                <a:cxn ang="0">
                  <a:pos x="connsiteX2" y="connsiteY2"/>
                </a:cxn>
                <a:cxn ang="0">
                  <a:pos x="connsiteX3" y="connsiteY3"/>
                </a:cxn>
              </a:cxnLst>
              <a:rect l="l" t="t" r="r" b="b"/>
              <a:pathLst>
                <a:path w="546734" h="32638">
                  <a:moveTo>
                    <a:pt x="0" y="0"/>
                  </a:moveTo>
                  <a:lnTo>
                    <a:pt x="546735" y="0"/>
                  </a:lnTo>
                  <a:lnTo>
                    <a:pt x="546735" y="32639"/>
                  </a:lnTo>
                  <a:lnTo>
                    <a:pt x="0" y="32639"/>
                  </a:lnTo>
                  <a:close/>
                </a:path>
              </a:pathLst>
            </a:custGeom>
            <a:solidFill>
              <a:srgbClr val="7E6321"/>
            </a:solid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41F8A051-A8B5-4EBF-C8C0-9D9A54D63409}"/>
                </a:ext>
              </a:extLst>
            </p:cNvPr>
            <p:cNvSpPr/>
            <p:nvPr/>
          </p:nvSpPr>
          <p:spPr>
            <a:xfrm rot="10800000">
              <a:off x="-3341424" y="2887389"/>
              <a:ext cx="410845" cy="32638"/>
            </a:xfrm>
            <a:custGeom>
              <a:avLst/>
              <a:gdLst>
                <a:gd name="connsiteX0" fmla="*/ 0 w 410845"/>
                <a:gd name="connsiteY0" fmla="*/ 0 h 32638"/>
                <a:gd name="connsiteX1" fmla="*/ 410845 w 410845"/>
                <a:gd name="connsiteY1" fmla="*/ 0 h 32638"/>
                <a:gd name="connsiteX2" fmla="*/ 410845 w 410845"/>
                <a:gd name="connsiteY2" fmla="*/ 32639 h 32638"/>
                <a:gd name="connsiteX3" fmla="*/ 0 w 410845"/>
                <a:gd name="connsiteY3" fmla="*/ 32639 h 32638"/>
              </a:gdLst>
              <a:ahLst/>
              <a:cxnLst>
                <a:cxn ang="0">
                  <a:pos x="connsiteX0" y="connsiteY0"/>
                </a:cxn>
                <a:cxn ang="0">
                  <a:pos x="connsiteX1" y="connsiteY1"/>
                </a:cxn>
                <a:cxn ang="0">
                  <a:pos x="connsiteX2" y="connsiteY2"/>
                </a:cxn>
                <a:cxn ang="0">
                  <a:pos x="connsiteX3" y="connsiteY3"/>
                </a:cxn>
              </a:cxnLst>
              <a:rect l="l" t="t" r="r" b="b"/>
              <a:pathLst>
                <a:path w="410845" h="32638">
                  <a:moveTo>
                    <a:pt x="0" y="0"/>
                  </a:moveTo>
                  <a:lnTo>
                    <a:pt x="410845" y="0"/>
                  </a:lnTo>
                  <a:lnTo>
                    <a:pt x="410845" y="32639"/>
                  </a:lnTo>
                  <a:lnTo>
                    <a:pt x="0" y="32639"/>
                  </a:lnTo>
                  <a:close/>
                </a:path>
              </a:pathLst>
            </a:custGeom>
            <a:solidFill>
              <a:srgbClr val="7E6321"/>
            </a:solidFill>
            <a:ln w="0"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3CD9C951-2655-6276-F91B-97E25941AC45}"/>
                </a:ext>
              </a:extLst>
            </p:cNvPr>
            <p:cNvSpPr/>
            <p:nvPr/>
          </p:nvSpPr>
          <p:spPr>
            <a:xfrm rot="10800000">
              <a:off x="-3341424" y="3000292"/>
              <a:ext cx="546734" cy="32638"/>
            </a:xfrm>
            <a:custGeom>
              <a:avLst/>
              <a:gdLst>
                <a:gd name="connsiteX0" fmla="*/ 0 w 546734"/>
                <a:gd name="connsiteY0" fmla="*/ 0 h 32638"/>
                <a:gd name="connsiteX1" fmla="*/ 546735 w 546734"/>
                <a:gd name="connsiteY1" fmla="*/ 0 h 32638"/>
                <a:gd name="connsiteX2" fmla="*/ 546735 w 546734"/>
                <a:gd name="connsiteY2" fmla="*/ 32639 h 32638"/>
                <a:gd name="connsiteX3" fmla="*/ 0 w 546734"/>
                <a:gd name="connsiteY3" fmla="*/ 32639 h 32638"/>
              </a:gdLst>
              <a:ahLst/>
              <a:cxnLst>
                <a:cxn ang="0">
                  <a:pos x="connsiteX0" y="connsiteY0"/>
                </a:cxn>
                <a:cxn ang="0">
                  <a:pos x="connsiteX1" y="connsiteY1"/>
                </a:cxn>
                <a:cxn ang="0">
                  <a:pos x="connsiteX2" y="connsiteY2"/>
                </a:cxn>
                <a:cxn ang="0">
                  <a:pos x="connsiteX3" y="connsiteY3"/>
                </a:cxn>
              </a:cxnLst>
              <a:rect l="l" t="t" r="r" b="b"/>
              <a:pathLst>
                <a:path w="546734" h="32638">
                  <a:moveTo>
                    <a:pt x="0" y="0"/>
                  </a:moveTo>
                  <a:lnTo>
                    <a:pt x="546735" y="0"/>
                  </a:lnTo>
                  <a:lnTo>
                    <a:pt x="546735" y="32639"/>
                  </a:lnTo>
                  <a:lnTo>
                    <a:pt x="0" y="32639"/>
                  </a:lnTo>
                  <a:close/>
                </a:path>
              </a:pathLst>
            </a:custGeom>
            <a:solidFill>
              <a:srgbClr val="FFFFFF"/>
            </a:solidFill>
            <a:ln w="0"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A8B276E6-51A2-D91E-4BD0-E52497807C5A}"/>
                </a:ext>
              </a:extLst>
            </p:cNvPr>
            <p:cNvSpPr/>
            <p:nvPr/>
          </p:nvSpPr>
          <p:spPr>
            <a:xfrm rot="10800000">
              <a:off x="-3341424" y="3113068"/>
              <a:ext cx="499618" cy="32639"/>
            </a:xfrm>
            <a:custGeom>
              <a:avLst/>
              <a:gdLst>
                <a:gd name="connsiteX0" fmla="*/ 0 w 499618"/>
                <a:gd name="connsiteY0" fmla="*/ 0 h 32639"/>
                <a:gd name="connsiteX1" fmla="*/ 499618 w 499618"/>
                <a:gd name="connsiteY1" fmla="*/ 0 h 32639"/>
                <a:gd name="connsiteX2" fmla="*/ 499618 w 499618"/>
                <a:gd name="connsiteY2" fmla="*/ 32639 h 32639"/>
                <a:gd name="connsiteX3" fmla="*/ 0 w 499618"/>
                <a:gd name="connsiteY3" fmla="*/ 32639 h 32639"/>
              </a:gdLst>
              <a:ahLst/>
              <a:cxnLst>
                <a:cxn ang="0">
                  <a:pos x="connsiteX0" y="connsiteY0"/>
                </a:cxn>
                <a:cxn ang="0">
                  <a:pos x="connsiteX1" y="connsiteY1"/>
                </a:cxn>
                <a:cxn ang="0">
                  <a:pos x="connsiteX2" y="connsiteY2"/>
                </a:cxn>
                <a:cxn ang="0">
                  <a:pos x="connsiteX3" y="connsiteY3"/>
                </a:cxn>
              </a:cxnLst>
              <a:rect l="l" t="t" r="r" b="b"/>
              <a:pathLst>
                <a:path w="499618" h="32639">
                  <a:moveTo>
                    <a:pt x="0" y="0"/>
                  </a:moveTo>
                  <a:lnTo>
                    <a:pt x="499618" y="0"/>
                  </a:lnTo>
                  <a:lnTo>
                    <a:pt x="499618" y="32639"/>
                  </a:lnTo>
                  <a:lnTo>
                    <a:pt x="0" y="32639"/>
                  </a:lnTo>
                  <a:close/>
                </a:path>
              </a:pathLst>
            </a:custGeom>
            <a:solidFill>
              <a:srgbClr val="7E6321"/>
            </a:solidFill>
            <a:ln w="0" cap="flat">
              <a:no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00EBFAD9-40DB-C36D-4E2F-79F086774F86}"/>
                </a:ext>
              </a:extLst>
            </p:cNvPr>
            <p:cNvSpPr/>
            <p:nvPr/>
          </p:nvSpPr>
          <p:spPr>
            <a:xfrm rot="10800000">
              <a:off x="-3341424" y="3225971"/>
              <a:ext cx="546734" cy="32638"/>
            </a:xfrm>
            <a:custGeom>
              <a:avLst/>
              <a:gdLst>
                <a:gd name="connsiteX0" fmla="*/ 0 w 546734"/>
                <a:gd name="connsiteY0" fmla="*/ 0 h 32638"/>
                <a:gd name="connsiteX1" fmla="*/ 546735 w 546734"/>
                <a:gd name="connsiteY1" fmla="*/ 0 h 32638"/>
                <a:gd name="connsiteX2" fmla="*/ 546735 w 546734"/>
                <a:gd name="connsiteY2" fmla="*/ 32639 h 32638"/>
                <a:gd name="connsiteX3" fmla="*/ 0 w 546734"/>
                <a:gd name="connsiteY3" fmla="*/ 32639 h 32638"/>
              </a:gdLst>
              <a:ahLst/>
              <a:cxnLst>
                <a:cxn ang="0">
                  <a:pos x="connsiteX0" y="connsiteY0"/>
                </a:cxn>
                <a:cxn ang="0">
                  <a:pos x="connsiteX1" y="connsiteY1"/>
                </a:cxn>
                <a:cxn ang="0">
                  <a:pos x="connsiteX2" y="connsiteY2"/>
                </a:cxn>
                <a:cxn ang="0">
                  <a:pos x="connsiteX3" y="connsiteY3"/>
                </a:cxn>
              </a:cxnLst>
              <a:rect l="l" t="t" r="r" b="b"/>
              <a:pathLst>
                <a:path w="546734" h="32638">
                  <a:moveTo>
                    <a:pt x="0" y="0"/>
                  </a:moveTo>
                  <a:lnTo>
                    <a:pt x="546735" y="0"/>
                  </a:lnTo>
                  <a:lnTo>
                    <a:pt x="546735" y="32639"/>
                  </a:lnTo>
                  <a:lnTo>
                    <a:pt x="0" y="32639"/>
                  </a:lnTo>
                  <a:close/>
                </a:path>
              </a:pathLst>
            </a:custGeom>
            <a:solidFill>
              <a:srgbClr val="7E6321"/>
            </a:solidFill>
            <a:ln w="0" cap="flat">
              <a:noFill/>
              <a:prstDash val="solid"/>
              <a:miter/>
            </a:ln>
          </p:spPr>
          <p:txBody>
            <a:bodyPr rtlCol="0" anchor="ctr"/>
            <a:lstStyle/>
            <a:p>
              <a:endParaRPr lang="en-GB"/>
            </a:p>
          </p:txBody>
        </p:sp>
        <p:sp>
          <p:nvSpPr>
            <p:cNvPr id="77" name="Freeform: Shape 76">
              <a:extLst>
                <a:ext uri="{FF2B5EF4-FFF2-40B4-BE49-F238E27FC236}">
                  <a16:creationId xmlns:a16="http://schemas.microsoft.com/office/drawing/2014/main" id="{E60130DA-B0D8-96DF-3D73-4218E7A38DC9}"/>
                </a:ext>
              </a:extLst>
            </p:cNvPr>
            <p:cNvSpPr/>
            <p:nvPr/>
          </p:nvSpPr>
          <p:spPr>
            <a:xfrm rot="10800000">
              <a:off x="-3341424" y="3338874"/>
              <a:ext cx="185800" cy="32638"/>
            </a:xfrm>
            <a:custGeom>
              <a:avLst/>
              <a:gdLst>
                <a:gd name="connsiteX0" fmla="*/ 0 w 185800"/>
                <a:gd name="connsiteY0" fmla="*/ 0 h 32638"/>
                <a:gd name="connsiteX1" fmla="*/ 185801 w 185800"/>
                <a:gd name="connsiteY1" fmla="*/ 0 h 32638"/>
                <a:gd name="connsiteX2" fmla="*/ 185801 w 185800"/>
                <a:gd name="connsiteY2" fmla="*/ 32639 h 32638"/>
                <a:gd name="connsiteX3" fmla="*/ 0 w 185800"/>
                <a:gd name="connsiteY3" fmla="*/ 32639 h 32638"/>
              </a:gdLst>
              <a:ahLst/>
              <a:cxnLst>
                <a:cxn ang="0">
                  <a:pos x="connsiteX0" y="connsiteY0"/>
                </a:cxn>
                <a:cxn ang="0">
                  <a:pos x="connsiteX1" y="connsiteY1"/>
                </a:cxn>
                <a:cxn ang="0">
                  <a:pos x="connsiteX2" y="connsiteY2"/>
                </a:cxn>
                <a:cxn ang="0">
                  <a:pos x="connsiteX3" y="connsiteY3"/>
                </a:cxn>
              </a:cxnLst>
              <a:rect l="l" t="t" r="r" b="b"/>
              <a:pathLst>
                <a:path w="185800" h="32638">
                  <a:moveTo>
                    <a:pt x="0" y="0"/>
                  </a:moveTo>
                  <a:lnTo>
                    <a:pt x="185801" y="0"/>
                  </a:lnTo>
                  <a:lnTo>
                    <a:pt x="185801" y="32639"/>
                  </a:lnTo>
                  <a:lnTo>
                    <a:pt x="0" y="32639"/>
                  </a:lnTo>
                  <a:close/>
                </a:path>
              </a:pathLst>
            </a:custGeom>
            <a:solidFill>
              <a:srgbClr val="7E6321"/>
            </a:solidFill>
            <a:ln w="0" cap="flat">
              <a:noFill/>
              <a:prstDash val="solid"/>
              <a:miter/>
            </a:ln>
          </p:spPr>
          <p:txBody>
            <a:bodyPr rtlCol="0" anchor="ctr"/>
            <a:lstStyle/>
            <a:p>
              <a:endParaRPr lang="en-GB"/>
            </a:p>
          </p:txBody>
        </p:sp>
        <p:sp>
          <p:nvSpPr>
            <p:cNvPr id="78" name="Freeform: Shape 77">
              <a:extLst>
                <a:ext uri="{FF2B5EF4-FFF2-40B4-BE49-F238E27FC236}">
                  <a16:creationId xmlns:a16="http://schemas.microsoft.com/office/drawing/2014/main" id="{FBB7E10F-92EC-3F98-ACCF-CBED73419DAB}"/>
                </a:ext>
              </a:extLst>
            </p:cNvPr>
            <p:cNvSpPr/>
            <p:nvPr/>
          </p:nvSpPr>
          <p:spPr>
            <a:xfrm>
              <a:off x="-3297737" y="3319061"/>
              <a:ext cx="189897" cy="317500"/>
            </a:xfrm>
            <a:custGeom>
              <a:avLst/>
              <a:gdLst>
                <a:gd name="connsiteX0" fmla="*/ 145923 w 189897"/>
                <a:gd name="connsiteY0" fmla="*/ 317373 h 317500"/>
                <a:gd name="connsiteX1" fmla="*/ 114809 w 189897"/>
                <a:gd name="connsiteY1" fmla="*/ 304419 h 317500"/>
                <a:gd name="connsiteX2" fmla="*/ 25908 w 189897"/>
                <a:gd name="connsiteY2" fmla="*/ 215519 h 317500"/>
                <a:gd name="connsiteX3" fmla="*/ 0 w 189897"/>
                <a:gd name="connsiteY3" fmla="*/ 153035 h 317500"/>
                <a:gd name="connsiteX4" fmla="*/ 0 w 189897"/>
                <a:gd name="connsiteY4" fmla="*/ 21209 h 317500"/>
                <a:gd name="connsiteX5" fmla="*/ 21209 w 189897"/>
                <a:gd name="connsiteY5" fmla="*/ 0 h 317500"/>
                <a:gd name="connsiteX6" fmla="*/ 44069 w 189897"/>
                <a:gd name="connsiteY6" fmla="*/ 0 h 317500"/>
                <a:gd name="connsiteX7" fmla="*/ 88138 w 189897"/>
                <a:gd name="connsiteY7" fmla="*/ 44069 h 317500"/>
                <a:gd name="connsiteX8" fmla="*/ 88138 w 189897"/>
                <a:gd name="connsiteY8" fmla="*/ 153162 h 317500"/>
                <a:gd name="connsiteX9" fmla="*/ 177038 w 189897"/>
                <a:gd name="connsiteY9" fmla="*/ 242316 h 317500"/>
                <a:gd name="connsiteX10" fmla="*/ 177038 w 189897"/>
                <a:gd name="connsiteY10" fmla="*/ 304546 h 317500"/>
                <a:gd name="connsiteX11" fmla="*/ 145923 w 189897"/>
                <a:gd name="connsiteY11" fmla="*/ 31750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9897" h="317500">
                  <a:moveTo>
                    <a:pt x="145923" y="317373"/>
                  </a:moveTo>
                  <a:cubicBezTo>
                    <a:pt x="134620" y="317373"/>
                    <a:pt x="123444" y="313055"/>
                    <a:pt x="114809" y="304419"/>
                  </a:cubicBezTo>
                  <a:lnTo>
                    <a:pt x="25908" y="215519"/>
                  </a:lnTo>
                  <a:cubicBezTo>
                    <a:pt x="9144" y="198882"/>
                    <a:pt x="0" y="176657"/>
                    <a:pt x="0" y="153035"/>
                  </a:cubicBezTo>
                  <a:lnTo>
                    <a:pt x="0" y="21209"/>
                  </a:lnTo>
                  <a:cubicBezTo>
                    <a:pt x="0" y="9525"/>
                    <a:pt x="9525" y="0"/>
                    <a:pt x="21209" y="0"/>
                  </a:cubicBezTo>
                  <a:lnTo>
                    <a:pt x="44069" y="0"/>
                  </a:lnTo>
                  <a:cubicBezTo>
                    <a:pt x="68453" y="0"/>
                    <a:pt x="88138" y="19685"/>
                    <a:pt x="88138" y="44069"/>
                  </a:cubicBezTo>
                  <a:lnTo>
                    <a:pt x="88138" y="153162"/>
                  </a:lnTo>
                  <a:lnTo>
                    <a:pt x="177038" y="242316"/>
                  </a:lnTo>
                  <a:cubicBezTo>
                    <a:pt x="194184" y="259461"/>
                    <a:pt x="194184" y="287401"/>
                    <a:pt x="177038" y="304546"/>
                  </a:cubicBezTo>
                  <a:cubicBezTo>
                    <a:pt x="168402" y="313182"/>
                    <a:pt x="157226" y="317500"/>
                    <a:pt x="145923" y="317500"/>
                  </a:cubicBezTo>
                  <a:close/>
                </a:path>
              </a:pathLst>
            </a:custGeom>
            <a:solidFill>
              <a:srgbClr val="3D342A"/>
            </a:solidFill>
            <a:ln w="0" cap="flat">
              <a:noFill/>
              <a:prstDash val="solid"/>
              <a:miter/>
            </a:ln>
          </p:spPr>
          <p:txBody>
            <a:bodyPr rtlCol="0" anchor="ctr"/>
            <a:lstStyle/>
            <a:p>
              <a:endParaRPr lang="en-GB"/>
            </a:p>
          </p:txBody>
        </p:sp>
        <p:sp>
          <p:nvSpPr>
            <p:cNvPr id="79" name="Freeform: Shape 78">
              <a:extLst>
                <a:ext uri="{FF2B5EF4-FFF2-40B4-BE49-F238E27FC236}">
                  <a16:creationId xmlns:a16="http://schemas.microsoft.com/office/drawing/2014/main" id="{FAB55365-CE6D-FC5B-F64C-2DB1DBDB8DB3}"/>
                </a:ext>
              </a:extLst>
            </p:cNvPr>
            <p:cNvSpPr/>
            <p:nvPr/>
          </p:nvSpPr>
          <p:spPr>
            <a:xfrm>
              <a:off x="-3113841" y="3185838"/>
              <a:ext cx="88138" cy="354203"/>
            </a:xfrm>
            <a:custGeom>
              <a:avLst/>
              <a:gdLst>
                <a:gd name="connsiteX0" fmla="*/ 44069 w 88138"/>
                <a:gd name="connsiteY0" fmla="*/ 354203 h 354203"/>
                <a:gd name="connsiteX1" fmla="*/ 0 w 88138"/>
                <a:gd name="connsiteY1" fmla="*/ 310134 h 354203"/>
                <a:gd name="connsiteX2" fmla="*/ 0 w 88138"/>
                <a:gd name="connsiteY2" fmla="*/ 44069 h 354203"/>
                <a:gd name="connsiteX3" fmla="*/ 44069 w 88138"/>
                <a:gd name="connsiteY3" fmla="*/ 0 h 354203"/>
                <a:gd name="connsiteX4" fmla="*/ 88138 w 88138"/>
                <a:gd name="connsiteY4" fmla="*/ 44069 h 354203"/>
                <a:gd name="connsiteX5" fmla="*/ 88138 w 88138"/>
                <a:gd name="connsiteY5" fmla="*/ 310134 h 354203"/>
                <a:gd name="connsiteX6" fmla="*/ 44069 w 88138"/>
                <a:gd name="connsiteY6" fmla="*/ 354203 h 354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138" h="354203">
                  <a:moveTo>
                    <a:pt x="44069" y="354203"/>
                  </a:moveTo>
                  <a:cubicBezTo>
                    <a:pt x="19686" y="354203"/>
                    <a:pt x="0" y="334518"/>
                    <a:pt x="0" y="310134"/>
                  </a:cubicBezTo>
                  <a:lnTo>
                    <a:pt x="0" y="44069"/>
                  </a:lnTo>
                  <a:cubicBezTo>
                    <a:pt x="0" y="19685"/>
                    <a:pt x="19686" y="0"/>
                    <a:pt x="44069" y="0"/>
                  </a:cubicBezTo>
                  <a:cubicBezTo>
                    <a:pt x="68453" y="0"/>
                    <a:pt x="88138" y="19685"/>
                    <a:pt x="88138" y="44069"/>
                  </a:cubicBezTo>
                  <a:lnTo>
                    <a:pt x="88138" y="310134"/>
                  </a:lnTo>
                  <a:cubicBezTo>
                    <a:pt x="88138" y="334518"/>
                    <a:pt x="68453" y="354203"/>
                    <a:pt x="44069" y="354203"/>
                  </a:cubicBezTo>
                  <a:close/>
                </a:path>
              </a:pathLst>
            </a:custGeom>
            <a:solidFill>
              <a:srgbClr val="3D342A"/>
            </a:solidFill>
            <a:ln w="0" cap="flat">
              <a:no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7224BE78-8444-A285-A41A-69E88586B564}"/>
                </a:ext>
              </a:extLst>
            </p:cNvPr>
            <p:cNvSpPr/>
            <p:nvPr/>
          </p:nvSpPr>
          <p:spPr>
            <a:xfrm>
              <a:off x="-3199566" y="3023406"/>
              <a:ext cx="88138" cy="516636"/>
            </a:xfrm>
            <a:custGeom>
              <a:avLst/>
              <a:gdLst>
                <a:gd name="connsiteX0" fmla="*/ 44069 w 88138"/>
                <a:gd name="connsiteY0" fmla="*/ 516636 h 516636"/>
                <a:gd name="connsiteX1" fmla="*/ 0 w 88138"/>
                <a:gd name="connsiteY1" fmla="*/ 472567 h 516636"/>
                <a:gd name="connsiteX2" fmla="*/ 0 w 88138"/>
                <a:gd name="connsiteY2" fmla="*/ 44069 h 516636"/>
                <a:gd name="connsiteX3" fmla="*/ 44069 w 88138"/>
                <a:gd name="connsiteY3" fmla="*/ 0 h 516636"/>
                <a:gd name="connsiteX4" fmla="*/ 88138 w 88138"/>
                <a:gd name="connsiteY4" fmla="*/ 44069 h 516636"/>
                <a:gd name="connsiteX5" fmla="*/ 88138 w 88138"/>
                <a:gd name="connsiteY5" fmla="*/ 472567 h 516636"/>
                <a:gd name="connsiteX6" fmla="*/ 44069 w 88138"/>
                <a:gd name="connsiteY6" fmla="*/ 516636 h 516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138" h="516636">
                  <a:moveTo>
                    <a:pt x="44069" y="516636"/>
                  </a:moveTo>
                  <a:cubicBezTo>
                    <a:pt x="19686" y="516636"/>
                    <a:pt x="0" y="496951"/>
                    <a:pt x="0" y="472567"/>
                  </a:cubicBezTo>
                  <a:lnTo>
                    <a:pt x="0" y="44069"/>
                  </a:lnTo>
                  <a:cubicBezTo>
                    <a:pt x="0" y="19685"/>
                    <a:pt x="19686" y="0"/>
                    <a:pt x="44069" y="0"/>
                  </a:cubicBezTo>
                  <a:cubicBezTo>
                    <a:pt x="68453" y="0"/>
                    <a:pt x="88138" y="19685"/>
                    <a:pt x="88138" y="44069"/>
                  </a:cubicBezTo>
                  <a:lnTo>
                    <a:pt x="88138" y="472567"/>
                  </a:lnTo>
                  <a:cubicBezTo>
                    <a:pt x="88138" y="496951"/>
                    <a:pt x="68453" y="516636"/>
                    <a:pt x="44069" y="516636"/>
                  </a:cubicBezTo>
                  <a:close/>
                </a:path>
              </a:pathLst>
            </a:custGeom>
            <a:solidFill>
              <a:srgbClr val="3D342A"/>
            </a:solidFill>
            <a:ln w="0" cap="flat">
              <a:noFill/>
              <a:prstDash val="solid"/>
              <a:miter/>
            </a:ln>
          </p:spPr>
          <p:txBody>
            <a:bodyPr rtlCol="0" anchor="ctr"/>
            <a:lstStyle/>
            <a:p>
              <a:endParaRPr lang="en-GB"/>
            </a:p>
          </p:txBody>
        </p:sp>
        <p:sp>
          <p:nvSpPr>
            <p:cNvPr id="81" name="Freeform: Shape 80">
              <a:extLst>
                <a:ext uri="{FF2B5EF4-FFF2-40B4-BE49-F238E27FC236}">
                  <a16:creationId xmlns:a16="http://schemas.microsoft.com/office/drawing/2014/main" id="{71A1D0ED-982B-E594-42DE-2F5BDB267D8A}"/>
                </a:ext>
              </a:extLst>
            </p:cNvPr>
            <p:cNvSpPr/>
            <p:nvPr/>
          </p:nvSpPr>
          <p:spPr>
            <a:xfrm>
              <a:off x="-2954075" y="3292899"/>
              <a:ext cx="88138" cy="214122"/>
            </a:xfrm>
            <a:custGeom>
              <a:avLst/>
              <a:gdLst>
                <a:gd name="connsiteX0" fmla="*/ 44069 w 88138"/>
                <a:gd name="connsiteY0" fmla="*/ 214122 h 214122"/>
                <a:gd name="connsiteX1" fmla="*/ 0 w 88138"/>
                <a:gd name="connsiteY1" fmla="*/ 170053 h 214122"/>
                <a:gd name="connsiteX2" fmla="*/ 0 w 88138"/>
                <a:gd name="connsiteY2" fmla="*/ 44069 h 214122"/>
                <a:gd name="connsiteX3" fmla="*/ 44069 w 88138"/>
                <a:gd name="connsiteY3" fmla="*/ 0 h 214122"/>
                <a:gd name="connsiteX4" fmla="*/ 88138 w 88138"/>
                <a:gd name="connsiteY4" fmla="*/ 44069 h 214122"/>
                <a:gd name="connsiteX5" fmla="*/ 88138 w 88138"/>
                <a:gd name="connsiteY5" fmla="*/ 170053 h 214122"/>
                <a:gd name="connsiteX6" fmla="*/ 44069 w 88138"/>
                <a:gd name="connsiteY6" fmla="*/ 214122 h 214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138" h="214122">
                  <a:moveTo>
                    <a:pt x="44069" y="214122"/>
                  </a:moveTo>
                  <a:cubicBezTo>
                    <a:pt x="19685" y="214122"/>
                    <a:pt x="0" y="194437"/>
                    <a:pt x="0" y="170053"/>
                  </a:cubicBezTo>
                  <a:lnTo>
                    <a:pt x="0" y="44069"/>
                  </a:lnTo>
                  <a:cubicBezTo>
                    <a:pt x="0" y="19685"/>
                    <a:pt x="19685" y="0"/>
                    <a:pt x="44069" y="0"/>
                  </a:cubicBezTo>
                  <a:cubicBezTo>
                    <a:pt x="68453" y="0"/>
                    <a:pt x="88138" y="19685"/>
                    <a:pt x="88138" y="44069"/>
                  </a:cubicBezTo>
                  <a:lnTo>
                    <a:pt x="88138" y="170053"/>
                  </a:lnTo>
                  <a:cubicBezTo>
                    <a:pt x="88138" y="194437"/>
                    <a:pt x="68453" y="214122"/>
                    <a:pt x="44069" y="214122"/>
                  </a:cubicBezTo>
                  <a:close/>
                </a:path>
              </a:pathLst>
            </a:custGeom>
            <a:solidFill>
              <a:srgbClr val="3D342A"/>
            </a:solidFill>
            <a:ln w="0" cap="flat">
              <a:noFill/>
              <a:prstDash val="solid"/>
              <a:miter/>
            </a:ln>
          </p:spPr>
          <p:txBody>
            <a:bodyPr rtlCol="0" anchor="ctr"/>
            <a:lstStyle/>
            <a:p>
              <a:endParaRPr lang="en-GB"/>
            </a:p>
          </p:txBody>
        </p:sp>
        <p:sp>
          <p:nvSpPr>
            <p:cNvPr id="82" name="Freeform: Shape 81">
              <a:extLst>
                <a:ext uri="{FF2B5EF4-FFF2-40B4-BE49-F238E27FC236}">
                  <a16:creationId xmlns:a16="http://schemas.microsoft.com/office/drawing/2014/main" id="{80885F88-C559-4530-C9C7-233B41A7EC31}"/>
                </a:ext>
              </a:extLst>
            </p:cNvPr>
            <p:cNvSpPr/>
            <p:nvPr/>
          </p:nvSpPr>
          <p:spPr>
            <a:xfrm>
              <a:off x="-3034466" y="3242099"/>
              <a:ext cx="88138" cy="354203"/>
            </a:xfrm>
            <a:custGeom>
              <a:avLst/>
              <a:gdLst>
                <a:gd name="connsiteX0" fmla="*/ 44069 w 88138"/>
                <a:gd name="connsiteY0" fmla="*/ 354203 h 354203"/>
                <a:gd name="connsiteX1" fmla="*/ 0 w 88138"/>
                <a:gd name="connsiteY1" fmla="*/ 310134 h 354203"/>
                <a:gd name="connsiteX2" fmla="*/ 0 w 88138"/>
                <a:gd name="connsiteY2" fmla="*/ 44069 h 354203"/>
                <a:gd name="connsiteX3" fmla="*/ 44069 w 88138"/>
                <a:gd name="connsiteY3" fmla="*/ 0 h 354203"/>
                <a:gd name="connsiteX4" fmla="*/ 88138 w 88138"/>
                <a:gd name="connsiteY4" fmla="*/ 44069 h 354203"/>
                <a:gd name="connsiteX5" fmla="*/ 88138 w 88138"/>
                <a:gd name="connsiteY5" fmla="*/ 310134 h 354203"/>
                <a:gd name="connsiteX6" fmla="*/ 44069 w 88138"/>
                <a:gd name="connsiteY6" fmla="*/ 354203 h 354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138" h="354203">
                  <a:moveTo>
                    <a:pt x="44069" y="354203"/>
                  </a:moveTo>
                  <a:cubicBezTo>
                    <a:pt x="19686" y="354203"/>
                    <a:pt x="0" y="334518"/>
                    <a:pt x="0" y="310134"/>
                  </a:cubicBezTo>
                  <a:lnTo>
                    <a:pt x="0" y="44069"/>
                  </a:lnTo>
                  <a:cubicBezTo>
                    <a:pt x="0" y="19685"/>
                    <a:pt x="19686" y="0"/>
                    <a:pt x="44069" y="0"/>
                  </a:cubicBezTo>
                  <a:cubicBezTo>
                    <a:pt x="68453" y="0"/>
                    <a:pt x="88138" y="19685"/>
                    <a:pt x="88138" y="44069"/>
                  </a:cubicBezTo>
                  <a:lnTo>
                    <a:pt x="88138" y="310134"/>
                  </a:lnTo>
                  <a:cubicBezTo>
                    <a:pt x="88138" y="334518"/>
                    <a:pt x="68453" y="354203"/>
                    <a:pt x="44069" y="354203"/>
                  </a:cubicBezTo>
                  <a:close/>
                </a:path>
              </a:pathLst>
            </a:custGeom>
            <a:solidFill>
              <a:srgbClr val="3D342A"/>
            </a:solidFill>
            <a:ln w="0" cap="flat">
              <a:noFill/>
              <a:prstDash val="solid"/>
              <a:miter/>
            </a:ln>
          </p:spPr>
          <p:txBody>
            <a:bodyPr rtlCol="0" anchor="ctr"/>
            <a:lstStyle/>
            <a:p>
              <a:endParaRPr lang="en-GB"/>
            </a:p>
          </p:txBody>
        </p:sp>
        <p:sp>
          <p:nvSpPr>
            <p:cNvPr id="83" name="Freeform: Shape 82">
              <a:extLst>
                <a:ext uri="{FF2B5EF4-FFF2-40B4-BE49-F238E27FC236}">
                  <a16:creationId xmlns:a16="http://schemas.microsoft.com/office/drawing/2014/main" id="{63F5659F-07D2-3E9D-BC2C-FFC46DE0F67F}"/>
                </a:ext>
              </a:extLst>
            </p:cNvPr>
            <p:cNvSpPr/>
            <p:nvPr/>
          </p:nvSpPr>
          <p:spPr>
            <a:xfrm>
              <a:off x="-3262812" y="3330618"/>
              <a:ext cx="396747" cy="330454"/>
            </a:xfrm>
            <a:custGeom>
              <a:avLst/>
              <a:gdLst>
                <a:gd name="connsiteX0" fmla="*/ 148209 w 396747"/>
                <a:gd name="connsiteY0" fmla="*/ 127 h 330454"/>
                <a:gd name="connsiteX1" fmla="*/ 278257 w 396747"/>
                <a:gd name="connsiteY1" fmla="*/ 127 h 330454"/>
                <a:gd name="connsiteX2" fmla="*/ 396748 w 396747"/>
                <a:gd name="connsiteY2" fmla="*/ 118618 h 330454"/>
                <a:gd name="connsiteX3" fmla="*/ 396748 w 396747"/>
                <a:gd name="connsiteY3" fmla="*/ 211963 h 330454"/>
                <a:gd name="connsiteX4" fmla="*/ 278257 w 396747"/>
                <a:gd name="connsiteY4" fmla="*/ 330454 h 330454"/>
                <a:gd name="connsiteX5" fmla="*/ 182372 w 396747"/>
                <a:gd name="connsiteY5" fmla="*/ 330454 h 330454"/>
                <a:gd name="connsiteX6" fmla="*/ 0 w 396747"/>
                <a:gd name="connsiteY6" fmla="*/ 148082 h 330454"/>
                <a:gd name="connsiteX7" fmla="*/ 0 w 396747"/>
                <a:gd name="connsiteY7" fmla="*/ 148082 h 330454"/>
                <a:gd name="connsiteX8" fmla="*/ 148082 w 396747"/>
                <a:gd name="connsiteY8" fmla="*/ 0 h 330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747" h="330454">
                  <a:moveTo>
                    <a:pt x="148209" y="127"/>
                  </a:moveTo>
                  <a:lnTo>
                    <a:pt x="278257" y="127"/>
                  </a:lnTo>
                  <a:cubicBezTo>
                    <a:pt x="343662" y="127"/>
                    <a:pt x="396748" y="53213"/>
                    <a:pt x="396748" y="118618"/>
                  </a:cubicBezTo>
                  <a:lnTo>
                    <a:pt x="396748" y="211963"/>
                  </a:lnTo>
                  <a:cubicBezTo>
                    <a:pt x="396748" y="277368"/>
                    <a:pt x="343662" y="330454"/>
                    <a:pt x="278257" y="330454"/>
                  </a:cubicBezTo>
                  <a:lnTo>
                    <a:pt x="182372" y="330454"/>
                  </a:lnTo>
                  <a:cubicBezTo>
                    <a:pt x="81788" y="330454"/>
                    <a:pt x="0" y="248793"/>
                    <a:pt x="0" y="148082"/>
                  </a:cubicBezTo>
                  <a:lnTo>
                    <a:pt x="0" y="148082"/>
                  </a:lnTo>
                  <a:cubicBezTo>
                    <a:pt x="0" y="66421"/>
                    <a:pt x="66294" y="0"/>
                    <a:pt x="148082" y="0"/>
                  </a:cubicBezTo>
                  <a:close/>
                </a:path>
              </a:pathLst>
            </a:custGeom>
            <a:solidFill>
              <a:srgbClr val="3D342A"/>
            </a:solidFill>
            <a:ln w="0" cap="flat">
              <a:noFill/>
              <a:prstDash val="solid"/>
              <a:miter/>
            </a:ln>
          </p:spPr>
          <p:txBody>
            <a:bodyPr rtlCol="0" anchor="ctr"/>
            <a:lstStyle/>
            <a:p>
              <a:endParaRPr lang="en-GB"/>
            </a:p>
          </p:txBody>
        </p:sp>
        <p:sp>
          <p:nvSpPr>
            <p:cNvPr id="84" name="Freeform: Shape 83">
              <a:extLst>
                <a:ext uri="{FF2B5EF4-FFF2-40B4-BE49-F238E27FC236}">
                  <a16:creationId xmlns:a16="http://schemas.microsoft.com/office/drawing/2014/main" id="{A2A1E032-2E59-3866-B621-7B4FA8FB7869}"/>
                </a:ext>
              </a:extLst>
            </p:cNvPr>
            <p:cNvSpPr/>
            <p:nvPr/>
          </p:nvSpPr>
          <p:spPr>
            <a:xfrm>
              <a:off x="-3329867" y="3286804"/>
              <a:ext cx="189896" cy="317500"/>
            </a:xfrm>
            <a:custGeom>
              <a:avLst/>
              <a:gdLst>
                <a:gd name="connsiteX0" fmla="*/ 145923 w 189896"/>
                <a:gd name="connsiteY0" fmla="*/ 317373 h 317500"/>
                <a:gd name="connsiteX1" fmla="*/ 114808 w 189896"/>
                <a:gd name="connsiteY1" fmla="*/ 304419 h 317500"/>
                <a:gd name="connsiteX2" fmla="*/ 25908 w 189896"/>
                <a:gd name="connsiteY2" fmla="*/ 215519 h 317500"/>
                <a:gd name="connsiteX3" fmla="*/ 0 w 189896"/>
                <a:gd name="connsiteY3" fmla="*/ 153035 h 317500"/>
                <a:gd name="connsiteX4" fmla="*/ 0 w 189896"/>
                <a:gd name="connsiteY4" fmla="*/ 21209 h 317500"/>
                <a:gd name="connsiteX5" fmla="*/ 21209 w 189896"/>
                <a:gd name="connsiteY5" fmla="*/ 0 h 317500"/>
                <a:gd name="connsiteX6" fmla="*/ 44069 w 189896"/>
                <a:gd name="connsiteY6" fmla="*/ 0 h 317500"/>
                <a:gd name="connsiteX7" fmla="*/ 88138 w 189896"/>
                <a:gd name="connsiteY7" fmla="*/ 44069 h 317500"/>
                <a:gd name="connsiteX8" fmla="*/ 88138 w 189896"/>
                <a:gd name="connsiteY8" fmla="*/ 153162 h 317500"/>
                <a:gd name="connsiteX9" fmla="*/ 177038 w 189896"/>
                <a:gd name="connsiteY9" fmla="*/ 242316 h 317500"/>
                <a:gd name="connsiteX10" fmla="*/ 177038 w 189896"/>
                <a:gd name="connsiteY10" fmla="*/ 304546 h 317500"/>
                <a:gd name="connsiteX11" fmla="*/ 145923 w 189896"/>
                <a:gd name="connsiteY11" fmla="*/ 31750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9896" h="317500">
                  <a:moveTo>
                    <a:pt x="145923" y="317373"/>
                  </a:moveTo>
                  <a:cubicBezTo>
                    <a:pt x="134620" y="317373"/>
                    <a:pt x="123444" y="313055"/>
                    <a:pt x="114808" y="304419"/>
                  </a:cubicBezTo>
                  <a:lnTo>
                    <a:pt x="25908" y="215519"/>
                  </a:lnTo>
                  <a:cubicBezTo>
                    <a:pt x="9144" y="198882"/>
                    <a:pt x="0" y="176657"/>
                    <a:pt x="0" y="153035"/>
                  </a:cubicBezTo>
                  <a:lnTo>
                    <a:pt x="0" y="21209"/>
                  </a:lnTo>
                  <a:cubicBezTo>
                    <a:pt x="0" y="9525"/>
                    <a:pt x="9525" y="0"/>
                    <a:pt x="21209" y="0"/>
                  </a:cubicBezTo>
                  <a:lnTo>
                    <a:pt x="44069" y="0"/>
                  </a:lnTo>
                  <a:cubicBezTo>
                    <a:pt x="68452" y="0"/>
                    <a:pt x="88138" y="19685"/>
                    <a:pt x="88138" y="44069"/>
                  </a:cubicBezTo>
                  <a:lnTo>
                    <a:pt x="88138" y="153162"/>
                  </a:lnTo>
                  <a:lnTo>
                    <a:pt x="177038" y="242316"/>
                  </a:lnTo>
                  <a:cubicBezTo>
                    <a:pt x="194183" y="259461"/>
                    <a:pt x="194183" y="287401"/>
                    <a:pt x="177038" y="304546"/>
                  </a:cubicBezTo>
                  <a:cubicBezTo>
                    <a:pt x="168401" y="313182"/>
                    <a:pt x="157226" y="317500"/>
                    <a:pt x="145923" y="317500"/>
                  </a:cubicBezTo>
                  <a:close/>
                </a:path>
              </a:pathLst>
            </a:custGeom>
            <a:solidFill>
              <a:srgbClr val="FFDCDC"/>
            </a:solidFill>
            <a:ln w="0" cap="flat">
              <a:noFill/>
              <a:prstDash val="solid"/>
              <a:miter/>
            </a:ln>
          </p:spPr>
          <p:txBody>
            <a:bodyPr rtlCol="0" anchor="ctr"/>
            <a:lstStyle/>
            <a:p>
              <a:endParaRPr lang="en-GB"/>
            </a:p>
          </p:txBody>
        </p:sp>
        <p:sp>
          <p:nvSpPr>
            <p:cNvPr id="85" name="Freeform: Shape 84">
              <a:extLst>
                <a:ext uri="{FF2B5EF4-FFF2-40B4-BE49-F238E27FC236}">
                  <a16:creationId xmlns:a16="http://schemas.microsoft.com/office/drawing/2014/main" id="{7BEB8A06-FE92-5CDB-1146-C20668B004F7}"/>
                </a:ext>
              </a:extLst>
            </p:cNvPr>
            <p:cNvSpPr/>
            <p:nvPr/>
          </p:nvSpPr>
          <p:spPr>
            <a:xfrm>
              <a:off x="-3146099" y="3153580"/>
              <a:ext cx="88138" cy="354203"/>
            </a:xfrm>
            <a:custGeom>
              <a:avLst/>
              <a:gdLst>
                <a:gd name="connsiteX0" fmla="*/ 44069 w 88138"/>
                <a:gd name="connsiteY0" fmla="*/ 354203 h 354203"/>
                <a:gd name="connsiteX1" fmla="*/ 0 w 88138"/>
                <a:gd name="connsiteY1" fmla="*/ 310134 h 354203"/>
                <a:gd name="connsiteX2" fmla="*/ 0 w 88138"/>
                <a:gd name="connsiteY2" fmla="*/ 44069 h 354203"/>
                <a:gd name="connsiteX3" fmla="*/ 44069 w 88138"/>
                <a:gd name="connsiteY3" fmla="*/ 0 h 354203"/>
                <a:gd name="connsiteX4" fmla="*/ 88138 w 88138"/>
                <a:gd name="connsiteY4" fmla="*/ 44069 h 354203"/>
                <a:gd name="connsiteX5" fmla="*/ 88138 w 88138"/>
                <a:gd name="connsiteY5" fmla="*/ 310134 h 354203"/>
                <a:gd name="connsiteX6" fmla="*/ 44069 w 88138"/>
                <a:gd name="connsiteY6" fmla="*/ 354203 h 354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138" h="354203">
                  <a:moveTo>
                    <a:pt x="44069" y="354203"/>
                  </a:moveTo>
                  <a:cubicBezTo>
                    <a:pt x="19685" y="354203"/>
                    <a:pt x="0" y="334518"/>
                    <a:pt x="0" y="310134"/>
                  </a:cubicBezTo>
                  <a:lnTo>
                    <a:pt x="0" y="44069"/>
                  </a:lnTo>
                  <a:cubicBezTo>
                    <a:pt x="0" y="19685"/>
                    <a:pt x="19685" y="0"/>
                    <a:pt x="44069" y="0"/>
                  </a:cubicBezTo>
                  <a:cubicBezTo>
                    <a:pt x="68453" y="0"/>
                    <a:pt x="88138" y="19685"/>
                    <a:pt x="88138" y="44069"/>
                  </a:cubicBezTo>
                  <a:lnTo>
                    <a:pt x="88138" y="310134"/>
                  </a:lnTo>
                  <a:cubicBezTo>
                    <a:pt x="88138" y="334518"/>
                    <a:pt x="68453" y="354203"/>
                    <a:pt x="44069" y="354203"/>
                  </a:cubicBezTo>
                  <a:close/>
                </a:path>
              </a:pathLst>
            </a:custGeom>
            <a:solidFill>
              <a:srgbClr val="FFDCDC"/>
            </a:solidFill>
            <a:ln w="0" cap="flat">
              <a:noFill/>
              <a:prstDash val="solid"/>
              <a:miter/>
            </a:ln>
          </p:spPr>
          <p:txBody>
            <a:bodyPr rtlCol="0" anchor="ctr"/>
            <a:lstStyle/>
            <a:p>
              <a:endParaRPr lang="en-GB"/>
            </a:p>
          </p:txBody>
        </p:sp>
        <p:sp>
          <p:nvSpPr>
            <p:cNvPr id="86" name="Freeform: Shape 85">
              <a:extLst>
                <a:ext uri="{FF2B5EF4-FFF2-40B4-BE49-F238E27FC236}">
                  <a16:creationId xmlns:a16="http://schemas.microsoft.com/office/drawing/2014/main" id="{E57FCDDA-8365-AB07-A960-B6B1A45FD8F3}"/>
                </a:ext>
              </a:extLst>
            </p:cNvPr>
            <p:cNvSpPr/>
            <p:nvPr/>
          </p:nvSpPr>
          <p:spPr>
            <a:xfrm>
              <a:off x="-3231824" y="2991147"/>
              <a:ext cx="88138" cy="516636"/>
            </a:xfrm>
            <a:custGeom>
              <a:avLst/>
              <a:gdLst>
                <a:gd name="connsiteX0" fmla="*/ 44069 w 88138"/>
                <a:gd name="connsiteY0" fmla="*/ 516636 h 516636"/>
                <a:gd name="connsiteX1" fmla="*/ 0 w 88138"/>
                <a:gd name="connsiteY1" fmla="*/ 472567 h 516636"/>
                <a:gd name="connsiteX2" fmla="*/ 0 w 88138"/>
                <a:gd name="connsiteY2" fmla="*/ 44069 h 516636"/>
                <a:gd name="connsiteX3" fmla="*/ 44069 w 88138"/>
                <a:gd name="connsiteY3" fmla="*/ 0 h 516636"/>
                <a:gd name="connsiteX4" fmla="*/ 88138 w 88138"/>
                <a:gd name="connsiteY4" fmla="*/ 44069 h 516636"/>
                <a:gd name="connsiteX5" fmla="*/ 88138 w 88138"/>
                <a:gd name="connsiteY5" fmla="*/ 472567 h 516636"/>
                <a:gd name="connsiteX6" fmla="*/ 44069 w 88138"/>
                <a:gd name="connsiteY6" fmla="*/ 516636 h 516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138" h="516636">
                  <a:moveTo>
                    <a:pt x="44069" y="516636"/>
                  </a:moveTo>
                  <a:cubicBezTo>
                    <a:pt x="19685" y="516636"/>
                    <a:pt x="0" y="496951"/>
                    <a:pt x="0" y="472567"/>
                  </a:cubicBezTo>
                  <a:lnTo>
                    <a:pt x="0" y="44069"/>
                  </a:lnTo>
                  <a:cubicBezTo>
                    <a:pt x="0" y="19685"/>
                    <a:pt x="19685" y="0"/>
                    <a:pt x="44069" y="0"/>
                  </a:cubicBezTo>
                  <a:cubicBezTo>
                    <a:pt x="68453" y="0"/>
                    <a:pt x="88138" y="19685"/>
                    <a:pt x="88138" y="44069"/>
                  </a:cubicBezTo>
                  <a:lnTo>
                    <a:pt x="88138" y="472567"/>
                  </a:lnTo>
                  <a:cubicBezTo>
                    <a:pt x="88138" y="496951"/>
                    <a:pt x="68453" y="516636"/>
                    <a:pt x="44069" y="516636"/>
                  </a:cubicBezTo>
                  <a:close/>
                </a:path>
              </a:pathLst>
            </a:custGeom>
            <a:solidFill>
              <a:srgbClr val="FFDCDC"/>
            </a:solidFill>
            <a:ln w="0" cap="flat">
              <a:noFill/>
              <a:prstDash val="solid"/>
              <a:miter/>
            </a:ln>
          </p:spPr>
          <p:txBody>
            <a:bodyPr rtlCol="0" anchor="ctr"/>
            <a:lstStyle/>
            <a:p>
              <a:endParaRPr lang="en-GB"/>
            </a:p>
          </p:txBody>
        </p:sp>
        <p:sp>
          <p:nvSpPr>
            <p:cNvPr id="87" name="Freeform: Shape 86">
              <a:extLst>
                <a:ext uri="{FF2B5EF4-FFF2-40B4-BE49-F238E27FC236}">
                  <a16:creationId xmlns:a16="http://schemas.microsoft.com/office/drawing/2014/main" id="{66FCA4B9-6A73-5667-D29A-FBA7FB8EDCB9}"/>
                </a:ext>
              </a:extLst>
            </p:cNvPr>
            <p:cNvSpPr/>
            <p:nvPr/>
          </p:nvSpPr>
          <p:spPr>
            <a:xfrm>
              <a:off x="-2986332" y="3260642"/>
              <a:ext cx="88138" cy="214121"/>
            </a:xfrm>
            <a:custGeom>
              <a:avLst/>
              <a:gdLst>
                <a:gd name="connsiteX0" fmla="*/ 44069 w 88138"/>
                <a:gd name="connsiteY0" fmla="*/ 214122 h 214121"/>
                <a:gd name="connsiteX1" fmla="*/ 0 w 88138"/>
                <a:gd name="connsiteY1" fmla="*/ 170053 h 214121"/>
                <a:gd name="connsiteX2" fmla="*/ 0 w 88138"/>
                <a:gd name="connsiteY2" fmla="*/ 44069 h 214121"/>
                <a:gd name="connsiteX3" fmla="*/ 44069 w 88138"/>
                <a:gd name="connsiteY3" fmla="*/ 0 h 214121"/>
                <a:gd name="connsiteX4" fmla="*/ 88138 w 88138"/>
                <a:gd name="connsiteY4" fmla="*/ 44069 h 214121"/>
                <a:gd name="connsiteX5" fmla="*/ 88138 w 88138"/>
                <a:gd name="connsiteY5" fmla="*/ 170053 h 214121"/>
                <a:gd name="connsiteX6" fmla="*/ 44069 w 88138"/>
                <a:gd name="connsiteY6" fmla="*/ 214122 h 21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138" h="214121">
                  <a:moveTo>
                    <a:pt x="44069" y="214122"/>
                  </a:moveTo>
                  <a:cubicBezTo>
                    <a:pt x="19685" y="214122"/>
                    <a:pt x="0" y="194437"/>
                    <a:pt x="0" y="170053"/>
                  </a:cubicBezTo>
                  <a:lnTo>
                    <a:pt x="0" y="44069"/>
                  </a:lnTo>
                  <a:cubicBezTo>
                    <a:pt x="0" y="19685"/>
                    <a:pt x="19685" y="0"/>
                    <a:pt x="44069" y="0"/>
                  </a:cubicBezTo>
                  <a:cubicBezTo>
                    <a:pt x="68453" y="0"/>
                    <a:pt x="88138" y="19685"/>
                    <a:pt x="88138" y="44069"/>
                  </a:cubicBezTo>
                  <a:lnTo>
                    <a:pt x="88138" y="170053"/>
                  </a:lnTo>
                  <a:cubicBezTo>
                    <a:pt x="88138" y="194437"/>
                    <a:pt x="68453" y="214122"/>
                    <a:pt x="44069" y="214122"/>
                  </a:cubicBezTo>
                  <a:close/>
                </a:path>
              </a:pathLst>
            </a:custGeom>
            <a:solidFill>
              <a:srgbClr val="FFDCDC"/>
            </a:solidFill>
            <a:ln w="0" cap="flat">
              <a:noFill/>
              <a:prstDash val="solid"/>
              <a:miter/>
            </a:ln>
          </p:spPr>
          <p:txBody>
            <a:bodyPr rtlCol="0" anchor="ctr"/>
            <a:lstStyle/>
            <a:p>
              <a:endParaRPr lang="en-GB"/>
            </a:p>
          </p:txBody>
        </p:sp>
        <p:sp>
          <p:nvSpPr>
            <p:cNvPr id="88" name="Freeform: Shape 87">
              <a:extLst>
                <a:ext uri="{FF2B5EF4-FFF2-40B4-BE49-F238E27FC236}">
                  <a16:creationId xmlns:a16="http://schemas.microsoft.com/office/drawing/2014/main" id="{37C93A27-3CF3-F586-AB15-CB98E4CC607D}"/>
                </a:ext>
              </a:extLst>
            </p:cNvPr>
            <p:cNvSpPr/>
            <p:nvPr/>
          </p:nvSpPr>
          <p:spPr>
            <a:xfrm>
              <a:off x="-3066724" y="3209842"/>
              <a:ext cx="88138" cy="354202"/>
            </a:xfrm>
            <a:custGeom>
              <a:avLst/>
              <a:gdLst>
                <a:gd name="connsiteX0" fmla="*/ 44069 w 88138"/>
                <a:gd name="connsiteY0" fmla="*/ 354203 h 354202"/>
                <a:gd name="connsiteX1" fmla="*/ 0 w 88138"/>
                <a:gd name="connsiteY1" fmla="*/ 310134 h 354202"/>
                <a:gd name="connsiteX2" fmla="*/ 0 w 88138"/>
                <a:gd name="connsiteY2" fmla="*/ 44069 h 354202"/>
                <a:gd name="connsiteX3" fmla="*/ 44069 w 88138"/>
                <a:gd name="connsiteY3" fmla="*/ 0 h 354202"/>
                <a:gd name="connsiteX4" fmla="*/ 88138 w 88138"/>
                <a:gd name="connsiteY4" fmla="*/ 44069 h 354202"/>
                <a:gd name="connsiteX5" fmla="*/ 88138 w 88138"/>
                <a:gd name="connsiteY5" fmla="*/ 310134 h 354202"/>
                <a:gd name="connsiteX6" fmla="*/ 44069 w 88138"/>
                <a:gd name="connsiteY6" fmla="*/ 354203 h 354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138" h="354202">
                  <a:moveTo>
                    <a:pt x="44069" y="354203"/>
                  </a:moveTo>
                  <a:cubicBezTo>
                    <a:pt x="19685" y="354203"/>
                    <a:pt x="0" y="334518"/>
                    <a:pt x="0" y="310134"/>
                  </a:cubicBezTo>
                  <a:lnTo>
                    <a:pt x="0" y="44069"/>
                  </a:lnTo>
                  <a:cubicBezTo>
                    <a:pt x="0" y="19685"/>
                    <a:pt x="19685" y="0"/>
                    <a:pt x="44069" y="0"/>
                  </a:cubicBezTo>
                  <a:cubicBezTo>
                    <a:pt x="68453" y="0"/>
                    <a:pt x="88138" y="19685"/>
                    <a:pt x="88138" y="44069"/>
                  </a:cubicBezTo>
                  <a:lnTo>
                    <a:pt x="88138" y="310134"/>
                  </a:lnTo>
                  <a:cubicBezTo>
                    <a:pt x="88138" y="334518"/>
                    <a:pt x="68453" y="354203"/>
                    <a:pt x="44069" y="354203"/>
                  </a:cubicBezTo>
                  <a:close/>
                </a:path>
              </a:pathLst>
            </a:custGeom>
            <a:solidFill>
              <a:srgbClr val="FFDCDC"/>
            </a:solidFill>
            <a:ln w="0" cap="flat">
              <a:noFill/>
              <a:prstDash val="solid"/>
              <a:miter/>
            </a:ln>
          </p:spPr>
          <p:txBody>
            <a:bodyPr rtlCol="0" anchor="ctr"/>
            <a:lstStyle/>
            <a:p>
              <a:endParaRPr lang="en-GB"/>
            </a:p>
          </p:txBody>
        </p:sp>
        <p:sp>
          <p:nvSpPr>
            <p:cNvPr id="89" name="Freeform: Shape 88">
              <a:extLst>
                <a:ext uri="{FF2B5EF4-FFF2-40B4-BE49-F238E27FC236}">
                  <a16:creationId xmlns:a16="http://schemas.microsoft.com/office/drawing/2014/main" id="{9BB08767-2E23-EB53-979D-9AA09EB624CE}"/>
                </a:ext>
              </a:extLst>
            </p:cNvPr>
            <p:cNvSpPr/>
            <p:nvPr/>
          </p:nvSpPr>
          <p:spPr>
            <a:xfrm>
              <a:off x="-3212773" y="3597319"/>
              <a:ext cx="265429" cy="238378"/>
            </a:xfrm>
            <a:custGeom>
              <a:avLst/>
              <a:gdLst>
                <a:gd name="connsiteX0" fmla="*/ 0 w 265429"/>
                <a:gd name="connsiteY0" fmla="*/ 0 h 238378"/>
                <a:gd name="connsiteX1" fmla="*/ 265430 w 265429"/>
                <a:gd name="connsiteY1" fmla="*/ 0 h 238378"/>
                <a:gd name="connsiteX2" fmla="*/ 265430 w 265429"/>
                <a:gd name="connsiteY2" fmla="*/ 238379 h 238378"/>
                <a:gd name="connsiteX3" fmla="*/ 0 w 265429"/>
                <a:gd name="connsiteY3" fmla="*/ 238379 h 238378"/>
              </a:gdLst>
              <a:ahLst/>
              <a:cxnLst>
                <a:cxn ang="0">
                  <a:pos x="connsiteX0" y="connsiteY0"/>
                </a:cxn>
                <a:cxn ang="0">
                  <a:pos x="connsiteX1" y="connsiteY1"/>
                </a:cxn>
                <a:cxn ang="0">
                  <a:pos x="connsiteX2" y="connsiteY2"/>
                </a:cxn>
                <a:cxn ang="0">
                  <a:pos x="connsiteX3" y="connsiteY3"/>
                </a:cxn>
              </a:cxnLst>
              <a:rect l="l" t="t" r="r" b="b"/>
              <a:pathLst>
                <a:path w="265429" h="238378">
                  <a:moveTo>
                    <a:pt x="0" y="0"/>
                  </a:moveTo>
                  <a:lnTo>
                    <a:pt x="265430" y="0"/>
                  </a:lnTo>
                  <a:lnTo>
                    <a:pt x="265430" y="238379"/>
                  </a:lnTo>
                  <a:lnTo>
                    <a:pt x="0" y="238379"/>
                  </a:lnTo>
                  <a:close/>
                </a:path>
              </a:pathLst>
            </a:custGeom>
            <a:solidFill>
              <a:srgbClr val="FFDCDC"/>
            </a:solidFill>
            <a:ln w="0" cap="flat">
              <a:noFill/>
              <a:prstDash val="solid"/>
              <a:miter/>
            </a:ln>
          </p:spPr>
          <p:txBody>
            <a:bodyPr rtlCol="0" anchor="ctr"/>
            <a:lstStyle/>
            <a:p>
              <a:endParaRPr lang="en-GB"/>
            </a:p>
          </p:txBody>
        </p:sp>
        <p:sp>
          <p:nvSpPr>
            <p:cNvPr id="90" name="Freeform: Shape 89">
              <a:extLst>
                <a:ext uri="{FF2B5EF4-FFF2-40B4-BE49-F238E27FC236}">
                  <a16:creationId xmlns:a16="http://schemas.microsoft.com/office/drawing/2014/main" id="{2E6D88BB-4ACD-04BD-D4CB-580804C3060E}"/>
                </a:ext>
              </a:extLst>
            </p:cNvPr>
            <p:cNvSpPr/>
            <p:nvPr/>
          </p:nvSpPr>
          <p:spPr>
            <a:xfrm>
              <a:off x="-3294816" y="3298487"/>
              <a:ext cx="396748" cy="330454"/>
            </a:xfrm>
            <a:custGeom>
              <a:avLst/>
              <a:gdLst>
                <a:gd name="connsiteX0" fmla="*/ 278003 w 396748"/>
                <a:gd name="connsiteY0" fmla="*/ 0 h 330454"/>
                <a:gd name="connsiteX1" fmla="*/ 147955 w 396748"/>
                <a:gd name="connsiteY1" fmla="*/ 0 h 330454"/>
                <a:gd name="connsiteX2" fmla="*/ 62992 w 396748"/>
                <a:gd name="connsiteY2" fmla="*/ 26797 h 330454"/>
                <a:gd name="connsiteX3" fmla="*/ 62992 w 396748"/>
                <a:gd name="connsiteY3" fmla="*/ 69596 h 330454"/>
                <a:gd name="connsiteX4" fmla="*/ 58039 w 396748"/>
                <a:gd name="connsiteY4" fmla="*/ 74549 h 330454"/>
                <a:gd name="connsiteX5" fmla="*/ 53087 w 396748"/>
                <a:gd name="connsiteY5" fmla="*/ 69596 h 330454"/>
                <a:gd name="connsiteX6" fmla="*/ 53087 w 396748"/>
                <a:gd name="connsiteY6" fmla="*/ 34417 h 330454"/>
                <a:gd name="connsiteX7" fmla="*/ 0 w 396748"/>
                <a:gd name="connsiteY7" fmla="*/ 148082 h 330454"/>
                <a:gd name="connsiteX8" fmla="*/ 0 w 396748"/>
                <a:gd name="connsiteY8" fmla="*/ 148082 h 330454"/>
                <a:gd name="connsiteX9" fmla="*/ 182373 w 396748"/>
                <a:gd name="connsiteY9" fmla="*/ 330454 h 330454"/>
                <a:gd name="connsiteX10" fmla="*/ 278257 w 396748"/>
                <a:gd name="connsiteY10" fmla="*/ 330454 h 330454"/>
                <a:gd name="connsiteX11" fmla="*/ 396749 w 396748"/>
                <a:gd name="connsiteY11" fmla="*/ 211963 h 330454"/>
                <a:gd name="connsiteX12" fmla="*/ 396749 w 396748"/>
                <a:gd name="connsiteY12" fmla="*/ 118618 h 330454"/>
                <a:gd name="connsiteX13" fmla="*/ 278257 w 396748"/>
                <a:gd name="connsiteY13" fmla="*/ 127 h 330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6748" h="330454">
                  <a:moveTo>
                    <a:pt x="278003" y="0"/>
                  </a:moveTo>
                  <a:lnTo>
                    <a:pt x="147955" y="0"/>
                  </a:lnTo>
                  <a:cubicBezTo>
                    <a:pt x="116332" y="0"/>
                    <a:pt x="86995" y="9906"/>
                    <a:pt x="62992" y="26797"/>
                  </a:cubicBezTo>
                  <a:lnTo>
                    <a:pt x="62992" y="69596"/>
                  </a:lnTo>
                  <a:cubicBezTo>
                    <a:pt x="62992" y="72390"/>
                    <a:pt x="60706" y="74549"/>
                    <a:pt x="58039" y="74549"/>
                  </a:cubicBezTo>
                  <a:cubicBezTo>
                    <a:pt x="55373" y="74549"/>
                    <a:pt x="53087" y="72263"/>
                    <a:pt x="53087" y="69596"/>
                  </a:cubicBezTo>
                  <a:lnTo>
                    <a:pt x="53087" y="34417"/>
                  </a:lnTo>
                  <a:cubicBezTo>
                    <a:pt x="20575" y="61595"/>
                    <a:pt x="0" y="102362"/>
                    <a:pt x="0" y="148082"/>
                  </a:cubicBezTo>
                  <a:lnTo>
                    <a:pt x="0" y="148082"/>
                  </a:lnTo>
                  <a:cubicBezTo>
                    <a:pt x="0" y="248793"/>
                    <a:pt x="81662" y="330454"/>
                    <a:pt x="182373" y="330454"/>
                  </a:cubicBezTo>
                  <a:lnTo>
                    <a:pt x="278257" y="330454"/>
                  </a:lnTo>
                  <a:cubicBezTo>
                    <a:pt x="343663" y="330454"/>
                    <a:pt x="396749" y="277368"/>
                    <a:pt x="396749" y="211963"/>
                  </a:cubicBezTo>
                  <a:lnTo>
                    <a:pt x="396749" y="118618"/>
                  </a:lnTo>
                  <a:cubicBezTo>
                    <a:pt x="396749" y="53213"/>
                    <a:pt x="343663" y="127"/>
                    <a:pt x="278257" y="127"/>
                  </a:cubicBezTo>
                  <a:close/>
                </a:path>
              </a:pathLst>
            </a:custGeom>
            <a:solidFill>
              <a:srgbClr val="FFDCDC"/>
            </a:solidFill>
            <a:ln w="0" cap="flat">
              <a:noFill/>
              <a:prstDash val="solid"/>
              <a:miter/>
            </a:ln>
          </p:spPr>
          <p:txBody>
            <a:bodyPr rtlCol="0" anchor="ctr"/>
            <a:lstStyle/>
            <a:p>
              <a:endParaRPr lang="en-GB"/>
            </a:p>
          </p:txBody>
        </p:sp>
        <p:sp>
          <p:nvSpPr>
            <p:cNvPr id="91" name="Freeform: Shape 90">
              <a:extLst>
                <a:ext uri="{FF2B5EF4-FFF2-40B4-BE49-F238E27FC236}">
                  <a16:creationId xmlns:a16="http://schemas.microsoft.com/office/drawing/2014/main" id="{454DB4E2-39D4-D51E-22CD-5955E0CB05AE}"/>
                </a:ext>
              </a:extLst>
            </p:cNvPr>
            <p:cNvSpPr/>
            <p:nvPr/>
          </p:nvSpPr>
          <p:spPr>
            <a:xfrm>
              <a:off x="-3330121" y="2991181"/>
              <a:ext cx="431800" cy="842612"/>
            </a:xfrm>
            <a:custGeom>
              <a:avLst/>
              <a:gdLst>
                <a:gd name="connsiteX0" fmla="*/ 272161 w 431800"/>
                <a:gd name="connsiteY0" fmla="*/ 309085 h 842612"/>
                <a:gd name="connsiteX1" fmla="*/ 272161 w 431800"/>
                <a:gd name="connsiteY1" fmla="*/ 206469 h 842612"/>
                <a:gd name="connsiteX2" fmla="*/ 228092 w 431800"/>
                <a:gd name="connsiteY2" fmla="*/ 162400 h 842612"/>
                <a:gd name="connsiteX3" fmla="*/ 186309 w 431800"/>
                <a:gd name="connsiteY3" fmla="*/ 192372 h 842612"/>
                <a:gd name="connsiteX4" fmla="*/ 431800 w 431800"/>
                <a:gd name="connsiteY4" fmla="*/ 439514 h 842612"/>
                <a:gd name="connsiteX5" fmla="*/ 431800 w 431800"/>
                <a:gd name="connsiteY5" fmla="*/ 313530 h 842612"/>
                <a:gd name="connsiteX6" fmla="*/ 387731 w 431800"/>
                <a:gd name="connsiteY6" fmla="*/ 269461 h 842612"/>
                <a:gd name="connsiteX7" fmla="*/ 351155 w 431800"/>
                <a:gd name="connsiteY7" fmla="*/ 288892 h 842612"/>
                <a:gd name="connsiteX8" fmla="*/ 351282 w 431800"/>
                <a:gd name="connsiteY8" fmla="*/ 309085 h 842612"/>
                <a:gd name="connsiteX9" fmla="*/ 351282 w 431800"/>
                <a:gd name="connsiteY9" fmla="*/ 262730 h 842612"/>
                <a:gd name="connsiteX10" fmla="*/ 307213 w 431800"/>
                <a:gd name="connsiteY10" fmla="*/ 218661 h 842612"/>
                <a:gd name="connsiteX11" fmla="*/ 271907 w 431800"/>
                <a:gd name="connsiteY11" fmla="*/ 236314 h 842612"/>
                <a:gd name="connsiteX12" fmla="*/ 382651 w 431800"/>
                <a:gd name="connsiteY12" fmla="*/ 842485 h 842612"/>
                <a:gd name="connsiteX13" fmla="*/ 382651 w 431800"/>
                <a:gd name="connsiteY13" fmla="*/ 615155 h 842612"/>
                <a:gd name="connsiteX14" fmla="*/ 431673 w 431800"/>
                <a:gd name="connsiteY14" fmla="*/ 519143 h 842612"/>
                <a:gd name="connsiteX15" fmla="*/ 431673 w 431800"/>
                <a:gd name="connsiteY15" fmla="*/ 425798 h 842612"/>
                <a:gd name="connsiteX16" fmla="*/ 88138 w 431800"/>
                <a:gd name="connsiteY16" fmla="*/ 341724 h 842612"/>
                <a:gd name="connsiteX17" fmla="*/ 88138 w 431800"/>
                <a:gd name="connsiteY17" fmla="*/ 376903 h 842612"/>
                <a:gd name="connsiteX18" fmla="*/ 93091 w 431800"/>
                <a:gd name="connsiteY18" fmla="*/ 381856 h 842612"/>
                <a:gd name="connsiteX19" fmla="*/ 93091 w 431800"/>
                <a:gd name="connsiteY19" fmla="*/ 381856 h 842612"/>
                <a:gd name="connsiteX20" fmla="*/ 98044 w 431800"/>
                <a:gd name="connsiteY20" fmla="*/ 376903 h 842612"/>
                <a:gd name="connsiteX21" fmla="*/ 98044 w 431800"/>
                <a:gd name="connsiteY21" fmla="*/ 45560 h 842612"/>
                <a:gd name="connsiteX22" fmla="*/ 139192 w 431800"/>
                <a:gd name="connsiteY22" fmla="*/ 94 h 842612"/>
                <a:gd name="connsiteX23" fmla="*/ 186182 w 431800"/>
                <a:gd name="connsiteY23" fmla="*/ 44036 h 842612"/>
                <a:gd name="connsiteX24" fmla="*/ 186182 w 431800"/>
                <a:gd name="connsiteY24" fmla="*/ 309085 h 842612"/>
                <a:gd name="connsiteX25" fmla="*/ 117221 w 431800"/>
                <a:gd name="connsiteY25" fmla="*/ 842612 h 842612"/>
                <a:gd name="connsiteX26" fmla="*/ 117221 w 431800"/>
                <a:gd name="connsiteY26" fmla="*/ 607789 h 842612"/>
                <a:gd name="connsiteX27" fmla="*/ 57150 w 431800"/>
                <a:gd name="connsiteY27" fmla="*/ 542384 h 842612"/>
                <a:gd name="connsiteX28" fmla="*/ 25908 w 431800"/>
                <a:gd name="connsiteY28" fmla="*/ 511142 h 842612"/>
                <a:gd name="connsiteX29" fmla="*/ 0 w 431800"/>
                <a:gd name="connsiteY29" fmla="*/ 448658 h 842612"/>
                <a:gd name="connsiteX30" fmla="*/ 0 w 431800"/>
                <a:gd name="connsiteY30" fmla="*/ 316832 h 842612"/>
                <a:gd name="connsiteX31" fmla="*/ 21209 w 431800"/>
                <a:gd name="connsiteY31" fmla="*/ 295623 h 842612"/>
                <a:gd name="connsiteX32" fmla="*/ 44069 w 431800"/>
                <a:gd name="connsiteY32" fmla="*/ 295623 h 842612"/>
                <a:gd name="connsiteX33" fmla="*/ 88138 w 431800"/>
                <a:gd name="connsiteY33" fmla="*/ 339692 h 842612"/>
                <a:gd name="connsiteX34" fmla="*/ 88138 w 431800"/>
                <a:gd name="connsiteY34" fmla="*/ 341851 h 84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1800" h="842612">
                  <a:moveTo>
                    <a:pt x="272161" y="309085"/>
                  </a:moveTo>
                  <a:lnTo>
                    <a:pt x="272161" y="206469"/>
                  </a:lnTo>
                  <a:cubicBezTo>
                    <a:pt x="272161" y="182085"/>
                    <a:pt x="252476" y="162400"/>
                    <a:pt x="228092" y="162400"/>
                  </a:cubicBezTo>
                  <a:cubicBezTo>
                    <a:pt x="208661" y="162400"/>
                    <a:pt x="192278" y="174973"/>
                    <a:pt x="186309" y="192372"/>
                  </a:cubicBezTo>
                  <a:moveTo>
                    <a:pt x="431800" y="439514"/>
                  </a:moveTo>
                  <a:lnTo>
                    <a:pt x="431800" y="313530"/>
                  </a:lnTo>
                  <a:cubicBezTo>
                    <a:pt x="431800" y="289146"/>
                    <a:pt x="412115" y="269461"/>
                    <a:pt x="387731" y="269461"/>
                  </a:cubicBezTo>
                  <a:cubicBezTo>
                    <a:pt x="372491" y="269461"/>
                    <a:pt x="359156" y="277208"/>
                    <a:pt x="351155" y="288892"/>
                  </a:cubicBezTo>
                  <a:moveTo>
                    <a:pt x="351282" y="309085"/>
                  </a:moveTo>
                  <a:lnTo>
                    <a:pt x="351282" y="262730"/>
                  </a:lnTo>
                  <a:cubicBezTo>
                    <a:pt x="351282" y="238346"/>
                    <a:pt x="331597" y="218661"/>
                    <a:pt x="307213" y="218661"/>
                  </a:cubicBezTo>
                  <a:cubicBezTo>
                    <a:pt x="292735" y="218661"/>
                    <a:pt x="279908" y="225646"/>
                    <a:pt x="271907" y="236314"/>
                  </a:cubicBezTo>
                  <a:moveTo>
                    <a:pt x="382651" y="842485"/>
                  </a:moveTo>
                  <a:lnTo>
                    <a:pt x="382651" y="615155"/>
                  </a:lnTo>
                  <a:cubicBezTo>
                    <a:pt x="412369" y="593565"/>
                    <a:pt x="431673" y="558640"/>
                    <a:pt x="431673" y="519143"/>
                  </a:cubicBezTo>
                  <a:lnTo>
                    <a:pt x="431673" y="425798"/>
                  </a:lnTo>
                  <a:moveTo>
                    <a:pt x="88138" y="341724"/>
                  </a:moveTo>
                  <a:lnTo>
                    <a:pt x="88138" y="376903"/>
                  </a:lnTo>
                  <a:cubicBezTo>
                    <a:pt x="88138" y="379697"/>
                    <a:pt x="90424" y="381856"/>
                    <a:pt x="93091" y="381856"/>
                  </a:cubicBezTo>
                  <a:lnTo>
                    <a:pt x="93091" y="381856"/>
                  </a:lnTo>
                  <a:cubicBezTo>
                    <a:pt x="95885" y="381856"/>
                    <a:pt x="98044" y="379570"/>
                    <a:pt x="98044" y="376903"/>
                  </a:cubicBezTo>
                  <a:lnTo>
                    <a:pt x="98044" y="45560"/>
                  </a:lnTo>
                  <a:cubicBezTo>
                    <a:pt x="98044" y="22065"/>
                    <a:pt x="115697" y="1618"/>
                    <a:pt x="139192" y="94"/>
                  </a:cubicBezTo>
                  <a:cubicBezTo>
                    <a:pt x="164846" y="-1557"/>
                    <a:pt x="186182" y="18763"/>
                    <a:pt x="186182" y="44036"/>
                  </a:cubicBezTo>
                  <a:lnTo>
                    <a:pt x="186182" y="309085"/>
                  </a:lnTo>
                  <a:moveTo>
                    <a:pt x="117221" y="842612"/>
                  </a:moveTo>
                  <a:lnTo>
                    <a:pt x="117221" y="607789"/>
                  </a:lnTo>
                  <a:cubicBezTo>
                    <a:pt x="92202" y="591279"/>
                    <a:pt x="71628" y="568927"/>
                    <a:pt x="57150" y="542384"/>
                  </a:cubicBezTo>
                  <a:lnTo>
                    <a:pt x="25908" y="511142"/>
                  </a:lnTo>
                  <a:cubicBezTo>
                    <a:pt x="9144" y="494505"/>
                    <a:pt x="0" y="472280"/>
                    <a:pt x="0" y="448658"/>
                  </a:cubicBezTo>
                  <a:lnTo>
                    <a:pt x="0" y="316832"/>
                  </a:lnTo>
                  <a:cubicBezTo>
                    <a:pt x="0" y="305148"/>
                    <a:pt x="9525" y="295623"/>
                    <a:pt x="21209" y="295623"/>
                  </a:cubicBezTo>
                  <a:lnTo>
                    <a:pt x="44069" y="295623"/>
                  </a:lnTo>
                  <a:cubicBezTo>
                    <a:pt x="68453" y="295623"/>
                    <a:pt x="88138" y="315308"/>
                    <a:pt x="88138" y="339692"/>
                  </a:cubicBezTo>
                  <a:lnTo>
                    <a:pt x="88138" y="341851"/>
                  </a:lnTo>
                </a:path>
              </a:pathLst>
            </a:custGeom>
            <a:noFill/>
            <a:ln w="19050" cap="flat">
              <a:solidFill>
                <a:srgbClr val="3D342A"/>
              </a:solidFill>
              <a:prstDash val="solid"/>
              <a:round/>
            </a:ln>
          </p:spPr>
          <p:txBody>
            <a:bodyPr rtlCol="0" anchor="ctr"/>
            <a:lstStyle/>
            <a:p>
              <a:endParaRPr lang="en-GB"/>
            </a:p>
          </p:txBody>
        </p:sp>
      </p:grpSp>
      <p:grpSp>
        <p:nvGrpSpPr>
          <p:cNvPr id="233" name="Group 232">
            <a:extLst>
              <a:ext uri="{FF2B5EF4-FFF2-40B4-BE49-F238E27FC236}">
                <a16:creationId xmlns:a16="http://schemas.microsoft.com/office/drawing/2014/main" id="{A6FF3CA3-6D7A-E9B8-5927-3B653F8F494C}"/>
              </a:ext>
            </a:extLst>
          </p:cNvPr>
          <p:cNvGrpSpPr/>
          <p:nvPr userDrawn="1"/>
        </p:nvGrpSpPr>
        <p:grpSpPr>
          <a:xfrm>
            <a:off x="10048549" y="2974721"/>
            <a:ext cx="1107032" cy="1856013"/>
            <a:chOff x="-2948994" y="2678310"/>
            <a:chExt cx="1107032" cy="1856013"/>
          </a:xfrm>
        </p:grpSpPr>
        <p:sp>
          <p:nvSpPr>
            <p:cNvPr id="92" name="Freeform: Shape 91">
              <a:extLst>
                <a:ext uri="{FF2B5EF4-FFF2-40B4-BE49-F238E27FC236}">
                  <a16:creationId xmlns:a16="http://schemas.microsoft.com/office/drawing/2014/main" id="{BF4089B9-28DE-4AB6-7391-F0E3DE0D8FB5}"/>
                </a:ext>
              </a:extLst>
            </p:cNvPr>
            <p:cNvSpPr/>
            <p:nvPr/>
          </p:nvSpPr>
          <p:spPr>
            <a:xfrm>
              <a:off x="-2450774" y="2685966"/>
              <a:ext cx="304165" cy="455041"/>
            </a:xfrm>
            <a:custGeom>
              <a:avLst/>
              <a:gdLst>
                <a:gd name="connsiteX0" fmla="*/ 0 w 304165"/>
                <a:gd name="connsiteY0" fmla="*/ 229108 h 455041"/>
                <a:gd name="connsiteX1" fmla="*/ 38481 w 304165"/>
                <a:gd name="connsiteY1" fmla="*/ 251587 h 455041"/>
                <a:gd name="connsiteX2" fmla="*/ 146304 w 304165"/>
                <a:gd name="connsiteY2" fmla="*/ 359283 h 455041"/>
                <a:gd name="connsiteX3" fmla="*/ 187579 w 304165"/>
                <a:gd name="connsiteY3" fmla="*/ 455041 h 455041"/>
                <a:gd name="connsiteX4" fmla="*/ 302006 w 304165"/>
                <a:gd name="connsiteY4" fmla="*/ 406908 h 455041"/>
                <a:gd name="connsiteX5" fmla="*/ 268224 w 304165"/>
                <a:gd name="connsiteY5" fmla="*/ 326263 h 455041"/>
                <a:gd name="connsiteX6" fmla="*/ 268224 w 304165"/>
                <a:gd name="connsiteY6" fmla="*/ 289814 h 455041"/>
                <a:gd name="connsiteX7" fmla="*/ 304165 w 304165"/>
                <a:gd name="connsiteY7" fmla="*/ 203073 h 455041"/>
                <a:gd name="connsiteX8" fmla="*/ 304165 w 304165"/>
                <a:gd name="connsiteY8" fmla="*/ 108839 h 455041"/>
                <a:gd name="connsiteX9" fmla="*/ 195199 w 304165"/>
                <a:gd name="connsiteY9" fmla="*/ 0 h 455041"/>
                <a:gd name="connsiteX10" fmla="*/ 141986 w 304165"/>
                <a:gd name="connsiteY10" fmla="*/ 0 h 455041"/>
                <a:gd name="connsiteX11" fmla="*/ 33147 w 304165"/>
                <a:gd name="connsiteY11" fmla="*/ 108839 h 455041"/>
                <a:gd name="connsiteX12" fmla="*/ 33147 w 304165"/>
                <a:gd name="connsiteY12" fmla="*/ 161417 h 455041"/>
                <a:gd name="connsiteX13" fmla="*/ 0 w 304165"/>
                <a:gd name="connsiteY13" fmla="*/ 229108 h 45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165" h="455041">
                  <a:moveTo>
                    <a:pt x="0" y="229108"/>
                  </a:moveTo>
                  <a:lnTo>
                    <a:pt x="38481" y="251587"/>
                  </a:lnTo>
                  <a:cubicBezTo>
                    <a:pt x="38481" y="285369"/>
                    <a:pt x="62992" y="356235"/>
                    <a:pt x="146304" y="359283"/>
                  </a:cubicBezTo>
                  <a:lnTo>
                    <a:pt x="187579" y="455041"/>
                  </a:lnTo>
                  <a:lnTo>
                    <a:pt x="302006" y="406908"/>
                  </a:lnTo>
                  <a:lnTo>
                    <a:pt x="268224" y="326263"/>
                  </a:lnTo>
                  <a:lnTo>
                    <a:pt x="268224" y="289814"/>
                  </a:lnTo>
                  <a:cubicBezTo>
                    <a:pt x="291211" y="266827"/>
                    <a:pt x="304165" y="235585"/>
                    <a:pt x="304165" y="203073"/>
                  </a:cubicBezTo>
                  <a:lnTo>
                    <a:pt x="304165" y="108839"/>
                  </a:lnTo>
                  <a:cubicBezTo>
                    <a:pt x="304165" y="48641"/>
                    <a:pt x="255397" y="0"/>
                    <a:pt x="195199" y="0"/>
                  </a:cubicBezTo>
                  <a:lnTo>
                    <a:pt x="141986" y="0"/>
                  </a:lnTo>
                  <a:cubicBezTo>
                    <a:pt x="81915" y="0"/>
                    <a:pt x="33147" y="48641"/>
                    <a:pt x="33147" y="108839"/>
                  </a:cubicBezTo>
                  <a:lnTo>
                    <a:pt x="33147" y="161417"/>
                  </a:lnTo>
                  <a:cubicBezTo>
                    <a:pt x="33147" y="161417"/>
                    <a:pt x="0" y="229108"/>
                    <a:pt x="0" y="229108"/>
                  </a:cubicBezTo>
                  <a:close/>
                </a:path>
              </a:pathLst>
            </a:custGeom>
            <a:solidFill>
              <a:srgbClr val="FFDCDC"/>
            </a:solidFill>
            <a:ln w="0" cap="flat">
              <a:noFill/>
              <a:prstDash val="solid"/>
              <a:miter/>
            </a:ln>
          </p:spPr>
          <p:txBody>
            <a:bodyPr rtlCol="0" anchor="ctr"/>
            <a:lstStyle/>
            <a:p>
              <a:endParaRPr lang="en-GB"/>
            </a:p>
          </p:txBody>
        </p:sp>
        <p:sp>
          <p:nvSpPr>
            <p:cNvPr id="93" name="Freeform: Shape 92">
              <a:extLst>
                <a:ext uri="{FF2B5EF4-FFF2-40B4-BE49-F238E27FC236}">
                  <a16:creationId xmlns:a16="http://schemas.microsoft.com/office/drawing/2014/main" id="{9EC22E5D-0BE2-6AF5-BC12-1B0300D60806}"/>
                </a:ext>
              </a:extLst>
            </p:cNvPr>
            <p:cNvSpPr/>
            <p:nvPr/>
          </p:nvSpPr>
          <p:spPr>
            <a:xfrm>
              <a:off x="-2427278" y="2678310"/>
              <a:ext cx="294893" cy="523149"/>
            </a:xfrm>
            <a:custGeom>
              <a:avLst/>
              <a:gdLst>
                <a:gd name="connsiteX0" fmla="*/ 14859 w 294893"/>
                <a:gd name="connsiteY0" fmla="*/ 259243 h 523149"/>
                <a:gd name="connsiteX1" fmla="*/ 94487 w 294893"/>
                <a:gd name="connsiteY1" fmla="*/ 296200 h 523149"/>
                <a:gd name="connsiteX2" fmla="*/ 122427 w 294893"/>
                <a:gd name="connsiteY2" fmla="*/ 233462 h 523149"/>
                <a:gd name="connsiteX3" fmla="*/ 122427 w 294893"/>
                <a:gd name="connsiteY3" fmla="*/ 115987 h 523149"/>
                <a:gd name="connsiteX4" fmla="*/ 90170 w 294893"/>
                <a:gd name="connsiteY4" fmla="*/ 70394 h 523149"/>
                <a:gd name="connsiteX5" fmla="*/ 85217 w 294893"/>
                <a:gd name="connsiteY5" fmla="*/ 59345 h 523149"/>
                <a:gd name="connsiteX6" fmla="*/ 52705 w 294893"/>
                <a:gd name="connsiteY6" fmla="*/ 59345 h 523149"/>
                <a:gd name="connsiteX7" fmla="*/ 26543 w 294893"/>
                <a:gd name="connsiteY7" fmla="*/ 69632 h 523149"/>
                <a:gd name="connsiteX8" fmla="*/ 19812 w 294893"/>
                <a:gd name="connsiteY8" fmla="*/ 64552 h 523149"/>
                <a:gd name="connsiteX9" fmla="*/ 82931 w 294893"/>
                <a:gd name="connsiteY9" fmla="*/ 4735 h 523149"/>
                <a:gd name="connsiteX10" fmla="*/ 114300 w 294893"/>
                <a:gd name="connsiteY10" fmla="*/ 36 h 523149"/>
                <a:gd name="connsiteX11" fmla="*/ 157607 w 294893"/>
                <a:gd name="connsiteY11" fmla="*/ 36 h 523149"/>
                <a:gd name="connsiteX12" fmla="*/ 294894 w 294893"/>
                <a:gd name="connsiteY12" fmla="*/ 137323 h 523149"/>
                <a:gd name="connsiteX13" fmla="*/ 294894 w 294893"/>
                <a:gd name="connsiteY13" fmla="*/ 251750 h 523149"/>
                <a:gd name="connsiteX14" fmla="*/ 247650 w 294893"/>
                <a:gd name="connsiteY14" fmla="*/ 298994 h 523149"/>
                <a:gd name="connsiteX15" fmla="*/ 242188 w 294893"/>
                <a:gd name="connsiteY15" fmla="*/ 298994 h 523149"/>
                <a:gd name="connsiteX16" fmla="*/ 213487 w 294893"/>
                <a:gd name="connsiteY16" fmla="*/ 218222 h 523149"/>
                <a:gd name="connsiteX17" fmla="*/ 217932 w 294893"/>
                <a:gd name="connsiteY17" fmla="*/ 201839 h 523149"/>
                <a:gd name="connsiteX18" fmla="*/ 184912 w 294893"/>
                <a:gd name="connsiteY18" fmla="*/ 168819 h 523149"/>
                <a:gd name="connsiteX19" fmla="*/ 184912 w 294893"/>
                <a:gd name="connsiteY19" fmla="*/ 234859 h 523149"/>
                <a:gd name="connsiteX20" fmla="*/ 184912 w 294893"/>
                <a:gd name="connsiteY20" fmla="*/ 234859 h 523149"/>
                <a:gd name="connsiteX21" fmla="*/ 184912 w 294893"/>
                <a:gd name="connsiteY21" fmla="*/ 326807 h 523149"/>
                <a:gd name="connsiteX22" fmla="*/ 184912 w 294893"/>
                <a:gd name="connsiteY22" fmla="*/ 386497 h 523149"/>
                <a:gd name="connsiteX23" fmla="*/ 105156 w 294893"/>
                <a:gd name="connsiteY23" fmla="*/ 466253 h 523149"/>
                <a:gd name="connsiteX24" fmla="*/ 105156 w 294893"/>
                <a:gd name="connsiteY24" fmla="*/ 466253 h 523149"/>
                <a:gd name="connsiteX25" fmla="*/ 105156 w 294893"/>
                <a:gd name="connsiteY25" fmla="*/ 470571 h 523149"/>
                <a:gd name="connsiteX26" fmla="*/ 52577 w 294893"/>
                <a:gd name="connsiteY26" fmla="*/ 523149 h 523149"/>
                <a:gd name="connsiteX27" fmla="*/ 52577 w 294893"/>
                <a:gd name="connsiteY27" fmla="*/ 523149 h 523149"/>
                <a:gd name="connsiteX28" fmla="*/ 0 w 294893"/>
                <a:gd name="connsiteY28" fmla="*/ 470571 h 523149"/>
                <a:gd name="connsiteX29" fmla="*/ 0 w 294893"/>
                <a:gd name="connsiteY29" fmla="*/ 326807 h 523149"/>
                <a:gd name="connsiteX30" fmla="*/ 0 w 294893"/>
                <a:gd name="connsiteY30" fmla="*/ 273848 h 523149"/>
                <a:gd name="connsiteX31" fmla="*/ 14732 w 294893"/>
                <a:gd name="connsiteY31" fmla="*/ 259116 h 523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4893" h="523149">
                  <a:moveTo>
                    <a:pt x="14859" y="259243"/>
                  </a:moveTo>
                  <a:cubicBezTo>
                    <a:pt x="46989" y="259243"/>
                    <a:pt x="75184" y="273594"/>
                    <a:pt x="94487" y="296200"/>
                  </a:cubicBezTo>
                  <a:cubicBezTo>
                    <a:pt x="104648" y="287564"/>
                    <a:pt x="122427" y="265339"/>
                    <a:pt x="122427" y="233462"/>
                  </a:cubicBezTo>
                  <a:lnTo>
                    <a:pt x="122427" y="115987"/>
                  </a:lnTo>
                  <a:cubicBezTo>
                    <a:pt x="110236" y="103795"/>
                    <a:pt x="98933" y="88809"/>
                    <a:pt x="90170" y="70394"/>
                  </a:cubicBezTo>
                  <a:cubicBezTo>
                    <a:pt x="88392" y="66711"/>
                    <a:pt x="86613" y="63028"/>
                    <a:pt x="85217" y="59345"/>
                  </a:cubicBezTo>
                  <a:lnTo>
                    <a:pt x="52705" y="59345"/>
                  </a:lnTo>
                  <a:cubicBezTo>
                    <a:pt x="52705" y="59345"/>
                    <a:pt x="38100" y="61123"/>
                    <a:pt x="26543" y="69632"/>
                  </a:cubicBezTo>
                  <a:cubicBezTo>
                    <a:pt x="23113" y="72172"/>
                    <a:pt x="18287" y="68616"/>
                    <a:pt x="19812" y="64552"/>
                  </a:cubicBezTo>
                  <a:cubicBezTo>
                    <a:pt x="30480" y="36358"/>
                    <a:pt x="53086" y="13625"/>
                    <a:pt x="82931" y="4735"/>
                  </a:cubicBezTo>
                  <a:cubicBezTo>
                    <a:pt x="100837" y="-726"/>
                    <a:pt x="114300" y="36"/>
                    <a:pt x="114300" y="36"/>
                  </a:cubicBezTo>
                  <a:lnTo>
                    <a:pt x="157607" y="36"/>
                  </a:lnTo>
                  <a:cubicBezTo>
                    <a:pt x="233425" y="36"/>
                    <a:pt x="294894" y="61504"/>
                    <a:pt x="294894" y="137323"/>
                  </a:cubicBezTo>
                  <a:lnTo>
                    <a:pt x="294894" y="251750"/>
                  </a:lnTo>
                  <a:cubicBezTo>
                    <a:pt x="294894" y="277785"/>
                    <a:pt x="273812" y="298994"/>
                    <a:pt x="247650" y="298994"/>
                  </a:cubicBezTo>
                  <a:lnTo>
                    <a:pt x="242188" y="298994"/>
                  </a:lnTo>
                  <a:cubicBezTo>
                    <a:pt x="242188" y="298994"/>
                    <a:pt x="213487" y="218222"/>
                    <a:pt x="213487" y="218222"/>
                  </a:cubicBezTo>
                  <a:cubicBezTo>
                    <a:pt x="216281" y="213396"/>
                    <a:pt x="217932" y="207808"/>
                    <a:pt x="217932" y="201839"/>
                  </a:cubicBezTo>
                  <a:cubicBezTo>
                    <a:pt x="217932" y="183551"/>
                    <a:pt x="203200" y="168819"/>
                    <a:pt x="184912" y="168819"/>
                  </a:cubicBezTo>
                  <a:lnTo>
                    <a:pt x="184912" y="234859"/>
                  </a:lnTo>
                  <a:lnTo>
                    <a:pt x="184912" y="234859"/>
                  </a:lnTo>
                  <a:lnTo>
                    <a:pt x="184912" y="326807"/>
                  </a:lnTo>
                  <a:cubicBezTo>
                    <a:pt x="184912" y="326807"/>
                    <a:pt x="184912" y="386497"/>
                    <a:pt x="184912" y="386497"/>
                  </a:cubicBezTo>
                  <a:cubicBezTo>
                    <a:pt x="184912" y="430566"/>
                    <a:pt x="149225" y="466253"/>
                    <a:pt x="105156" y="466253"/>
                  </a:cubicBezTo>
                  <a:lnTo>
                    <a:pt x="105156" y="466253"/>
                  </a:lnTo>
                  <a:lnTo>
                    <a:pt x="105156" y="470571"/>
                  </a:lnTo>
                  <a:cubicBezTo>
                    <a:pt x="105156" y="499654"/>
                    <a:pt x="81661" y="523149"/>
                    <a:pt x="52577" y="523149"/>
                  </a:cubicBezTo>
                  <a:lnTo>
                    <a:pt x="52577" y="523149"/>
                  </a:lnTo>
                  <a:cubicBezTo>
                    <a:pt x="23495" y="523149"/>
                    <a:pt x="0" y="499654"/>
                    <a:pt x="0" y="470571"/>
                  </a:cubicBezTo>
                  <a:lnTo>
                    <a:pt x="0" y="326807"/>
                  </a:lnTo>
                  <a:cubicBezTo>
                    <a:pt x="0" y="326807"/>
                    <a:pt x="0" y="273848"/>
                    <a:pt x="0" y="273848"/>
                  </a:cubicBezTo>
                  <a:cubicBezTo>
                    <a:pt x="0" y="265720"/>
                    <a:pt x="6603" y="259116"/>
                    <a:pt x="14732" y="259116"/>
                  </a:cubicBezTo>
                  <a:close/>
                </a:path>
              </a:pathLst>
            </a:custGeom>
            <a:solidFill>
              <a:srgbClr val="87176C"/>
            </a:solidFill>
            <a:ln w="0" cap="flat">
              <a:noFill/>
              <a:prstDash val="solid"/>
              <a:miter/>
            </a:ln>
          </p:spPr>
          <p:txBody>
            <a:bodyPr rtlCol="0" anchor="ctr"/>
            <a:lstStyle/>
            <a:p>
              <a:endParaRPr lang="en-GB"/>
            </a:p>
          </p:txBody>
        </p:sp>
        <p:sp>
          <p:nvSpPr>
            <p:cNvPr id="94" name="Freeform: Shape 93">
              <a:extLst>
                <a:ext uri="{FF2B5EF4-FFF2-40B4-BE49-F238E27FC236}">
                  <a16:creationId xmlns:a16="http://schemas.microsoft.com/office/drawing/2014/main" id="{044ABF55-766B-4BCE-7C53-27DDAC21D670}"/>
                </a:ext>
              </a:extLst>
            </p:cNvPr>
            <p:cNvSpPr/>
            <p:nvPr/>
          </p:nvSpPr>
          <p:spPr>
            <a:xfrm>
              <a:off x="-2315011" y="3089318"/>
              <a:ext cx="336600" cy="641096"/>
            </a:xfrm>
            <a:custGeom>
              <a:avLst/>
              <a:gdLst>
                <a:gd name="connsiteX0" fmla="*/ 313817 w 336600"/>
                <a:gd name="connsiteY0" fmla="*/ 641096 h 641096"/>
                <a:gd name="connsiteX1" fmla="*/ 0 w 336600"/>
                <a:gd name="connsiteY1" fmla="*/ 587883 h 641096"/>
                <a:gd name="connsiteX2" fmla="*/ 0 w 336600"/>
                <a:gd name="connsiteY2" fmla="*/ 154559 h 641096"/>
                <a:gd name="connsiteX3" fmla="*/ 154686 w 336600"/>
                <a:gd name="connsiteY3" fmla="*/ 0 h 641096"/>
                <a:gd name="connsiteX4" fmla="*/ 154686 w 336600"/>
                <a:gd name="connsiteY4" fmla="*/ 0 h 641096"/>
                <a:gd name="connsiteX5" fmla="*/ 313817 w 336600"/>
                <a:gd name="connsiteY5" fmla="*/ 641096 h 641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600" h="641096">
                  <a:moveTo>
                    <a:pt x="313817" y="641096"/>
                  </a:moveTo>
                  <a:lnTo>
                    <a:pt x="0" y="587883"/>
                  </a:lnTo>
                  <a:lnTo>
                    <a:pt x="0" y="154559"/>
                  </a:lnTo>
                  <a:cubicBezTo>
                    <a:pt x="0" y="69215"/>
                    <a:pt x="69215" y="-127"/>
                    <a:pt x="154686" y="0"/>
                  </a:cubicBezTo>
                  <a:lnTo>
                    <a:pt x="154686" y="0"/>
                  </a:lnTo>
                  <a:cubicBezTo>
                    <a:pt x="422910" y="0"/>
                    <a:pt x="315849" y="630555"/>
                    <a:pt x="313817" y="641096"/>
                  </a:cubicBezTo>
                </a:path>
              </a:pathLst>
            </a:custGeom>
            <a:solidFill>
              <a:srgbClr val="F5A1DF"/>
            </a:solidFill>
            <a:ln w="0" cap="flat">
              <a:noFill/>
              <a:prstDash val="solid"/>
              <a:miter/>
            </a:ln>
          </p:spPr>
          <p:txBody>
            <a:bodyPr rtlCol="0" anchor="ctr"/>
            <a:lstStyle/>
            <a:p>
              <a:endParaRPr lang="en-GB"/>
            </a:p>
          </p:txBody>
        </p:sp>
        <p:sp>
          <p:nvSpPr>
            <p:cNvPr id="95" name="Freeform: Shape 94">
              <a:extLst>
                <a:ext uri="{FF2B5EF4-FFF2-40B4-BE49-F238E27FC236}">
                  <a16:creationId xmlns:a16="http://schemas.microsoft.com/office/drawing/2014/main" id="{A0886E82-4593-6AEC-F816-CB9D0B250B13}"/>
                </a:ext>
              </a:extLst>
            </p:cNvPr>
            <p:cNvSpPr/>
            <p:nvPr/>
          </p:nvSpPr>
          <p:spPr>
            <a:xfrm>
              <a:off x="-2795198" y="3676820"/>
              <a:ext cx="794131" cy="735584"/>
            </a:xfrm>
            <a:custGeom>
              <a:avLst/>
              <a:gdLst>
                <a:gd name="connsiteX0" fmla="*/ 62230 w 794131"/>
                <a:gd name="connsiteY0" fmla="*/ 166751 h 735584"/>
                <a:gd name="connsiteX1" fmla="*/ 148844 w 794131"/>
                <a:gd name="connsiteY1" fmla="*/ 70485 h 735584"/>
                <a:gd name="connsiteX2" fmla="*/ 148844 w 794131"/>
                <a:gd name="connsiteY2" fmla="*/ 70485 h 735584"/>
                <a:gd name="connsiteX3" fmla="*/ 480314 w 794131"/>
                <a:gd name="connsiteY3" fmla="*/ 0 h 735584"/>
                <a:gd name="connsiteX4" fmla="*/ 794131 w 794131"/>
                <a:gd name="connsiteY4" fmla="*/ 53467 h 735584"/>
                <a:gd name="connsiteX5" fmla="*/ 781431 w 794131"/>
                <a:gd name="connsiteY5" fmla="*/ 119380 h 735584"/>
                <a:gd name="connsiteX6" fmla="*/ 684149 w 794131"/>
                <a:gd name="connsiteY6" fmla="*/ 199771 h 735584"/>
                <a:gd name="connsiteX7" fmla="*/ 294640 w 794131"/>
                <a:gd name="connsiteY7" fmla="*/ 199771 h 735584"/>
                <a:gd name="connsiteX8" fmla="*/ 264033 w 794131"/>
                <a:gd name="connsiteY8" fmla="*/ 199771 h 735584"/>
                <a:gd name="connsiteX9" fmla="*/ 241935 w 794131"/>
                <a:gd name="connsiteY9" fmla="*/ 199771 h 735584"/>
                <a:gd name="connsiteX10" fmla="*/ 223012 w 794131"/>
                <a:gd name="connsiteY10" fmla="*/ 216662 h 735584"/>
                <a:gd name="connsiteX11" fmla="*/ 165862 w 794131"/>
                <a:gd name="connsiteY11" fmla="*/ 735584 h 735584"/>
                <a:gd name="connsiteX12" fmla="*/ 0 w 794131"/>
                <a:gd name="connsiteY12" fmla="*/ 735584 h 735584"/>
                <a:gd name="connsiteX13" fmla="*/ 62357 w 794131"/>
                <a:gd name="connsiteY13" fmla="*/ 166624 h 735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4131" h="735584">
                  <a:moveTo>
                    <a:pt x="62230" y="166751"/>
                  </a:moveTo>
                  <a:cubicBezTo>
                    <a:pt x="67183" y="119253"/>
                    <a:pt x="102108" y="80518"/>
                    <a:pt x="148844" y="70485"/>
                  </a:cubicBezTo>
                  <a:lnTo>
                    <a:pt x="148844" y="70485"/>
                  </a:lnTo>
                  <a:cubicBezTo>
                    <a:pt x="148844" y="70485"/>
                    <a:pt x="480314" y="0"/>
                    <a:pt x="480314" y="0"/>
                  </a:cubicBezTo>
                  <a:lnTo>
                    <a:pt x="794131" y="53467"/>
                  </a:lnTo>
                  <a:lnTo>
                    <a:pt x="781431" y="119380"/>
                  </a:lnTo>
                  <a:cubicBezTo>
                    <a:pt x="772414" y="165989"/>
                    <a:pt x="731647" y="199771"/>
                    <a:pt x="684149" y="199771"/>
                  </a:cubicBezTo>
                  <a:lnTo>
                    <a:pt x="294640" y="199771"/>
                  </a:lnTo>
                  <a:cubicBezTo>
                    <a:pt x="294640" y="199771"/>
                    <a:pt x="264033" y="199771"/>
                    <a:pt x="264033" y="199771"/>
                  </a:cubicBezTo>
                  <a:lnTo>
                    <a:pt x="241935" y="199771"/>
                  </a:lnTo>
                  <a:cubicBezTo>
                    <a:pt x="232283" y="199771"/>
                    <a:pt x="224028" y="207010"/>
                    <a:pt x="223012" y="216662"/>
                  </a:cubicBezTo>
                  <a:lnTo>
                    <a:pt x="165862" y="735584"/>
                  </a:lnTo>
                  <a:lnTo>
                    <a:pt x="0" y="735584"/>
                  </a:lnTo>
                  <a:cubicBezTo>
                    <a:pt x="0" y="735584"/>
                    <a:pt x="62357" y="166624"/>
                    <a:pt x="62357" y="166624"/>
                  </a:cubicBezTo>
                  <a:close/>
                </a:path>
              </a:pathLst>
            </a:custGeom>
            <a:solidFill>
              <a:srgbClr val="87176C"/>
            </a:solidFill>
            <a:ln w="0" cap="flat">
              <a:noFill/>
              <a:prstDash val="solid"/>
              <a:miter/>
            </a:ln>
          </p:spPr>
          <p:txBody>
            <a:bodyPr rtlCol="0" anchor="ctr"/>
            <a:lstStyle/>
            <a:p>
              <a:endParaRPr lang="en-GB"/>
            </a:p>
          </p:txBody>
        </p:sp>
        <p:sp>
          <p:nvSpPr>
            <p:cNvPr id="96" name="Freeform: Shape 95">
              <a:extLst>
                <a:ext uri="{FF2B5EF4-FFF2-40B4-BE49-F238E27FC236}">
                  <a16:creationId xmlns:a16="http://schemas.microsoft.com/office/drawing/2014/main" id="{6D1748A5-8588-844A-B1CD-309FF710CB97}"/>
                </a:ext>
              </a:extLst>
            </p:cNvPr>
            <p:cNvSpPr/>
            <p:nvPr/>
          </p:nvSpPr>
          <p:spPr>
            <a:xfrm>
              <a:off x="-2948994" y="4412531"/>
              <a:ext cx="319531" cy="121792"/>
            </a:xfrm>
            <a:custGeom>
              <a:avLst/>
              <a:gdLst>
                <a:gd name="connsiteX0" fmla="*/ 167513 w 319531"/>
                <a:gd name="connsiteY0" fmla="*/ 0 h 121792"/>
                <a:gd name="connsiteX1" fmla="*/ 167513 w 319531"/>
                <a:gd name="connsiteY1" fmla="*/ 0 h 121792"/>
                <a:gd name="connsiteX2" fmla="*/ 319532 w 319531"/>
                <a:gd name="connsiteY2" fmla="*/ 0 h 121792"/>
                <a:gd name="connsiteX3" fmla="*/ 319532 w 319531"/>
                <a:gd name="connsiteY3" fmla="*/ 19304 h 121792"/>
                <a:gd name="connsiteX4" fmla="*/ 319532 w 319531"/>
                <a:gd name="connsiteY4" fmla="*/ 121793 h 121792"/>
                <a:gd name="connsiteX5" fmla="*/ 167513 w 319531"/>
                <a:gd name="connsiteY5" fmla="*/ 121793 h 121792"/>
                <a:gd name="connsiteX6" fmla="*/ 0 w 319531"/>
                <a:gd name="connsiteY6" fmla="*/ 121793 h 121792"/>
                <a:gd name="connsiteX7" fmla="*/ 0 w 319531"/>
                <a:gd name="connsiteY7" fmla="*/ 121793 h 121792"/>
                <a:gd name="connsiteX8" fmla="*/ 54228 w 319531"/>
                <a:gd name="connsiteY8" fmla="*/ 54356 h 121792"/>
                <a:gd name="connsiteX9" fmla="*/ 147828 w 319531"/>
                <a:gd name="connsiteY9" fmla="*/ 24511 h 121792"/>
                <a:gd name="connsiteX10" fmla="*/ 167513 w 319531"/>
                <a:gd name="connsiteY10" fmla="*/ 127 h 121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9531" h="121792">
                  <a:moveTo>
                    <a:pt x="167513" y="0"/>
                  </a:moveTo>
                  <a:lnTo>
                    <a:pt x="167513" y="0"/>
                  </a:lnTo>
                  <a:cubicBezTo>
                    <a:pt x="167513" y="0"/>
                    <a:pt x="319532" y="0"/>
                    <a:pt x="319532" y="0"/>
                  </a:cubicBezTo>
                  <a:lnTo>
                    <a:pt x="319532" y="19304"/>
                  </a:lnTo>
                  <a:cubicBezTo>
                    <a:pt x="319532" y="19304"/>
                    <a:pt x="319532" y="121793"/>
                    <a:pt x="319532" y="121793"/>
                  </a:cubicBezTo>
                  <a:lnTo>
                    <a:pt x="167513" y="121793"/>
                  </a:lnTo>
                  <a:cubicBezTo>
                    <a:pt x="167513" y="121793"/>
                    <a:pt x="0" y="121793"/>
                    <a:pt x="0" y="121793"/>
                  </a:cubicBezTo>
                  <a:lnTo>
                    <a:pt x="0" y="121793"/>
                  </a:lnTo>
                  <a:cubicBezTo>
                    <a:pt x="0" y="89408"/>
                    <a:pt x="22606" y="61341"/>
                    <a:pt x="54228" y="54356"/>
                  </a:cubicBezTo>
                  <a:lnTo>
                    <a:pt x="147828" y="24511"/>
                  </a:lnTo>
                  <a:cubicBezTo>
                    <a:pt x="159258" y="21971"/>
                    <a:pt x="167513" y="11811"/>
                    <a:pt x="167513" y="127"/>
                  </a:cubicBezTo>
                  <a:close/>
                </a:path>
              </a:pathLst>
            </a:custGeom>
            <a:solidFill>
              <a:srgbClr val="EC66C7"/>
            </a:solidFill>
            <a:ln w="0" cap="flat">
              <a:noFill/>
              <a:prstDash val="solid"/>
              <a:miter/>
            </a:ln>
          </p:spPr>
          <p:txBody>
            <a:bodyPr rtlCol="0" anchor="ctr"/>
            <a:lstStyle/>
            <a:p>
              <a:endParaRPr lang="en-GB"/>
            </a:p>
          </p:txBody>
        </p:sp>
        <p:sp>
          <p:nvSpPr>
            <p:cNvPr id="97" name="Freeform: Shape 96">
              <a:extLst>
                <a:ext uri="{FF2B5EF4-FFF2-40B4-BE49-F238E27FC236}">
                  <a16:creationId xmlns:a16="http://schemas.microsoft.com/office/drawing/2014/main" id="{AEC704D7-CE80-FD13-A07E-E27C0AE65E01}"/>
                </a:ext>
              </a:extLst>
            </p:cNvPr>
            <p:cNvSpPr/>
            <p:nvPr/>
          </p:nvSpPr>
          <p:spPr>
            <a:xfrm>
              <a:off x="-2548309" y="3355664"/>
              <a:ext cx="706347" cy="616304"/>
            </a:xfrm>
            <a:custGeom>
              <a:avLst/>
              <a:gdLst>
                <a:gd name="connsiteX0" fmla="*/ 47625 w 706347"/>
                <a:gd name="connsiteY0" fmla="*/ 616177 h 616304"/>
                <a:gd name="connsiteX1" fmla="*/ 437134 w 706347"/>
                <a:gd name="connsiteY1" fmla="*/ 616177 h 616304"/>
                <a:gd name="connsiteX2" fmla="*/ 627888 w 706347"/>
                <a:gd name="connsiteY2" fmla="*/ 458697 h 616304"/>
                <a:gd name="connsiteX3" fmla="*/ 705485 w 706347"/>
                <a:gd name="connsiteY3" fmla="*/ 56615 h 616304"/>
                <a:gd name="connsiteX4" fmla="*/ 667766 w 706347"/>
                <a:gd name="connsiteY4" fmla="*/ 862 h 616304"/>
                <a:gd name="connsiteX5" fmla="*/ 612013 w 706347"/>
                <a:gd name="connsiteY5" fmla="*/ 38581 h 616304"/>
                <a:gd name="connsiteX6" fmla="*/ 534416 w 706347"/>
                <a:gd name="connsiteY6" fmla="*/ 440663 h 616304"/>
                <a:gd name="connsiteX7" fmla="*/ 437134 w 706347"/>
                <a:gd name="connsiteY7" fmla="*/ 521054 h 616304"/>
                <a:gd name="connsiteX8" fmla="*/ 47625 w 706347"/>
                <a:gd name="connsiteY8" fmla="*/ 521054 h 616304"/>
                <a:gd name="connsiteX9" fmla="*/ 0 w 706347"/>
                <a:gd name="connsiteY9" fmla="*/ 568679 h 616304"/>
                <a:gd name="connsiteX10" fmla="*/ 47625 w 706347"/>
                <a:gd name="connsiteY10" fmla="*/ 616304 h 616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6347" h="616304">
                  <a:moveTo>
                    <a:pt x="47625" y="616177"/>
                  </a:moveTo>
                  <a:lnTo>
                    <a:pt x="437134" y="616177"/>
                  </a:lnTo>
                  <a:cubicBezTo>
                    <a:pt x="530098" y="616177"/>
                    <a:pt x="610362" y="549883"/>
                    <a:pt x="627888" y="458697"/>
                  </a:cubicBezTo>
                  <a:lnTo>
                    <a:pt x="705485" y="56615"/>
                  </a:lnTo>
                  <a:cubicBezTo>
                    <a:pt x="710438" y="30834"/>
                    <a:pt x="693547" y="5815"/>
                    <a:pt x="667766" y="862"/>
                  </a:cubicBezTo>
                  <a:cubicBezTo>
                    <a:pt x="641985" y="-4091"/>
                    <a:pt x="616966" y="12800"/>
                    <a:pt x="612013" y="38581"/>
                  </a:cubicBezTo>
                  <a:lnTo>
                    <a:pt x="534416" y="440663"/>
                  </a:lnTo>
                  <a:cubicBezTo>
                    <a:pt x="525399" y="487145"/>
                    <a:pt x="484505" y="521054"/>
                    <a:pt x="437134" y="521054"/>
                  </a:cubicBezTo>
                  <a:lnTo>
                    <a:pt x="47625" y="521054"/>
                  </a:lnTo>
                  <a:cubicBezTo>
                    <a:pt x="21336" y="521054"/>
                    <a:pt x="0" y="542390"/>
                    <a:pt x="0" y="568679"/>
                  </a:cubicBezTo>
                  <a:cubicBezTo>
                    <a:pt x="0" y="594968"/>
                    <a:pt x="21336" y="616304"/>
                    <a:pt x="47625" y="616304"/>
                  </a:cubicBezTo>
                  <a:close/>
                </a:path>
              </a:pathLst>
            </a:custGeom>
            <a:solidFill>
              <a:srgbClr val="FFFFFF"/>
            </a:solidFill>
            <a:ln w="0" cap="flat">
              <a:noFill/>
              <a:prstDash val="solid"/>
              <a:miter/>
            </a:ln>
          </p:spPr>
          <p:txBody>
            <a:bodyPr rtlCol="0" anchor="ctr"/>
            <a:lstStyle/>
            <a:p>
              <a:endParaRPr lang="en-GB"/>
            </a:p>
          </p:txBody>
        </p:sp>
        <p:sp>
          <p:nvSpPr>
            <p:cNvPr id="98" name="Freeform: Shape 97">
              <a:extLst>
                <a:ext uri="{FF2B5EF4-FFF2-40B4-BE49-F238E27FC236}">
                  <a16:creationId xmlns:a16="http://schemas.microsoft.com/office/drawing/2014/main" id="{5E1EE412-27B4-F72C-39B6-650D6D211DBD}"/>
                </a:ext>
              </a:extLst>
            </p:cNvPr>
            <p:cNvSpPr/>
            <p:nvPr/>
          </p:nvSpPr>
          <p:spPr>
            <a:xfrm>
              <a:off x="-2647386" y="3453809"/>
              <a:ext cx="499253" cy="293496"/>
            </a:xfrm>
            <a:custGeom>
              <a:avLst/>
              <a:gdLst>
                <a:gd name="connsiteX0" fmla="*/ 1033 w 499253"/>
                <a:gd name="connsiteY0" fmla="*/ 293497 h 293496"/>
                <a:gd name="connsiteX1" fmla="*/ 1033 w 499253"/>
                <a:gd name="connsiteY1" fmla="*/ 293497 h 293496"/>
                <a:gd name="connsiteX2" fmla="*/ 423053 w 499253"/>
                <a:gd name="connsiteY2" fmla="*/ 203708 h 293496"/>
                <a:gd name="connsiteX3" fmla="*/ 467376 w 499253"/>
                <a:gd name="connsiteY3" fmla="*/ 160020 h 293496"/>
                <a:gd name="connsiteX4" fmla="*/ 499253 w 499253"/>
                <a:gd name="connsiteY4" fmla="*/ 20574 h 293496"/>
                <a:gd name="connsiteX5" fmla="*/ 408830 w 499253"/>
                <a:gd name="connsiteY5" fmla="*/ 0 h 293496"/>
                <a:gd name="connsiteX6" fmla="*/ 382033 w 499253"/>
                <a:gd name="connsiteY6" fmla="*/ 117348 h 293496"/>
                <a:gd name="connsiteX7" fmla="*/ 381778 w 499253"/>
                <a:gd name="connsiteY7" fmla="*/ 117602 h 293496"/>
                <a:gd name="connsiteX8" fmla="*/ 78757 w 499253"/>
                <a:gd name="connsiteY8" fmla="*/ 181991 h 293496"/>
                <a:gd name="connsiteX9" fmla="*/ 1033 w 499253"/>
                <a:gd name="connsiteY9" fmla="*/ 293370 h 29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9253" h="293496">
                  <a:moveTo>
                    <a:pt x="1033" y="293497"/>
                  </a:moveTo>
                  <a:lnTo>
                    <a:pt x="1033" y="293497"/>
                  </a:lnTo>
                  <a:cubicBezTo>
                    <a:pt x="1033" y="293497"/>
                    <a:pt x="423053" y="203708"/>
                    <a:pt x="423053" y="203708"/>
                  </a:cubicBezTo>
                  <a:cubicBezTo>
                    <a:pt x="445151" y="199009"/>
                    <a:pt x="462423" y="181991"/>
                    <a:pt x="467376" y="160020"/>
                  </a:cubicBezTo>
                  <a:lnTo>
                    <a:pt x="499253" y="20574"/>
                  </a:lnTo>
                  <a:lnTo>
                    <a:pt x="408830" y="0"/>
                  </a:lnTo>
                  <a:lnTo>
                    <a:pt x="382033" y="117348"/>
                  </a:lnTo>
                  <a:lnTo>
                    <a:pt x="381778" y="117602"/>
                  </a:lnTo>
                  <a:lnTo>
                    <a:pt x="78757" y="181991"/>
                  </a:lnTo>
                  <a:cubicBezTo>
                    <a:pt x="27575" y="192913"/>
                    <a:pt x="-6461" y="241554"/>
                    <a:pt x="1033" y="293370"/>
                  </a:cubicBezTo>
                  <a:close/>
                </a:path>
              </a:pathLst>
            </a:custGeom>
            <a:solidFill>
              <a:srgbClr val="FFDCDC"/>
            </a:solidFill>
            <a:ln w="0" cap="flat">
              <a:noFill/>
              <a:prstDash val="solid"/>
              <a:miter/>
            </a:ln>
          </p:spPr>
          <p:txBody>
            <a:bodyPr rtlCol="0" anchor="ctr"/>
            <a:lstStyle/>
            <a:p>
              <a:endParaRPr lang="en-GB"/>
            </a:p>
          </p:txBody>
        </p:sp>
        <p:sp>
          <p:nvSpPr>
            <p:cNvPr id="99" name="Freeform: Shape 98">
              <a:extLst>
                <a:ext uri="{FF2B5EF4-FFF2-40B4-BE49-F238E27FC236}">
                  <a16:creationId xmlns:a16="http://schemas.microsoft.com/office/drawing/2014/main" id="{FE782CE4-CC32-EFC5-967B-8D50AB7A5E21}"/>
                </a:ext>
              </a:extLst>
            </p:cNvPr>
            <p:cNvSpPr/>
            <p:nvPr/>
          </p:nvSpPr>
          <p:spPr>
            <a:xfrm>
              <a:off x="-2266751" y="3156982"/>
              <a:ext cx="204237" cy="324512"/>
            </a:xfrm>
            <a:custGeom>
              <a:avLst/>
              <a:gdLst>
                <a:gd name="connsiteX0" fmla="*/ 0 w 204237"/>
                <a:gd name="connsiteY0" fmla="*/ 290349 h 324512"/>
                <a:gd name="connsiteX1" fmla="*/ 149734 w 204237"/>
                <a:gd name="connsiteY1" fmla="*/ 324512 h 324512"/>
                <a:gd name="connsiteX2" fmla="*/ 202311 w 204237"/>
                <a:gd name="connsiteY2" fmla="*/ 93880 h 324512"/>
                <a:gd name="connsiteX3" fmla="*/ 144526 w 204237"/>
                <a:gd name="connsiteY3" fmla="*/ 1932 h 324512"/>
                <a:gd name="connsiteX4" fmla="*/ 52451 w 204237"/>
                <a:gd name="connsiteY4" fmla="*/ 59717 h 324512"/>
                <a:gd name="connsiteX5" fmla="*/ 0 w 204237"/>
                <a:gd name="connsiteY5" fmla="*/ 290349 h 32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237" h="324512">
                  <a:moveTo>
                    <a:pt x="0" y="290349"/>
                  </a:moveTo>
                  <a:lnTo>
                    <a:pt x="149734" y="324512"/>
                  </a:lnTo>
                  <a:lnTo>
                    <a:pt x="202311" y="93880"/>
                  </a:lnTo>
                  <a:cubicBezTo>
                    <a:pt x="211710" y="52479"/>
                    <a:pt x="185801" y="11330"/>
                    <a:pt x="144526" y="1932"/>
                  </a:cubicBezTo>
                  <a:cubicBezTo>
                    <a:pt x="102998" y="-7466"/>
                    <a:pt x="61976" y="18315"/>
                    <a:pt x="52451" y="59717"/>
                  </a:cubicBezTo>
                  <a:lnTo>
                    <a:pt x="0" y="290349"/>
                  </a:lnTo>
                  <a:close/>
                </a:path>
              </a:pathLst>
            </a:custGeom>
            <a:solidFill>
              <a:srgbClr val="FFFFFF"/>
            </a:solidFill>
            <a:ln w="0" cap="flat">
              <a:noFill/>
              <a:prstDash val="solid"/>
              <a:miter/>
            </a:ln>
          </p:spPr>
          <p:txBody>
            <a:bodyPr rtlCol="0" anchor="ctr"/>
            <a:lstStyle/>
            <a:p>
              <a:endParaRPr lang="en-GB"/>
            </a:p>
          </p:txBody>
        </p:sp>
        <p:sp>
          <p:nvSpPr>
            <p:cNvPr id="100" name="Freeform: Shape 99">
              <a:extLst>
                <a:ext uri="{FF2B5EF4-FFF2-40B4-BE49-F238E27FC236}">
                  <a16:creationId xmlns:a16="http://schemas.microsoft.com/office/drawing/2014/main" id="{9E63D7AA-63BB-DA97-E6D4-1137B87F9552}"/>
                </a:ext>
              </a:extLst>
            </p:cNvPr>
            <p:cNvSpPr/>
            <p:nvPr/>
          </p:nvSpPr>
          <p:spPr>
            <a:xfrm>
              <a:off x="-2948994" y="2678437"/>
              <a:ext cx="1107031" cy="1855760"/>
            </a:xfrm>
            <a:custGeom>
              <a:avLst/>
              <a:gdLst>
                <a:gd name="connsiteX0" fmla="*/ 572135 w 1107031"/>
                <a:gd name="connsiteY0" fmla="*/ 1293658 h 1855760"/>
                <a:gd name="connsiteX1" fmla="*/ 403352 w 1107031"/>
                <a:gd name="connsiteY1" fmla="*/ 1790863 h 1855760"/>
                <a:gd name="connsiteX2" fmla="*/ 449834 w 1107031"/>
                <a:gd name="connsiteY2" fmla="*/ 1855760 h 1855760"/>
                <a:gd name="connsiteX3" fmla="*/ 686943 w 1107031"/>
                <a:gd name="connsiteY3" fmla="*/ 1855760 h 1855760"/>
                <a:gd name="connsiteX4" fmla="*/ 722884 w 1107031"/>
                <a:gd name="connsiteY4" fmla="*/ 1855760 h 1855760"/>
                <a:gd name="connsiteX5" fmla="*/ 959993 w 1107031"/>
                <a:gd name="connsiteY5" fmla="*/ 1855760 h 1855760"/>
                <a:gd name="connsiteX6" fmla="*/ 1006475 w 1107031"/>
                <a:gd name="connsiteY6" fmla="*/ 1790863 h 1855760"/>
                <a:gd name="connsiteX7" fmla="*/ 837692 w 1107031"/>
                <a:gd name="connsiteY7" fmla="*/ 1293658 h 1855760"/>
                <a:gd name="connsiteX8" fmla="*/ 572008 w 1107031"/>
                <a:gd name="connsiteY8" fmla="*/ 1293658 h 1855760"/>
                <a:gd name="connsiteX9" fmla="*/ 1012698 w 1107031"/>
                <a:gd name="connsiteY9" fmla="*/ 715808 h 1855760"/>
                <a:gd name="connsiteX10" fmla="*/ 1068451 w 1107031"/>
                <a:gd name="connsiteY10" fmla="*/ 678089 h 1855760"/>
                <a:gd name="connsiteX11" fmla="*/ 1106170 w 1107031"/>
                <a:gd name="connsiteY11" fmla="*/ 733842 h 1855760"/>
                <a:gd name="connsiteX12" fmla="*/ 1028573 w 1107031"/>
                <a:gd name="connsiteY12" fmla="*/ 1135924 h 1855760"/>
                <a:gd name="connsiteX13" fmla="*/ 837819 w 1107031"/>
                <a:gd name="connsiteY13" fmla="*/ 1293404 h 1855760"/>
                <a:gd name="connsiteX14" fmla="*/ 448310 w 1107031"/>
                <a:gd name="connsiteY14" fmla="*/ 1293404 h 1855760"/>
                <a:gd name="connsiteX15" fmla="*/ 633984 w 1107031"/>
                <a:gd name="connsiteY15" fmla="*/ 565440 h 1855760"/>
                <a:gd name="connsiteX16" fmla="*/ 633984 w 1107031"/>
                <a:gd name="connsiteY16" fmla="*/ 903514 h 1855760"/>
                <a:gd name="connsiteX17" fmla="*/ 814197 w 1107031"/>
                <a:gd name="connsiteY17" fmla="*/ 1029371 h 1855760"/>
                <a:gd name="connsiteX18" fmla="*/ 947801 w 1107031"/>
                <a:gd name="connsiteY18" fmla="*/ 1051977 h 1855760"/>
                <a:gd name="connsiteX19" fmla="*/ 302641 w 1107031"/>
                <a:gd name="connsiteY19" fmla="*/ 1068868 h 1855760"/>
                <a:gd name="connsiteX20" fmla="*/ 302641 w 1107031"/>
                <a:gd name="connsiteY20" fmla="*/ 1068868 h 1855760"/>
                <a:gd name="connsiteX21" fmla="*/ 216027 w 1107031"/>
                <a:gd name="connsiteY21" fmla="*/ 1165134 h 1855760"/>
                <a:gd name="connsiteX22" fmla="*/ 153670 w 1107031"/>
                <a:gd name="connsiteY22" fmla="*/ 1734094 h 1855760"/>
                <a:gd name="connsiteX23" fmla="*/ 319532 w 1107031"/>
                <a:gd name="connsiteY23" fmla="*/ 1734094 h 1855760"/>
                <a:gd name="connsiteX24" fmla="*/ 376682 w 1107031"/>
                <a:gd name="connsiteY24" fmla="*/ 1215172 h 1855760"/>
                <a:gd name="connsiteX25" fmla="*/ 395605 w 1107031"/>
                <a:gd name="connsiteY25" fmla="*/ 1198281 h 1855760"/>
                <a:gd name="connsiteX26" fmla="*/ 417703 w 1107031"/>
                <a:gd name="connsiteY26" fmla="*/ 1198281 h 1855760"/>
                <a:gd name="connsiteX27" fmla="*/ 448310 w 1107031"/>
                <a:gd name="connsiteY27" fmla="*/ 1198281 h 1855760"/>
                <a:gd name="connsiteX28" fmla="*/ 837819 w 1107031"/>
                <a:gd name="connsiteY28" fmla="*/ 1198281 h 1855760"/>
                <a:gd name="connsiteX29" fmla="*/ 935101 w 1107031"/>
                <a:gd name="connsiteY29" fmla="*/ 1117890 h 1855760"/>
                <a:gd name="connsiteX30" fmla="*/ 947801 w 1107031"/>
                <a:gd name="connsiteY30" fmla="*/ 1051977 h 1855760"/>
                <a:gd name="connsiteX31" fmla="*/ 167513 w 1107031"/>
                <a:gd name="connsiteY31" fmla="*/ 1734094 h 1855760"/>
                <a:gd name="connsiteX32" fmla="*/ 167513 w 1107031"/>
                <a:gd name="connsiteY32" fmla="*/ 1734094 h 1855760"/>
                <a:gd name="connsiteX33" fmla="*/ 147828 w 1107031"/>
                <a:gd name="connsiteY33" fmla="*/ 1758478 h 1855760"/>
                <a:gd name="connsiteX34" fmla="*/ 54228 w 1107031"/>
                <a:gd name="connsiteY34" fmla="*/ 1788323 h 1855760"/>
                <a:gd name="connsiteX35" fmla="*/ 0 w 1107031"/>
                <a:gd name="connsiteY35" fmla="*/ 1855760 h 1855760"/>
                <a:gd name="connsiteX36" fmla="*/ 0 w 1107031"/>
                <a:gd name="connsiteY36" fmla="*/ 1855760 h 1855760"/>
                <a:gd name="connsiteX37" fmla="*/ 167513 w 1107031"/>
                <a:gd name="connsiteY37" fmla="*/ 1855760 h 1855760"/>
                <a:gd name="connsiteX38" fmla="*/ 319532 w 1107031"/>
                <a:gd name="connsiteY38" fmla="*/ 1855760 h 1855760"/>
                <a:gd name="connsiteX39" fmla="*/ 319532 w 1107031"/>
                <a:gd name="connsiteY39" fmla="*/ 1753271 h 1855760"/>
                <a:gd name="connsiteX40" fmla="*/ 319532 w 1107031"/>
                <a:gd name="connsiteY40" fmla="*/ 1733968 h 1855760"/>
                <a:gd name="connsiteX41" fmla="*/ 800862 w 1107031"/>
                <a:gd name="connsiteY41" fmla="*/ 795945 h 1855760"/>
                <a:gd name="connsiteX42" fmla="*/ 768985 w 1107031"/>
                <a:gd name="connsiteY42" fmla="*/ 935391 h 1855760"/>
                <a:gd name="connsiteX43" fmla="*/ 724662 w 1107031"/>
                <a:gd name="connsiteY43" fmla="*/ 979079 h 1855760"/>
                <a:gd name="connsiteX44" fmla="*/ 302641 w 1107031"/>
                <a:gd name="connsiteY44" fmla="*/ 1068868 h 1855760"/>
                <a:gd name="connsiteX45" fmla="*/ 302641 w 1107031"/>
                <a:gd name="connsiteY45" fmla="*/ 1068868 h 1855760"/>
                <a:gd name="connsiteX46" fmla="*/ 380365 w 1107031"/>
                <a:gd name="connsiteY46" fmla="*/ 957489 h 1855760"/>
                <a:gd name="connsiteX47" fmla="*/ 683387 w 1107031"/>
                <a:gd name="connsiteY47" fmla="*/ 893100 h 1855760"/>
                <a:gd name="connsiteX48" fmla="*/ 683641 w 1107031"/>
                <a:gd name="connsiteY48" fmla="*/ 892846 h 1855760"/>
                <a:gd name="connsiteX49" fmla="*/ 710438 w 1107031"/>
                <a:gd name="connsiteY49" fmla="*/ 775498 h 1855760"/>
                <a:gd name="connsiteX50" fmla="*/ 826770 w 1107031"/>
                <a:gd name="connsiteY50" fmla="*/ 480604 h 1855760"/>
                <a:gd name="connsiteX51" fmla="*/ 884555 w 1107031"/>
                <a:gd name="connsiteY51" fmla="*/ 572552 h 1855760"/>
                <a:gd name="connsiteX52" fmla="*/ 831977 w 1107031"/>
                <a:gd name="connsiteY52" fmla="*/ 803184 h 1855760"/>
                <a:gd name="connsiteX53" fmla="*/ 682244 w 1107031"/>
                <a:gd name="connsiteY53" fmla="*/ 769021 h 1855760"/>
                <a:gd name="connsiteX54" fmla="*/ 536702 w 1107031"/>
                <a:gd name="connsiteY54" fmla="*/ 259243 h 1855760"/>
                <a:gd name="connsiteX55" fmla="*/ 498221 w 1107031"/>
                <a:gd name="connsiteY55" fmla="*/ 236764 h 1855760"/>
                <a:gd name="connsiteX56" fmla="*/ 531368 w 1107031"/>
                <a:gd name="connsiteY56" fmla="*/ 169073 h 1855760"/>
                <a:gd name="connsiteX57" fmla="*/ 531368 w 1107031"/>
                <a:gd name="connsiteY57" fmla="*/ 116495 h 1855760"/>
                <a:gd name="connsiteX58" fmla="*/ 542290 w 1107031"/>
                <a:gd name="connsiteY58" fmla="*/ 68870 h 1855760"/>
                <a:gd name="connsiteX59" fmla="*/ 541528 w 1107031"/>
                <a:gd name="connsiteY59" fmla="*/ 64552 h 1855760"/>
                <a:gd name="connsiteX60" fmla="*/ 604647 w 1107031"/>
                <a:gd name="connsiteY60" fmla="*/ 4735 h 1855760"/>
                <a:gd name="connsiteX61" fmla="*/ 636016 w 1107031"/>
                <a:gd name="connsiteY61" fmla="*/ 36 h 1855760"/>
                <a:gd name="connsiteX62" fmla="*/ 679323 w 1107031"/>
                <a:gd name="connsiteY62" fmla="*/ 36 h 1855760"/>
                <a:gd name="connsiteX63" fmla="*/ 816610 w 1107031"/>
                <a:gd name="connsiteY63" fmla="*/ 137323 h 1855760"/>
                <a:gd name="connsiteX64" fmla="*/ 816610 w 1107031"/>
                <a:gd name="connsiteY64" fmla="*/ 251750 h 1855760"/>
                <a:gd name="connsiteX65" fmla="*/ 769366 w 1107031"/>
                <a:gd name="connsiteY65" fmla="*/ 298994 h 1855760"/>
                <a:gd name="connsiteX66" fmla="*/ 766445 w 1107031"/>
                <a:gd name="connsiteY66" fmla="*/ 298994 h 1855760"/>
                <a:gd name="connsiteX67" fmla="*/ 766445 w 1107031"/>
                <a:gd name="connsiteY67" fmla="*/ 333792 h 1855760"/>
                <a:gd name="connsiteX68" fmla="*/ 798830 w 1107031"/>
                <a:gd name="connsiteY68" fmla="*/ 411135 h 1855760"/>
                <a:gd name="connsiteX69" fmla="*/ 947801 w 1107031"/>
                <a:gd name="connsiteY69" fmla="*/ 1051850 h 1855760"/>
                <a:gd name="connsiteX70" fmla="*/ 606806 w 1107031"/>
                <a:gd name="connsiteY70" fmla="*/ 59218 h 1855760"/>
                <a:gd name="connsiteX71" fmla="*/ 611759 w 1107031"/>
                <a:gd name="connsiteY71" fmla="*/ 70267 h 1855760"/>
                <a:gd name="connsiteX72" fmla="*/ 644017 w 1107031"/>
                <a:gd name="connsiteY72" fmla="*/ 115860 h 1855760"/>
                <a:gd name="connsiteX73" fmla="*/ 644017 w 1107031"/>
                <a:gd name="connsiteY73" fmla="*/ 233335 h 1855760"/>
                <a:gd name="connsiteX74" fmla="*/ 616077 w 1107031"/>
                <a:gd name="connsiteY74" fmla="*/ 296073 h 1855760"/>
                <a:gd name="connsiteX75" fmla="*/ 536448 w 1107031"/>
                <a:gd name="connsiteY75" fmla="*/ 259116 h 1855760"/>
                <a:gd name="connsiteX76" fmla="*/ 521716 w 1107031"/>
                <a:gd name="connsiteY76" fmla="*/ 273848 h 1855760"/>
                <a:gd name="connsiteX77" fmla="*/ 521716 w 1107031"/>
                <a:gd name="connsiteY77" fmla="*/ 326807 h 1855760"/>
                <a:gd name="connsiteX78" fmla="*/ 521716 w 1107031"/>
                <a:gd name="connsiteY78" fmla="*/ 470571 h 1855760"/>
                <a:gd name="connsiteX79" fmla="*/ 574294 w 1107031"/>
                <a:gd name="connsiteY79" fmla="*/ 523149 h 1855760"/>
                <a:gd name="connsiteX80" fmla="*/ 574294 w 1107031"/>
                <a:gd name="connsiteY80" fmla="*/ 523149 h 1855760"/>
                <a:gd name="connsiteX81" fmla="*/ 626872 w 1107031"/>
                <a:gd name="connsiteY81" fmla="*/ 470571 h 1855760"/>
                <a:gd name="connsiteX82" fmla="*/ 626872 w 1107031"/>
                <a:gd name="connsiteY82" fmla="*/ 466253 h 1855760"/>
                <a:gd name="connsiteX83" fmla="*/ 626872 w 1107031"/>
                <a:gd name="connsiteY83" fmla="*/ 466253 h 1855760"/>
                <a:gd name="connsiteX84" fmla="*/ 706628 w 1107031"/>
                <a:gd name="connsiteY84" fmla="*/ 386497 h 1855760"/>
                <a:gd name="connsiteX85" fmla="*/ 706628 w 1107031"/>
                <a:gd name="connsiteY85" fmla="*/ 326807 h 1855760"/>
                <a:gd name="connsiteX86" fmla="*/ 706628 w 1107031"/>
                <a:gd name="connsiteY86" fmla="*/ 168946 h 185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107031" h="1855760">
                  <a:moveTo>
                    <a:pt x="572135" y="1293658"/>
                  </a:moveTo>
                  <a:lnTo>
                    <a:pt x="403352" y="1790863"/>
                  </a:lnTo>
                  <a:cubicBezTo>
                    <a:pt x="392557" y="1822740"/>
                    <a:pt x="416178" y="1855760"/>
                    <a:pt x="449834" y="1855760"/>
                  </a:cubicBezTo>
                  <a:lnTo>
                    <a:pt x="686943" y="1855760"/>
                  </a:lnTo>
                  <a:cubicBezTo>
                    <a:pt x="686943" y="1855760"/>
                    <a:pt x="722884" y="1855760"/>
                    <a:pt x="722884" y="1855760"/>
                  </a:cubicBezTo>
                  <a:lnTo>
                    <a:pt x="959993" y="1855760"/>
                  </a:lnTo>
                  <a:cubicBezTo>
                    <a:pt x="993648" y="1855760"/>
                    <a:pt x="1017270" y="1822740"/>
                    <a:pt x="1006475" y="1790863"/>
                  </a:cubicBezTo>
                  <a:lnTo>
                    <a:pt x="837692" y="1293658"/>
                  </a:lnTo>
                  <a:lnTo>
                    <a:pt x="572008" y="1293658"/>
                  </a:lnTo>
                  <a:close/>
                  <a:moveTo>
                    <a:pt x="1012698" y="715808"/>
                  </a:moveTo>
                  <a:cubicBezTo>
                    <a:pt x="1017651" y="690027"/>
                    <a:pt x="1042670" y="673136"/>
                    <a:pt x="1068451" y="678089"/>
                  </a:cubicBezTo>
                  <a:cubicBezTo>
                    <a:pt x="1094232" y="683042"/>
                    <a:pt x="1111123" y="708061"/>
                    <a:pt x="1106170" y="733842"/>
                  </a:cubicBezTo>
                  <a:lnTo>
                    <a:pt x="1028573" y="1135924"/>
                  </a:lnTo>
                  <a:cubicBezTo>
                    <a:pt x="1010920" y="1227237"/>
                    <a:pt x="930783" y="1293404"/>
                    <a:pt x="837819" y="1293404"/>
                  </a:cubicBezTo>
                  <a:lnTo>
                    <a:pt x="448310" y="1293404"/>
                  </a:lnTo>
                  <a:moveTo>
                    <a:pt x="633984" y="565440"/>
                  </a:moveTo>
                  <a:lnTo>
                    <a:pt x="633984" y="903514"/>
                  </a:lnTo>
                  <a:moveTo>
                    <a:pt x="814197" y="1029371"/>
                  </a:moveTo>
                  <a:lnTo>
                    <a:pt x="947801" y="1051977"/>
                  </a:lnTo>
                  <a:moveTo>
                    <a:pt x="302641" y="1068868"/>
                  </a:moveTo>
                  <a:lnTo>
                    <a:pt x="302641" y="1068868"/>
                  </a:lnTo>
                  <a:cubicBezTo>
                    <a:pt x="256032" y="1078774"/>
                    <a:pt x="220980" y="1117637"/>
                    <a:pt x="216027" y="1165134"/>
                  </a:cubicBezTo>
                  <a:lnTo>
                    <a:pt x="153670" y="1734094"/>
                  </a:lnTo>
                  <a:lnTo>
                    <a:pt x="319532" y="1734094"/>
                  </a:lnTo>
                  <a:cubicBezTo>
                    <a:pt x="319532" y="1734094"/>
                    <a:pt x="376682" y="1215172"/>
                    <a:pt x="376682" y="1215172"/>
                  </a:cubicBezTo>
                  <a:cubicBezTo>
                    <a:pt x="377698" y="1205520"/>
                    <a:pt x="385953" y="1198281"/>
                    <a:pt x="395605" y="1198281"/>
                  </a:cubicBezTo>
                  <a:lnTo>
                    <a:pt x="417703" y="1198281"/>
                  </a:lnTo>
                  <a:cubicBezTo>
                    <a:pt x="417703" y="1198281"/>
                    <a:pt x="448310" y="1198281"/>
                    <a:pt x="448310" y="1198281"/>
                  </a:cubicBezTo>
                  <a:lnTo>
                    <a:pt x="837819" y="1198281"/>
                  </a:lnTo>
                  <a:cubicBezTo>
                    <a:pt x="885317" y="1198281"/>
                    <a:pt x="926084" y="1164626"/>
                    <a:pt x="935101" y="1117890"/>
                  </a:cubicBezTo>
                  <a:lnTo>
                    <a:pt x="947801" y="1051977"/>
                  </a:lnTo>
                  <a:moveTo>
                    <a:pt x="167513" y="1734094"/>
                  </a:moveTo>
                  <a:lnTo>
                    <a:pt x="167513" y="1734094"/>
                  </a:lnTo>
                  <a:cubicBezTo>
                    <a:pt x="167513" y="1745906"/>
                    <a:pt x="159385" y="1756065"/>
                    <a:pt x="147828" y="1758478"/>
                  </a:cubicBezTo>
                  <a:lnTo>
                    <a:pt x="54228" y="1788323"/>
                  </a:lnTo>
                  <a:cubicBezTo>
                    <a:pt x="22606" y="1795308"/>
                    <a:pt x="0" y="1823375"/>
                    <a:pt x="0" y="1855760"/>
                  </a:cubicBezTo>
                  <a:lnTo>
                    <a:pt x="0" y="1855760"/>
                  </a:lnTo>
                  <a:cubicBezTo>
                    <a:pt x="0" y="1855760"/>
                    <a:pt x="167513" y="1855760"/>
                    <a:pt x="167513" y="1855760"/>
                  </a:cubicBezTo>
                  <a:lnTo>
                    <a:pt x="319532" y="1855760"/>
                  </a:lnTo>
                  <a:lnTo>
                    <a:pt x="319532" y="1753271"/>
                  </a:lnTo>
                  <a:cubicBezTo>
                    <a:pt x="319532" y="1753271"/>
                    <a:pt x="319532" y="1733968"/>
                    <a:pt x="319532" y="1733968"/>
                  </a:cubicBezTo>
                  <a:moveTo>
                    <a:pt x="800862" y="795945"/>
                  </a:moveTo>
                  <a:lnTo>
                    <a:pt x="768985" y="935391"/>
                  </a:lnTo>
                  <a:cubicBezTo>
                    <a:pt x="764032" y="957362"/>
                    <a:pt x="746760" y="974381"/>
                    <a:pt x="724662" y="979079"/>
                  </a:cubicBezTo>
                  <a:lnTo>
                    <a:pt x="302641" y="1068868"/>
                  </a:lnTo>
                  <a:lnTo>
                    <a:pt x="302641" y="1068868"/>
                  </a:lnTo>
                  <a:cubicBezTo>
                    <a:pt x="295148" y="1017052"/>
                    <a:pt x="329184" y="968284"/>
                    <a:pt x="380365" y="957489"/>
                  </a:cubicBezTo>
                  <a:lnTo>
                    <a:pt x="683387" y="893100"/>
                  </a:lnTo>
                  <a:lnTo>
                    <a:pt x="683641" y="892846"/>
                  </a:lnTo>
                  <a:lnTo>
                    <a:pt x="710438" y="775498"/>
                  </a:lnTo>
                  <a:moveTo>
                    <a:pt x="826770" y="480604"/>
                  </a:moveTo>
                  <a:cubicBezTo>
                    <a:pt x="868045" y="490002"/>
                    <a:pt x="893953" y="531150"/>
                    <a:pt x="884555" y="572552"/>
                  </a:cubicBezTo>
                  <a:lnTo>
                    <a:pt x="831977" y="803184"/>
                  </a:lnTo>
                  <a:lnTo>
                    <a:pt x="682244" y="769021"/>
                  </a:lnTo>
                  <a:moveTo>
                    <a:pt x="536702" y="259243"/>
                  </a:moveTo>
                  <a:lnTo>
                    <a:pt x="498221" y="236764"/>
                  </a:lnTo>
                  <a:lnTo>
                    <a:pt x="531368" y="169073"/>
                  </a:lnTo>
                  <a:lnTo>
                    <a:pt x="531368" y="116495"/>
                  </a:lnTo>
                  <a:cubicBezTo>
                    <a:pt x="531368" y="99477"/>
                    <a:pt x="535305" y="83221"/>
                    <a:pt x="542290" y="68870"/>
                  </a:cubicBezTo>
                  <a:cubicBezTo>
                    <a:pt x="541401" y="67727"/>
                    <a:pt x="540893" y="66203"/>
                    <a:pt x="541528" y="64552"/>
                  </a:cubicBezTo>
                  <a:cubicBezTo>
                    <a:pt x="552196" y="36358"/>
                    <a:pt x="574802" y="13625"/>
                    <a:pt x="604647" y="4735"/>
                  </a:cubicBezTo>
                  <a:cubicBezTo>
                    <a:pt x="622554" y="-726"/>
                    <a:pt x="636016" y="36"/>
                    <a:pt x="636016" y="36"/>
                  </a:cubicBezTo>
                  <a:lnTo>
                    <a:pt x="679323" y="36"/>
                  </a:lnTo>
                  <a:cubicBezTo>
                    <a:pt x="755142" y="36"/>
                    <a:pt x="816610" y="61504"/>
                    <a:pt x="816610" y="137323"/>
                  </a:cubicBezTo>
                  <a:lnTo>
                    <a:pt x="816610" y="251750"/>
                  </a:lnTo>
                  <a:cubicBezTo>
                    <a:pt x="816610" y="277785"/>
                    <a:pt x="795528" y="298994"/>
                    <a:pt x="769366" y="298994"/>
                  </a:cubicBezTo>
                  <a:lnTo>
                    <a:pt x="766445" y="298994"/>
                  </a:lnTo>
                  <a:lnTo>
                    <a:pt x="766445" y="333792"/>
                  </a:lnTo>
                  <a:cubicBezTo>
                    <a:pt x="766445" y="333792"/>
                    <a:pt x="798830" y="411135"/>
                    <a:pt x="798830" y="411135"/>
                  </a:cubicBezTo>
                  <a:cubicBezTo>
                    <a:pt x="1054227" y="426883"/>
                    <a:pt x="949833" y="1041563"/>
                    <a:pt x="947801" y="1051850"/>
                  </a:cubicBezTo>
                  <a:moveTo>
                    <a:pt x="606806" y="59218"/>
                  </a:moveTo>
                  <a:cubicBezTo>
                    <a:pt x="608203" y="62901"/>
                    <a:pt x="609981" y="66457"/>
                    <a:pt x="611759" y="70267"/>
                  </a:cubicBezTo>
                  <a:cubicBezTo>
                    <a:pt x="620522" y="88682"/>
                    <a:pt x="631825" y="103668"/>
                    <a:pt x="644017" y="115860"/>
                  </a:cubicBezTo>
                  <a:lnTo>
                    <a:pt x="644017" y="233335"/>
                  </a:lnTo>
                  <a:cubicBezTo>
                    <a:pt x="644017" y="265339"/>
                    <a:pt x="626237" y="287437"/>
                    <a:pt x="616077" y="296073"/>
                  </a:cubicBezTo>
                  <a:cubicBezTo>
                    <a:pt x="596773" y="273467"/>
                    <a:pt x="568579" y="259116"/>
                    <a:pt x="536448" y="259116"/>
                  </a:cubicBezTo>
                  <a:cubicBezTo>
                    <a:pt x="528320" y="259116"/>
                    <a:pt x="521716" y="265720"/>
                    <a:pt x="521716" y="273848"/>
                  </a:cubicBezTo>
                  <a:lnTo>
                    <a:pt x="521716" y="326807"/>
                  </a:lnTo>
                  <a:cubicBezTo>
                    <a:pt x="521716" y="326807"/>
                    <a:pt x="521716" y="470571"/>
                    <a:pt x="521716" y="470571"/>
                  </a:cubicBezTo>
                  <a:cubicBezTo>
                    <a:pt x="521716" y="499654"/>
                    <a:pt x="545211" y="523149"/>
                    <a:pt x="574294" y="523149"/>
                  </a:cubicBezTo>
                  <a:lnTo>
                    <a:pt x="574294" y="523149"/>
                  </a:lnTo>
                  <a:cubicBezTo>
                    <a:pt x="603377" y="523149"/>
                    <a:pt x="626872" y="499654"/>
                    <a:pt x="626872" y="470571"/>
                  </a:cubicBezTo>
                  <a:lnTo>
                    <a:pt x="626872" y="466253"/>
                  </a:lnTo>
                  <a:cubicBezTo>
                    <a:pt x="626872" y="466253"/>
                    <a:pt x="626872" y="466253"/>
                    <a:pt x="626872" y="466253"/>
                  </a:cubicBezTo>
                  <a:cubicBezTo>
                    <a:pt x="670941" y="466253"/>
                    <a:pt x="706628" y="430566"/>
                    <a:pt x="706628" y="386497"/>
                  </a:cubicBezTo>
                  <a:lnTo>
                    <a:pt x="706628" y="326807"/>
                  </a:lnTo>
                  <a:cubicBezTo>
                    <a:pt x="706628" y="326807"/>
                    <a:pt x="706628" y="168946"/>
                    <a:pt x="706628" y="168946"/>
                  </a:cubicBezTo>
                </a:path>
              </a:pathLst>
            </a:custGeom>
            <a:noFill/>
            <a:ln w="19050" cap="flat">
              <a:solidFill>
                <a:srgbClr val="51154B"/>
              </a:solidFill>
              <a:prstDash val="solid"/>
              <a:miter/>
            </a:ln>
          </p:spPr>
          <p:txBody>
            <a:bodyPr rtlCol="0" anchor="ctr"/>
            <a:lstStyle/>
            <a:p>
              <a:endParaRPr lang="en-GB"/>
            </a:p>
          </p:txBody>
        </p:sp>
      </p:grpSp>
      <p:grpSp>
        <p:nvGrpSpPr>
          <p:cNvPr id="232" name="Group 231">
            <a:extLst>
              <a:ext uri="{FF2B5EF4-FFF2-40B4-BE49-F238E27FC236}">
                <a16:creationId xmlns:a16="http://schemas.microsoft.com/office/drawing/2014/main" id="{578E6184-6126-03F0-ADE8-B34A87FAC1ED}"/>
              </a:ext>
            </a:extLst>
          </p:cNvPr>
          <p:cNvGrpSpPr/>
          <p:nvPr userDrawn="1"/>
        </p:nvGrpSpPr>
        <p:grpSpPr>
          <a:xfrm>
            <a:off x="8900468" y="3977804"/>
            <a:ext cx="2666365" cy="1512443"/>
            <a:chOff x="-4097075" y="3681393"/>
            <a:chExt cx="2666365" cy="1512443"/>
          </a:xfrm>
        </p:grpSpPr>
        <p:sp>
          <p:nvSpPr>
            <p:cNvPr id="101" name="Freeform: Shape 100">
              <a:extLst>
                <a:ext uri="{FF2B5EF4-FFF2-40B4-BE49-F238E27FC236}">
                  <a16:creationId xmlns:a16="http://schemas.microsoft.com/office/drawing/2014/main" id="{0D8053AD-5E0D-4B3C-3490-F700F2A0C699}"/>
                </a:ext>
              </a:extLst>
            </p:cNvPr>
            <p:cNvSpPr/>
            <p:nvPr/>
          </p:nvSpPr>
          <p:spPr>
            <a:xfrm>
              <a:off x="-3793417" y="3731177"/>
              <a:ext cx="2059177" cy="1249807"/>
            </a:xfrm>
            <a:custGeom>
              <a:avLst/>
              <a:gdLst>
                <a:gd name="connsiteX0" fmla="*/ 0 w 2059177"/>
                <a:gd name="connsiteY0" fmla="*/ 0 h 1249807"/>
                <a:gd name="connsiteX1" fmla="*/ 2059179 w 2059177"/>
                <a:gd name="connsiteY1" fmla="*/ 0 h 1249807"/>
                <a:gd name="connsiteX2" fmla="*/ 2059179 w 2059177"/>
                <a:gd name="connsiteY2" fmla="*/ 1249807 h 1249807"/>
                <a:gd name="connsiteX3" fmla="*/ 0 w 2059177"/>
                <a:gd name="connsiteY3" fmla="*/ 1249807 h 1249807"/>
              </a:gdLst>
              <a:ahLst/>
              <a:cxnLst>
                <a:cxn ang="0">
                  <a:pos x="connsiteX0" y="connsiteY0"/>
                </a:cxn>
                <a:cxn ang="0">
                  <a:pos x="connsiteX1" y="connsiteY1"/>
                </a:cxn>
                <a:cxn ang="0">
                  <a:pos x="connsiteX2" y="connsiteY2"/>
                </a:cxn>
                <a:cxn ang="0">
                  <a:pos x="connsiteX3" y="connsiteY3"/>
                </a:cxn>
              </a:cxnLst>
              <a:rect l="l" t="t" r="r" b="b"/>
              <a:pathLst>
                <a:path w="2059177" h="1249807">
                  <a:moveTo>
                    <a:pt x="0" y="0"/>
                  </a:moveTo>
                  <a:lnTo>
                    <a:pt x="2059179" y="0"/>
                  </a:lnTo>
                  <a:lnTo>
                    <a:pt x="2059179" y="1249807"/>
                  </a:lnTo>
                  <a:lnTo>
                    <a:pt x="0" y="1249807"/>
                  </a:lnTo>
                  <a:close/>
                </a:path>
              </a:pathLst>
            </a:custGeom>
            <a:solidFill>
              <a:srgbClr val="FFFFFF"/>
            </a:solidFill>
            <a:ln w="0" cap="flat">
              <a:noFill/>
              <a:prstDash val="solid"/>
              <a:miter/>
            </a:ln>
          </p:spPr>
          <p:txBody>
            <a:bodyPr rtlCol="0" anchor="ctr"/>
            <a:lstStyle/>
            <a:p>
              <a:endParaRPr lang="en-GB"/>
            </a:p>
          </p:txBody>
        </p:sp>
        <p:sp>
          <p:nvSpPr>
            <p:cNvPr id="102" name="Freeform: Shape 101">
              <a:extLst>
                <a:ext uri="{FF2B5EF4-FFF2-40B4-BE49-F238E27FC236}">
                  <a16:creationId xmlns:a16="http://schemas.microsoft.com/office/drawing/2014/main" id="{DBE98494-811F-15E4-8CEA-444619D6D585}"/>
                </a:ext>
              </a:extLst>
            </p:cNvPr>
            <p:cNvSpPr/>
            <p:nvPr/>
          </p:nvSpPr>
          <p:spPr>
            <a:xfrm>
              <a:off x="-2763828" y="3681393"/>
              <a:ext cx="1069085" cy="1334388"/>
            </a:xfrm>
            <a:custGeom>
              <a:avLst/>
              <a:gdLst>
                <a:gd name="connsiteX0" fmla="*/ 980059 w 1069085"/>
                <a:gd name="connsiteY0" fmla="*/ 71120 h 1334388"/>
                <a:gd name="connsiteX1" fmla="*/ 997838 w 1069085"/>
                <a:gd name="connsiteY1" fmla="*/ 88900 h 1334388"/>
                <a:gd name="connsiteX2" fmla="*/ 997838 w 1069085"/>
                <a:gd name="connsiteY2" fmla="*/ 1263269 h 1334388"/>
                <a:gd name="connsiteX3" fmla="*/ 0 w 1069085"/>
                <a:gd name="connsiteY3" fmla="*/ 1263269 h 1334388"/>
                <a:gd name="connsiteX4" fmla="*/ 0 w 1069085"/>
                <a:gd name="connsiteY4" fmla="*/ 1334389 h 1334388"/>
                <a:gd name="connsiteX5" fmla="*/ 268859 w 1069085"/>
                <a:gd name="connsiteY5" fmla="*/ 1334389 h 1334388"/>
                <a:gd name="connsiteX6" fmla="*/ 1069086 w 1069085"/>
                <a:gd name="connsiteY6" fmla="*/ 1334389 h 1334388"/>
                <a:gd name="connsiteX7" fmla="*/ 1069086 w 1069085"/>
                <a:gd name="connsiteY7" fmla="*/ 88900 h 1334388"/>
                <a:gd name="connsiteX8" fmla="*/ 980186 w 1069085"/>
                <a:gd name="connsiteY8" fmla="*/ 0 h 1334388"/>
                <a:gd name="connsiteX9" fmla="*/ 126 w 1069085"/>
                <a:gd name="connsiteY9" fmla="*/ 0 h 1334388"/>
                <a:gd name="connsiteX10" fmla="*/ 126 w 1069085"/>
                <a:gd name="connsiteY10" fmla="*/ 71120 h 1334388"/>
                <a:gd name="connsiteX11" fmla="*/ 980186 w 1069085"/>
                <a:gd name="connsiteY11" fmla="*/ 71120 h 133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9085" h="1334388">
                  <a:moveTo>
                    <a:pt x="980059" y="71120"/>
                  </a:moveTo>
                  <a:cubicBezTo>
                    <a:pt x="989837" y="71120"/>
                    <a:pt x="997838" y="79121"/>
                    <a:pt x="997838" y="88900"/>
                  </a:cubicBezTo>
                  <a:lnTo>
                    <a:pt x="997838" y="1263269"/>
                  </a:lnTo>
                  <a:lnTo>
                    <a:pt x="0" y="1263269"/>
                  </a:lnTo>
                  <a:lnTo>
                    <a:pt x="0" y="1334389"/>
                  </a:lnTo>
                  <a:lnTo>
                    <a:pt x="268859" y="1334389"/>
                  </a:lnTo>
                  <a:cubicBezTo>
                    <a:pt x="268859" y="1334389"/>
                    <a:pt x="1069086" y="1334389"/>
                    <a:pt x="1069086" y="1334389"/>
                  </a:cubicBezTo>
                  <a:lnTo>
                    <a:pt x="1069086" y="88900"/>
                  </a:lnTo>
                  <a:cubicBezTo>
                    <a:pt x="1069086" y="39751"/>
                    <a:pt x="1029208" y="0"/>
                    <a:pt x="980186" y="0"/>
                  </a:cubicBezTo>
                  <a:lnTo>
                    <a:pt x="126" y="0"/>
                  </a:lnTo>
                  <a:lnTo>
                    <a:pt x="126" y="71120"/>
                  </a:lnTo>
                  <a:lnTo>
                    <a:pt x="980186" y="71120"/>
                  </a:lnTo>
                  <a:close/>
                </a:path>
              </a:pathLst>
            </a:custGeom>
            <a:solidFill>
              <a:srgbClr val="FFE38F"/>
            </a:solidFill>
            <a:ln w="0" cap="flat">
              <a:noFill/>
              <a:prstDash val="solid"/>
              <a:miter/>
            </a:ln>
          </p:spPr>
          <p:txBody>
            <a:bodyPr rtlCol="0" anchor="ctr"/>
            <a:lstStyle/>
            <a:p>
              <a:endParaRPr lang="en-GB"/>
            </a:p>
          </p:txBody>
        </p:sp>
        <p:sp>
          <p:nvSpPr>
            <p:cNvPr id="103" name="Freeform: Shape 102">
              <a:extLst>
                <a:ext uri="{FF2B5EF4-FFF2-40B4-BE49-F238E27FC236}">
                  <a16:creationId xmlns:a16="http://schemas.microsoft.com/office/drawing/2014/main" id="{B0CBD627-95C2-B6F9-4872-86B989F122A9}"/>
                </a:ext>
              </a:extLst>
            </p:cNvPr>
            <p:cNvSpPr/>
            <p:nvPr/>
          </p:nvSpPr>
          <p:spPr>
            <a:xfrm>
              <a:off x="-3829993" y="3681393"/>
              <a:ext cx="1066038" cy="1334388"/>
            </a:xfrm>
            <a:custGeom>
              <a:avLst/>
              <a:gdLst>
                <a:gd name="connsiteX0" fmla="*/ 800227 w 1066038"/>
                <a:gd name="connsiteY0" fmla="*/ 1334389 h 1334388"/>
                <a:gd name="connsiteX1" fmla="*/ 1066038 w 1066038"/>
                <a:gd name="connsiteY1" fmla="*/ 1334389 h 1334388"/>
                <a:gd name="connsiteX2" fmla="*/ 1066038 w 1066038"/>
                <a:gd name="connsiteY2" fmla="*/ 1263269 h 1334388"/>
                <a:gd name="connsiteX3" fmla="*/ 71120 w 1066038"/>
                <a:gd name="connsiteY3" fmla="*/ 1263269 h 1334388"/>
                <a:gd name="connsiteX4" fmla="*/ 71120 w 1066038"/>
                <a:gd name="connsiteY4" fmla="*/ 88900 h 1334388"/>
                <a:gd name="connsiteX5" fmla="*/ 88900 w 1066038"/>
                <a:gd name="connsiteY5" fmla="*/ 71120 h 1334388"/>
                <a:gd name="connsiteX6" fmla="*/ 1066038 w 1066038"/>
                <a:gd name="connsiteY6" fmla="*/ 71120 h 1334388"/>
                <a:gd name="connsiteX7" fmla="*/ 1066038 w 1066038"/>
                <a:gd name="connsiteY7" fmla="*/ 0 h 1334388"/>
                <a:gd name="connsiteX8" fmla="*/ 88900 w 1066038"/>
                <a:gd name="connsiteY8" fmla="*/ 0 h 1334388"/>
                <a:gd name="connsiteX9" fmla="*/ 0 w 1066038"/>
                <a:gd name="connsiteY9" fmla="*/ 88900 h 1334388"/>
                <a:gd name="connsiteX10" fmla="*/ 0 w 1066038"/>
                <a:gd name="connsiteY10" fmla="*/ 1334389 h 1334388"/>
                <a:gd name="connsiteX11" fmla="*/ 800227 w 1066038"/>
                <a:gd name="connsiteY11" fmla="*/ 1334389 h 133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6038" h="1334388">
                  <a:moveTo>
                    <a:pt x="800227" y="1334389"/>
                  </a:moveTo>
                  <a:lnTo>
                    <a:pt x="1066038" y="1334389"/>
                  </a:lnTo>
                  <a:lnTo>
                    <a:pt x="1066038" y="1263269"/>
                  </a:lnTo>
                  <a:lnTo>
                    <a:pt x="71120" y="1263269"/>
                  </a:lnTo>
                  <a:lnTo>
                    <a:pt x="71120" y="88900"/>
                  </a:lnTo>
                  <a:cubicBezTo>
                    <a:pt x="71120" y="79121"/>
                    <a:pt x="79121" y="71120"/>
                    <a:pt x="88900" y="71120"/>
                  </a:cubicBezTo>
                  <a:lnTo>
                    <a:pt x="1066038" y="71120"/>
                  </a:lnTo>
                  <a:lnTo>
                    <a:pt x="1066038" y="0"/>
                  </a:lnTo>
                  <a:lnTo>
                    <a:pt x="88900" y="0"/>
                  </a:lnTo>
                  <a:cubicBezTo>
                    <a:pt x="39751" y="0"/>
                    <a:pt x="0" y="39878"/>
                    <a:pt x="0" y="88900"/>
                  </a:cubicBezTo>
                  <a:lnTo>
                    <a:pt x="0" y="1334389"/>
                  </a:lnTo>
                  <a:lnTo>
                    <a:pt x="800227" y="1334389"/>
                  </a:lnTo>
                  <a:close/>
                </a:path>
              </a:pathLst>
            </a:custGeom>
            <a:solidFill>
              <a:srgbClr val="FFE38F"/>
            </a:solidFill>
            <a:ln w="0" cap="flat">
              <a:noFill/>
              <a:prstDash val="solid"/>
              <a:miter/>
            </a:ln>
          </p:spPr>
          <p:txBody>
            <a:bodyPr rtlCol="0" anchor="ctr"/>
            <a:lstStyle/>
            <a:p>
              <a:endParaRPr lang="en-GB"/>
            </a:p>
          </p:txBody>
        </p:sp>
        <p:sp>
          <p:nvSpPr>
            <p:cNvPr id="104" name="Freeform: Shape 103">
              <a:extLst>
                <a:ext uri="{FF2B5EF4-FFF2-40B4-BE49-F238E27FC236}">
                  <a16:creationId xmlns:a16="http://schemas.microsoft.com/office/drawing/2014/main" id="{9B38FF2B-1DF5-F9F4-7A6C-73B02D6F8C06}"/>
                </a:ext>
              </a:extLst>
            </p:cNvPr>
            <p:cNvSpPr/>
            <p:nvPr/>
          </p:nvSpPr>
          <p:spPr>
            <a:xfrm>
              <a:off x="-2763828" y="5015655"/>
              <a:ext cx="1333118" cy="177926"/>
            </a:xfrm>
            <a:custGeom>
              <a:avLst/>
              <a:gdLst>
                <a:gd name="connsiteX0" fmla="*/ 1068959 w 1333118"/>
                <a:gd name="connsiteY0" fmla="*/ 127 h 177926"/>
                <a:gd name="connsiteX1" fmla="*/ 268732 w 1333118"/>
                <a:gd name="connsiteY1" fmla="*/ 127 h 177926"/>
                <a:gd name="connsiteX2" fmla="*/ 179832 w 1333118"/>
                <a:gd name="connsiteY2" fmla="*/ 89027 h 177926"/>
                <a:gd name="connsiteX3" fmla="*/ 0 w 1333118"/>
                <a:gd name="connsiteY3" fmla="*/ 89027 h 177926"/>
                <a:gd name="connsiteX4" fmla="*/ 0 w 1333118"/>
                <a:gd name="connsiteY4" fmla="*/ 177927 h 177926"/>
                <a:gd name="connsiteX5" fmla="*/ 1155192 w 1333118"/>
                <a:gd name="connsiteY5" fmla="*/ 177927 h 177926"/>
                <a:gd name="connsiteX6" fmla="*/ 1333119 w 1333118"/>
                <a:gd name="connsiteY6" fmla="*/ 0 h 177926"/>
                <a:gd name="connsiteX7" fmla="*/ 1069086 w 1333118"/>
                <a:gd name="connsiteY7" fmla="*/ 0 h 17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118" h="177926">
                  <a:moveTo>
                    <a:pt x="1068959" y="127"/>
                  </a:moveTo>
                  <a:lnTo>
                    <a:pt x="268732" y="127"/>
                  </a:lnTo>
                  <a:cubicBezTo>
                    <a:pt x="268732" y="49276"/>
                    <a:pt x="228853" y="89027"/>
                    <a:pt x="179832" y="89027"/>
                  </a:cubicBezTo>
                  <a:lnTo>
                    <a:pt x="0" y="89027"/>
                  </a:lnTo>
                  <a:lnTo>
                    <a:pt x="0" y="177927"/>
                  </a:lnTo>
                  <a:lnTo>
                    <a:pt x="1155192" y="177927"/>
                  </a:lnTo>
                  <a:cubicBezTo>
                    <a:pt x="1253489" y="177927"/>
                    <a:pt x="1333119" y="98298"/>
                    <a:pt x="1333119" y="0"/>
                  </a:cubicBezTo>
                  <a:lnTo>
                    <a:pt x="1069086" y="0"/>
                  </a:lnTo>
                  <a:close/>
                </a:path>
              </a:pathLst>
            </a:custGeom>
            <a:solidFill>
              <a:srgbClr val="FFE38F"/>
            </a:solidFill>
            <a:ln w="0" cap="flat">
              <a:noFill/>
              <a:prstDash val="solid"/>
              <a:miter/>
            </a:ln>
          </p:spPr>
          <p:txBody>
            <a:bodyPr rtlCol="0" anchor="ctr"/>
            <a:lstStyle/>
            <a:p>
              <a:endParaRPr lang="en-GB"/>
            </a:p>
          </p:txBody>
        </p:sp>
        <p:sp>
          <p:nvSpPr>
            <p:cNvPr id="105" name="Freeform: Shape 104">
              <a:extLst>
                <a:ext uri="{FF2B5EF4-FFF2-40B4-BE49-F238E27FC236}">
                  <a16:creationId xmlns:a16="http://schemas.microsoft.com/office/drawing/2014/main" id="{8143DC12-8CDC-BF73-85E3-A788FC2EC23B}"/>
                </a:ext>
              </a:extLst>
            </p:cNvPr>
            <p:cNvSpPr/>
            <p:nvPr/>
          </p:nvSpPr>
          <p:spPr>
            <a:xfrm>
              <a:off x="-4096948" y="5015909"/>
              <a:ext cx="1333119" cy="177927"/>
            </a:xfrm>
            <a:custGeom>
              <a:avLst/>
              <a:gdLst>
                <a:gd name="connsiteX0" fmla="*/ 1156208 w 1333119"/>
                <a:gd name="connsiteY0" fmla="*/ 88900 h 177927"/>
                <a:gd name="connsiteX1" fmla="*/ 1067308 w 1333119"/>
                <a:gd name="connsiteY1" fmla="*/ 0 h 177927"/>
                <a:gd name="connsiteX2" fmla="*/ 0 w 1333119"/>
                <a:gd name="connsiteY2" fmla="*/ 0 h 177927"/>
                <a:gd name="connsiteX3" fmla="*/ 177927 w 1333119"/>
                <a:gd name="connsiteY3" fmla="*/ 177927 h 177927"/>
                <a:gd name="connsiteX4" fmla="*/ 178308 w 1333119"/>
                <a:gd name="connsiteY4" fmla="*/ 177927 h 177927"/>
                <a:gd name="connsiteX5" fmla="*/ 178308 w 1333119"/>
                <a:gd name="connsiteY5" fmla="*/ 177927 h 177927"/>
                <a:gd name="connsiteX6" fmla="*/ 1333119 w 1333119"/>
                <a:gd name="connsiteY6" fmla="*/ 177927 h 177927"/>
                <a:gd name="connsiteX7" fmla="*/ 1333119 w 1333119"/>
                <a:gd name="connsiteY7" fmla="*/ 89027 h 177927"/>
                <a:gd name="connsiteX8" fmla="*/ 1156208 w 1333119"/>
                <a:gd name="connsiteY8" fmla="*/ 89027 h 177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119" h="177927">
                  <a:moveTo>
                    <a:pt x="1156208" y="88900"/>
                  </a:moveTo>
                  <a:cubicBezTo>
                    <a:pt x="1107059" y="88900"/>
                    <a:pt x="1067308" y="49022"/>
                    <a:pt x="1067308" y="0"/>
                  </a:cubicBezTo>
                  <a:lnTo>
                    <a:pt x="0" y="0"/>
                  </a:lnTo>
                  <a:cubicBezTo>
                    <a:pt x="0" y="98298"/>
                    <a:pt x="79629" y="177927"/>
                    <a:pt x="177927" y="177927"/>
                  </a:cubicBezTo>
                  <a:cubicBezTo>
                    <a:pt x="177927" y="177927"/>
                    <a:pt x="178181" y="177927"/>
                    <a:pt x="178308" y="177927"/>
                  </a:cubicBezTo>
                  <a:lnTo>
                    <a:pt x="178308" y="177927"/>
                  </a:lnTo>
                  <a:cubicBezTo>
                    <a:pt x="178308" y="177927"/>
                    <a:pt x="1333119" y="177927"/>
                    <a:pt x="1333119" y="177927"/>
                  </a:cubicBezTo>
                  <a:lnTo>
                    <a:pt x="1333119" y="89027"/>
                  </a:lnTo>
                  <a:lnTo>
                    <a:pt x="1156208" y="89027"/>
                  </a:lnTo>
                  <a:close/>
                </a:path>
              </a:pathLst>
            </a:custGeom>
            <a:solidFill>
              <a:srgbClr val="FFE38F"/>
            </a:solidFill>
            <a:ln w="0" cap="flat">
              <a:noFill/>
              <a:prstDash val="solid"/>
              <a:miter/>
            </a:ln>
          </p:spPr>
          <p:txBody>
            <a:bodyPr rtlCol="0" anchor="ctr"/>
            <a:lstStyle/>
            <a:p>
              <a:endParaRPr lang="en-GB"/>
            </a:p>
          </p:txBody>
        </p:sp>
        <p:sp>
          <p:nvSpPr>
            <p:cNvPr id="106" name="Freeform: Shape 105">
              <a:extLst>
                <a:ext uri="{FF2B5EF4-FFF2-40B4-BE49-F238E27FC236}">
                  <a16:creationId xmlns:a16="http://schemas.microsoft.com/office/drawing/2014/main" id="{81E1E1DF-032B-9746-848A-FA4216A0061A}"/>
                </a:ext>
              </a:extLst>
            </p:cNvPr>
            <p:cNvSpPr/>
            <p:nvPr/>
          </p:nvSpPr>
          <p:spPr>
            <a:xfrm>
              <a:off x="-3029766" y="5015781"/>
              <a:ext cx="265810" cy="88900"/>
            </a:xfrm>
            <a:custGeom>
              <a:avLst/>
              <a:gdLst>
                <a:gd name="connsiteX0" fmla="*/ 0 w 265810"/>
                <a:gd name="connsiteY0" fmla="*/ 0 h 88900"/>
                <a:gd name="connsiteX1" fmla="*/ 88900 w 265810"/>
                <a:gd name="connsiteY1" fmla="*/ 88900 h 88900"/>
                <a:gd name="connsiteX2" fmla="*/ 265811 w 265810"/>
                <a:gd name="connsiteY2" fmla="*/ 88900 h 88900"/>
                <a:gd name="connsiteX3" fmla="*/ 265811 w 265810"/>
                <a:gd name="connsiteY3" fmla="*/ 0 h 88900"/>
                <a:gd name="connsiteX4" fmla="*/ 0 w 265810"/>
                <a:gd name="connsiteY4" fmla="*/ 0 h 88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10" h="88900">
                  <a:moveTo>
                    <a:pt x="0" y="0"/>
                  </a:moveTo>
                  <a:cubicBezTo>
                    <a:pt x="0" y="49149"/>
                    <a:pt x="39877" y="88900"/>
                    <a:pt x="88900" y="88900"/>
                  </a:cubicBezTo>
                  <a:lnTo>
                    <a:pt x="265811" y="88900"/>
                  </a:lnTo>
                  <a:lnTo>
                    <a:pt x="265811" y="0"/>
                  </a:lnTo>
                  <a:lnTo>
                    <a:pt x="0" y="0"/>
                  </a:lnTo>
                  <a:close/>
                </a:path>
              </a:pathLst>
            </a:custGeom>
            <a:solidFill>
              <a:srgbClr val="BE9317"/>
            </a:solidFill>
            <a:ln w="0" cap="flat">
              <a:noFill/>
              <a:prstDash val="solid"/>
              <a:miter/>
            </a:ln>
          </p:spPr>
          <p:txBody>
            <a:bodyPr rtlCol="0" anchor="ctr"/>
            <a:lstStyle/>
            <a:p>
              <a:endParaRPr lang="en-GB"/>
            </a:p>
          </p:txBody>
        </p:sp>
        <p:sp>
          <p:nvSpPr>
            <p:cNvPr id="107" name="Freeform: Shape 106">
              <a:extLst>
                <a:ext uri="{FF2B5EF4-FFF2-40B4-BE49-F238E27FC236}">
                  <a16:creationId xmlns:a16="http://schemas.microsoft.com/office/drawing/2014/main" id="{6E279E3A-5F0E-F4D2-C371-963EA205B59C}"/>
                </a:ext>
              </a:extLst>
            </p:cNvPr>
            <p:cNvSpPr/>
            <p:nvPr/>
          </p:nvSpPr>
          <p:spPr>
            <a:xfrm>
              <a:off x="-2763955" y="5015909"/>
              <a:ext cx="268858" cy="88900"/>
            </a:xfrm>
            <a:custGeom>
              <a:avLst/>
              <a:gdLst>
                <a:gd name="connsiteX0" fmla="*/ 127 w 268858"/>
                <a:gd name="connsiteY0" fmla="*/ 88900 h 88900"/>
                <a:gd name="connsiteX1" fmla="*/ 179959 w 268858"/>
                <a:gd name="connsiteY1" fmla="*/ 88900 h 88900"/>
                <a:gd name="connsiteX2" fmla="*/ 268859 w 268858"/>
                <a:gd name="connsiteY2" fmla="*/ 0 h 88900"/>
                <a:gd name="connsiteX3" fmla="*/ 0 w 268858"/>
                <a:gd name="connsiteY3" fmla="*/ 0 h 88900"/>
                <a:gd name="connsiteX4" fmla="*/ 0 w 268858"/>
                <a:gd name="connsiteY4" fmla="*/ 88900 h 88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858" h="88900">
                  <a:moveTo>
                    <a:pt x="127" y="88900"/>
                  </a:moveTo>
                  <a:lnTo>
                    <a:pt x="179959" y="88900"/>
                  </a:lnTo>
                  <a:cubicBezTo>
                    <a:pt x="229108" y="88900"/>
                    <a:pt x="268859" y="49022"/>
                    <a:pt x="268859" y="0"/>
                  </a:cubicBezTo>
                  <a:lnTo>
                    <a:pt x="0" y="0"/>
                  </a:lnTo>
                  <a:lnTo>
                    <a:pt x="0" y="88900"/>
                  </a:lnTo>
                  <a:close/>
                </a:path>
              </a:pathLst>
            </a:custGeom>
            <a:solidFill>
              <a:srgbClr val="BE9317"/>
            </a:solidFill>
            <a:ln w="0" cap="flat">
              <a:noFill/>
              <a:prstDash val="solid"/>
              <a:miter/>
            </a:ln>
          </p:spPr>
          <p:txBody>
            <a:bodyPr rtlCol="0" anchor="ctr"/>
            <a:lstStyle/>
            <a:p>
              <a:endParaRPr lang="en-GB"/>
            </a:p>
          </p:txBody>
        </p:sp>
        <p:sp>
          <p:nvSpPr>
            <p:cNvPr id="108" name="Freeform: Shape 107">
              <a:extLst>
                <a:ext uri="{FF2B5EF4-FFF2-40B4-BE49-F238E27FC236}">
                  <a16:creationId xmlns:a16="http://schemas.microsoft.com/office/drawing/2014/main" id="{73B8D0AA-BF30-477F-156A-A8DE3C101B92}"/>
                </a:ext>
              </a:extLst>
            </p:cNvPr>
            <p:cNvSpPr/>
            <p:nvPr/>
          </p:nvSpPr>
          <p:spPr>
            <a:xfrm>
              <a:off x="-2763828" y="3681393"/>
              <a:ext cx="1069085" cy="1334388"/>
            </a:xfrm>
            <a:custGeom>
              <a:avLst/>
              <a:gdLst>
                <a:gd name="connsiteX0" fmla="*/ 0 w 1069085"/>
                <a:gd name="connsiteY0" fmla="*/ 1334389 h 1334388"/>
                <a:gd name="connsiteX1" fmla="*/ 268859 w 1069085"/>
                <a:gd name="connsiteY1" fmla="*/ 1334389 h 1334388"/>
                <a:gd name="connsiteX2" fmla="*/ 1069086 w 1069085"/>
                <a:gd name="connsiteY2" fmla="*/ 1334389 h 1334388"/>
                <a:gd name="connsiteX3" fmla="*/ 1069086 w 1069085"/>
                <a:gd name="connsiteY3" fmla="*/ 88900 h 1334388"/>
                <a:gd name="connsiteX4" fmla="*/ 980186 w 1069085"/>
                <a:gd name="connsiteY4" fmla="*/ 0 h 1334388"/>
                <a:gd name="connsiteX5" fmla="*/ 126 w 1069085"/>
                <a:gd name="connsiteY5" fmla="*/ 0 h 133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085" h="1334388">
                  <a:moveTo>
                    <a:pt x="0" y="1334389"/>
                  </a:moveTo>
                  <a:lnTo>
                    <a:pt x="268859" y="1334389"/>
                  </a:lnTo>
                  <a:cubicBezTo>
                    <a:pt x="268859" y="1334389"/>
                    <a:pt x="1069086" y="1334389"/>
                    <a:pt x="1069086" y="1334389"/>
                  </a:cubicBezTo>
                  <a:lnTo>
                    <a:pt x="1069086" y="88900"/>
                  </a:lnTo>
                  <a:cubicBezTo>
                    <a:pt x="1069086" y="39751"/>
                    <a:pt x="1029208" y="0"/>
                    <a:pt x="980186" y="0"/>
                  </a:cubicBezTo>
                  <a:lnTo>
                    <a:pt x="126" y="0"/>
                  </a:lnTo>
                </a:path>
              </a:pathLst>
            </a:custGeom>
            <a:noFill/>
            <a:ln w="19050" cap="flat">
              <a:solidFill>
                <a:srgbClr val="3D342A"/>
              </a:solidFill>
              <a:prstDash val="solid"/>
              <a:miter/>
            </a:ln>
          </p:spPr>
          <p:txBody>
            <a:bodyPr rtlCol="0" anchor="ctr"/>
            <a:lstStyle/>
            <a:p>
              <a:endParaRPr lang="en-GB"/>
            </a:p>
          </p:txBody>
        </p:sp>
        <p:sp>
          <p:nvSpPr>
            <p:cNvPr id="109" name="Freeform: Shape 108">
              <a:extLst>
                <a:ext uri="{FF2B5EF4-FFF2-40B4-BE49-F238E27FC236}">
                  <a16:creationId xmlns:a16="http://schemas.microsoft.com/office/drawing/2014/main" id="{CF171CF3-BC4C-D280-9C87-1C1445F2BD2B}"/>
                </a:ext>
              </a:extLst>
            </p:cNvPr>
            <p:cNvSpPr/>
            <p:nvPr/>
          </p:nvSpPr>
          <p:spPr>
            <a:xfrm>
              <a:off x="-2763828" y="3752512"/>
              <a:ext cx="997838" cy="1192148"/>
            </a:xfrm>
            <a:custGeom>
              <a:avLst/>
              <a:gdLst>
                <a:gd name="connsiteX0" fmla="*/ 0 w 997838"/>
                <a:gd name="connsiteY0" fmla="*/ 0 h 1192148"/>
                <a:gd name="connsiteX1" fmla="*/ 980059 w 997838"/>
                <a:gd name="connsiteY1" fmla="*/ 0 h 1192148"/>
                <a:gd name="connsiteX2" fmla="*/ 997838 w 997838"/>
                <a:gd name="connsiteY2" fmla="*/ 17780 h 1192148"/>
                <a:gd name="connsiteX3" fmla="*/ 997838 w 997838"/>
                <a:gd name="connsiteY3" fmla="*/ 1192149 h 1192148"/>
                <a:gd name="connsiteX4" fmla="*/ 0 w 997838"/>
                <a:gd name="connsiteY4" fmla="*/ 1192149 h 1192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838" h="1192148">
                  <a:moveTo>
                    <a:pt x="0" y="0"/>
                  </a:moveTo>
                  <a:lnTo>
                    <a:pt x="980059" y="0"/>
                  </a:lnTo>
                  <a:cubicBezTo>
                    <a:pt x="989837" y="0"/>
                    <a:pt x="997838" y="8001"/>
                    <a:pt x="997838" y="17780"/>
                  </a:cubicBezTo>
                  <a:lnTo>
                    <a:pt x="997838" y="1192149"/>
                  </a:lnTo>
                  <a:lnTo>
                    <a:pt x="0" y="1192149"/>
                  </a:lnTo>
                </a:path>
              </a:pathLst>
            </a:custGeom>
            <a:noFill/>
            <a:ln w="19050" cap="flat">
              <a:solidFill>
                <a:srgbClr val="3D342A"/>
              </a:solidFill>
              <a:prstDash val="solid"/>
              <a:miter/>
            </a:ln>
          </p:spPr>
          <p:txBody>
            <a:bodyPr rtlCol="0" anchor="ctr"/>
            <a:lstStyle/>
            <a:p>
              <a:endParaRPr lang="en-GB"/>
            </a:p>
          </p:txBody>
        </p:sp>
        <p:sp>
          <p:nvSpPr>
            <p:cNvPr id="110" name="Freeform: Shape 109">
              <a:extLst>
                <a:ext uri="{FF2B5EF4-FFF2-40B4-BE49-F238E27FC236}">
                  <a16:creationId xmlns:a16="http://schemas.microsoft.com/office/drawing/2014/main" id="{0A30AADD-BFE6-BB11-597D-11F9BCEB188B}"/>
                </a:ext>
              </a:extLst>
            </p:cNvPr>
            <p:cNvSpPr/>
            <p:nvPr/>
          </p:nvSpPr>
          <p:spPr>
            <a:xfrm>
              <a:off x="-3758746" y="3752512"/>
              <a:ext cx="994918" cy="1192148"/>
            </a:xfrm>
            <a:custGeom>
              <a:avLst/>
              <a:gdLst>
                <a:gd name="connsiteX0" fmla="*/ 994918 w 994918"/>
                <a:gd name="connsiteY0" fmla="*/ 1192149 h 1192148"/>
                <a:gd name="connsiteX1" fmla="*/ 0 w 994918"/>
                <a:gd name="connsiteY1" fmla="*/ 1192149 h 1192148"/>
                <a:gd name="connsiteX2" fmla="*/ 0 w 994918"/>
                <a:gd name="connsiteY2" fmla="*/ 17780 h 1192148"/>
                <a:gd name="connsiteX3" fmla="*/ 17780 w 994918"/>
                <a:gd name="connsiteY3" fmla="*/ 0 h 1192148"/>
                <a:gd name="connsiteX4" fmla="*/ 994918 w 994918"/>
                <a:gd name="connsiteY4" fmla="*/ 0 h 1192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918" h="1192148">
                  <a:moveTo>
                    <a:pt x="994918" y="1192149"/>
                  </a:moveTo>
                  <a:lnTo>
                    <a:pt x="0" y="1192149"/>
                  </a:lnTo>
                  <a:lnTo>
                    <a:pt x="0" y="17780"/>
                  </a:lnTo>
                  <a:cubicBezTo>
                    <a:pt x="0" y="8001"/>
                    <a:pt x="8001" y="0"/>
                    <a:pt x="17780" y="0"/>
                  </a:cubicBezTo>
                  <a:lnTo>
                    <a:pt x="994918" y="0"/>
                  </a:lnTo>
                </a:path>
              </a:pathLst>
            </a:custGeom>
            <a:noFill/>
            <a:ln w="19050" cap="flat">
              <a:solidFill>
                <a:srgbClr val="3D342A"/>
              </a:solidFill>
              <a:prstDash val="solid"/>
              <a:miter/>
            </a:ln>
          </p:spPr>
          <p:txBody>
            <a:bodyPr rtlCol="0" anchor="ctr"/>
            <a:lstStyle/>
            <a:p>
              <a:endParaRPr lang="en-GB"/>
            </a:p>
          </p:txBody>
        </p:sp>
        <p:sp>
          <p:nvSpPr>
            <p:cNvPr id="111" name="Freeform: Shape 110">
              <a:extLst>
                <a:ext uri="{FF2B5EF4-FFF2-40B4-BE49-F238E27FC236}">
                  <a16:creationId xmlns:a16="http://schemas.microsoft.com/office/drawing/2014/main" id="{99158828-52E3-B43E-1F62-DCEAE2E864A8}"/>
                </a:ext>
              </a:extLst>
            </p:cNvPr>
            <p:cNvSpPr/>
            <p:nvPr/>
          </p:nvSpPr>
          <p:spPr>
            <a:xfrm>
              <a:off x="-3829866" y="3681393"/>
              <a:ext cx="1066038" cy="1334388"/>
            </a:xfrm>
            <a:custGeom>
              <a:avLst/>
              <a:gdLst>
                <a:gd name="connsiteX0" fmla="*/ 1066038 w 1066038"/>
                <a:gd name="connsiteY0" fmla="*/ 0 h 1334388"/>
                <a:gd name="connsiteX1" fmla="*/ 88900 w 1066038"/>
                <a:gd name="connsiteY1" fmla="*/ 0 h 1334388"/>
                <a:gd name="connsiteX2" fmla="*/ 0 w 1066038"/>
                <a:gd name="connsiteY2" fmla="*/ 88900 h 1334388"/>
                <a:gd name="connsiteX3" fmla="*/ 0 w 1066038"/>
                <a:gd name="connsiteY3" fmla="*/ 1334389 h 1334388"/>
                <a:gd name="connsiteX4" fmla="*/ 800226 w 1066038"/>
                <a:gd name="connsiteY4" fmla="*/ 1334389 h 1334388"/>
                <a:gd name="connsiteX5" fmla="*/ 1066038 w 1066038"/>
                <a:gd name="connsiteY5" fmla="*/ 1334389 h 133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6038" h="1334388">
                  <a:moveTo>
                    <a:pt x="1066038" y="0"/>
                  </a:moveTo>
                  <a:lnTo>
                    <a:pt x="88900" y="0"/>
                  </a:lnTo>
                  <a:cubicBezTo>
                    <a:pt x="39750" y="0"/>
                    <a:pt x="0" y="39878"/>
                    <a:pt x="0" y="88900"/>
                  </a:cubicBezTo>
                  <a:lnTo>
                    <a:pt x="0" y="1334389"/>
                  </a:lnTo>
                  <a:lnTo>
                    <a:pt x="800226" y="1334389"/>
                  </a:lnTo>
                  <a:cubicBezTo>
                    <a:pt x="800226" y="1334389"/>
                    <a:pt x="1066038" y="1334389"/>
                    <a:pt x="1066038" y="1334389"/>
                  </a:cubicBezTo>
                </a:path>
              </a:pathLst>
            </a:custGeom>
            <a:noFill/>
            <a:ln w="19050" cap="flat">
              <a:solidFill>
                <a:srgbClr val="3D342A"/>
              </a:solidFill>
              <a:prstDash val="solid"/>
              <a:miter/>
            </a:ln>
          </p:spPr>
          <p:txBody>
            <a:bodyPr rtlCol="0" anchor="ctr"/>
            <a:lstStyle/>
            <a:p>
              <a:endParaRPr lang="en-GB"/>
            </a:p>
          </p:txBody>
        </p:sp>
        <p:sp>
          <p:nvSpPr>
            <p:cNvPr id="112" name="Freeform: Shape 111">
              <a:extLst>
                <a:ext uri="{FF2B5EF4-FFF2-40B4-BE49-F238E27FC236}">
                  <a16:creationId xmlns:a16="http://schemas.microsoft.com/office/drawing/2014/main" id="{CD1F23DF-B257-4B00-FD5A-C193E9B59BCD}"/>
                </a:ext>
              </a:extLst>
            </p:cNvPr>
            <p:cNvSpPr/>
            <p:nvPr/>
          </p:nvSpPr>
          <p:spPr>
            <a:xfrm>
              <a:off x="-2763828" y="5015781"/>
              <a:ext cx="1333118" cy="177927"/>
            </a:xfrm>
            <a:custGeom>
              <a:avLst/>
              <a:gdLst>
                <a:gd name="connsiteX0" fmla="*/ 0 w 1333118"/>
                <a:gd name="connsiteY0" fmla="*/ 177927 h 177927"/>
                <a:gd name="connsiteX1" fmla="*/ 1155192 w 1333118"/>
                <a:gd name="connsiteY1" fmla="*/ 177927 h 177927"/>
                <a:gd name="connsiteX2" fmla="*/ 1333119 w 1333118"/>
                <a:gd name="connsiteY2" fmla="*/ 0 h 177927"/>
                <a:gd name="connsiteX3" fmla="*/ 268859 w 1333118"/>
                <a:gd name="connsiteY3" fmla="*/ 0 h 177927"/>
                <a:gd name="connsiteX4" fmla="*/ 179959 w 1333118"/>
                <a:gd name="connsiteY4" fmla="*/ 88900 h 177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118" h="177927">
                  <a:moveTo>
                    <a:pt x="0" y="177927"/>
                  </a:moveTo>
                  <a:lnTo>
                    <a:pt x="1155192" y="177927"/>
                  </a:lnTo>
                  <a:cubicBezTo>
                    <a:pt x="1253489" y="177927"/>
                    <a:pt x="1333119" y="98298"/>
                    <a:pt x="1333119" y="0"/>
                  </a:cubicBezTo>
                  <a:lnTo>
                    <a:pt x="268859" y="0"/>
                  </a:lnTo>
                  <a:cubicBezTo>
                    <a:pt x="268859" y="49149"/>
                    <a:pt x="228981" y="88900"/>
                    <a:pt x="179959" y="88900"/>
                  </a:cubicBezTo>
                </a:path>
              </a:pathLst>
            </a:custGeom>
            <a:noFill/>
            <a:ln w="19050" cap="flat">
              <a:solidFill>
                <a:srgbClr val="3D342A"/>
              </a:solidFill>
              <a:prstDash val="solid"/>
              <a:miter/>
            </a:ln>
          </p:spPr>
          <p:txBody>
            <a:bodyPr rtlCol="0" anchor="ctr"/>
            <a:lstStyle/>
            <a:p>
              <a:endParaRPr lang="en-GB"/>
            </a:p>
          </p:txBody>
        </p:sp>
        <p:sp>
          <p:nvSpPr>
            <p:cNvPr id="142" name="Freeform: Shape 141">
              <a:extLst>
                <a:ext uri="{FF2B5EF4-FFF2-40B4-BE49-F238E27FC236}">
                  <a16:creationId xmlns:a16="http://schemas.microsoft.com/office/drawing/2014/main" id="{327FD9D5-F365-C7D3-DDBE-188C83945A97}"/>
                </a:ext>
              </a:extLst>
            </p:cNvPr>
            <p:cNvSpPr/>
            <p:nvPr/>
          </p:nvSpPr>
          <p:spPr>
            <a:xfrm>
              <a:off x="-4097075" y="5015781"/>
              <a:ext cx="1333119" cy="177927"/>
            </a:xfrm>
            <a:custGeom>
              <a:avLst/>
              <a:gdLst>
                <a:gd name="connsiteX0" fmla="*/ 100076 w 1333119"/>
                <a:gd name="connsiteY0" fmla="*/ 0 h 177927"/>
                <a:gd name="connsiteX1" fmla="*/ 0 w 1333119"/>
                <a:gd name="connsiteY1" fmla="*/ 0 h 177927"/>
                <a:gd name="connsiteX2" fmla="*/ 177927 w 1333119"/>
                <a:gd name="connsiteY2" fmla="*/ 177927 h 177927"/>
                <a:gd name="connsiteX3" fmla="*/ 178309 w 1333119"/>
                <a:gd name="connsiteY3" fmla="*/ 177927 h 177927"/>
                <a:gd name="connsiteX4" fmla="*/ 178309 w 1333119"/>
                <a:gd name="connsiteY4" fmla="*/ 177927 h 177927"/>
                <a:gd name="connsiteX5" fmla="*/ 1333119 w 1333119"/>
                <a:gd name="connsiteY5" fmla="*/ 177927 h 177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3119" h="177927">
                  <a:moveTo>
                    <a:pt x="100076" y="0"/>
                  </a:moveTo>
                  <a:lnTo>
                    <a:pt x="0" y="0"/>
                  </a:lnTo>
                  <a:cubicBezTo>
                    <a:pt x="0" y="98298"/>
                    <a:pt x="79629" y="177927"/>
                    <a:pt x="177927" y="177927"/>
                  </a:cubicBezTo>
                  <a:cubicBezTo>
                    <a:pt x="177927" y="177927"/>
                    <a:pt x="178181" y="177927"/>
                    <a:pt x="178309" y="177927"/>
                  </a:cubicBezTo>
                  <a:lnTo>
                    <a:pt x="178309" y="177927"/>
                  </a:lnTo>
                  <a:cubicBezTo>
                    <a:pt x="178309" y="177927"/>
                    <a:pt x="1333119" y="177927"/>
                    <a:pt x="1333119" y="177927"/>
                  </a:cubicBezTo>
                </a:path>
              </a:pathLst>
            </a:custGeom>
            <a:noFill/>
            <a:ln w="19050" cap="flat">
              <a:solidFill>
                <a:srgbClr val="3D342A"/>
              </a:solidFill>
              <a:prstDash val="solid"/>
              <a:miter/>
            </a:ln>
          </p:spPr>
          <p:txBody>
            <a:bodyPr rtlCol="0" anchor="ctr"/>
            <a:lstStyle/>
            <a:p>
              <a:endParaRPr lang="en-GB"/>
            </a:p>
          </p:txBody>
        </p:sp>
        <p:sp>
          <p:nvSpPr>
            <p:cNvPr id="143" name="Freeform: Shape 142">
              <a:extLst>
                <a:ext uri="{FF2B5EF4-FFF2-40B4-BE49-F238E27FC236}">
                  <a16:creationId xmlns:a16="http://schemas.microsoft.com/office/drawing/2014/main" id="{A661DD19-A25F-DFBC-4786-8AD347824AC1}"/>
                </a:ext>
              </a:extLst>
            </p:cNvPr>
            <p:cNvSpPr/>
            <p:nvPr/>
          </p:nvSpPr>
          <p:spPr>
            <a:xfrm>
              <a:off x="-3899716" y="5015909"/>
              <a:ext cx="1135888" cy="88900"/>
            </a:xfrm>
            <a:custGeom>
              <a:avLst/>
              <a:gdLst>
                <a:gd name="connsiteX0" fmla="*/ 1135888 w 1135888"/>
                <a:gd name="connsiteY0" fmla="*/ 88900 h 88900"/>
                <a:gd name="connsiteX1" fmla="*/ 958976 w 1135888"/>
                <a:gd name="connsiteY1" fmla="*/ 88900 h 88900"/>
                <a:gd name="connsiteX2" fmla="*/ 870076 w 1135888"/>
                <a:gd name="connsiteY2" fmla="*/ 0 h 88900"/>
                <a:gd name="connsiteX3" fmla="*/ 0 w 1135888"/>
                <a:gd name="connsiteY3" fmla="*/ 0 h 88900"/>
              </a:gdLst>
              <a:ahLst/>
              <a:cxnLst>
                <a:cxn ang="0">
                  <a:pos x="connsiteX0" y="connsiteY0"/>
                </a:cxn>
                <a:cxn ang="0">
                  <a:pos x="connsiteX1" y="connsiteY1"/>
                </a:cxn>
                <a:cxn ang="0">
                  <a:pos x="connsiteX2" y="connsiteY2"/>
                </a:cxn>
                <a:cxn ang="0">
                  <a:pos x="connsiteX3" y="connsiteY3"/>
                </a:cxn>
              </a:cxnLst>
              <a:rect l="l" t="t" r="r" b="b"/>
              <a:pathLst>
                <a:path w="1135888" h="88900">
                  <a:moveTo>
                    <a:pt x="1135888" y="88900"/>
                  </a:moveTo>
                  <a:lnTo>
                    <a:pt x="958976" y="88900"/>
                  </a:lnTo>
                  <a:cubicBezTo>
                    <a:pt x="909827" y="88900"/>
                    <a:pt x="870076" y="49022"/>
                    <a:pt x="870076" y="0"/>
                  </a:cubicBezTo>
                  <a:lnTo>
                    <a:pt x="0" y="0"/>
                  </a:lnTo>
                </a:path>
              </a:pathLst>
            </a:custGeom>
            <a:noFill/>
            <a:ln w="19050" cap="flat">
              <a:solidFill>
                <a:srgbClr val="3F3F3F"/>
              </a:solidFill>
              <a:prstDash val="solid"/>
              <a:miter/>
            </a:ln>
          </p:spPr>
          <p:txBody>
            <a:bodyPr rtlCol="0" anchor="ctr"/>
            <a:lstStyle/>
            <a:p>
              <a:endParaRPr lang="en-GB"/>
            </a:p>
          </p:txBody>
        </p:sp>
        <p:sp>
          <p:nvSpPr>
            <p:cNvPr id="144" name="Freeform: Shape 143">
              <a:extLst>
                <a:ext uri="{FF2B5EF4-FFF2-40B4-BE49-F238E27FC236}">
                  <a16:creationId xmlns:a16="http://schemas.microsoft.com/office/drawing/2014/main" id="{7DCC2A20-55F5-A2C7-398B-28B27AECAAC6}"/>
                </a:ext>
              </a:extLst>
            </p:cNvPr>
            <p:cNvSpPr/>
            <p:nvPr/>
          </p:nvSpPr>
          <p:spPr>
            <a:xfrm>
              <a:off x="-3029640" y="5015781"/>
              <a:ext cx="265811" cy="88900"/>
            </a:xfrm>
            <a:custGeom>
              <a:avLst/>
              <a:gdLst>
                <a:gd name="connsiteX0" fmla="*/ 265812 w 265811"/>
                <a:gd name="connsiteY0" fmla="*/ 0 h 88900"/>
                <a:gd name="connsiteX1" fmla="*/ 0 w 265811"/>
                <a:gd name="connsiteY1" fmla="*/ 0 h 88900"/>
                <a:gd name="connsiteX2" fmla="*/ 88900 w 265811"/>
                <a:gd name="connsiteY2" fmla="*/ 88900 h 88900"/>
                <a:gd name="connsiteX3" fmla="*/ 265812 w 265811"/>
                <a:gd name="connsiteY3" fmla="*/ 88900 h 88900"/>
              </a:gdLst>
              <a:ahLst/>
              <a:cxnLst>
                <a:cxn ang="0">
                  <a:pos x="connsiteX0" y="connsiteY0"/>
                </a:cxn>
                <a:cxn ang="0">
                  <a:pos x="connsiteX1" y="connsiteY1"/>
                </a:cxn>
                <a:cxn ang="0">
                  <a:pos x="connsiteX2" y="connsiteY2"/>
                </a:cxn>
                <a:cxn ang="0">
                  <a:pos x="connsiteX3" y="connsiteY3"/>
                </a:cxn>
              </a:cxnLst>
              <a:rect l="l" t="t" r="r" b="b"/>
              <a:pathLst>
                <a:path w="265811" h="88900">
                  <a:moveTo>
                    <a:pt x="265812" y="0"/>
                  </a:moveTo>
                  <a:lnTo>
                    <a:pt x="0" y="0"/>
                  </a:lnTo>
                  <a:cubicBezTo>
                    <a:pt x="0" y="49149"/>
                    <a:pt x="39878" y="88900"/>
                    <a:pt x="88900" y="88900"/>
                  </a:cubicBezTo>
                  <a:lnTo>
                    <a:pt x="265812" y="88900"/>
                  </a:lnTo>
                </a:path>
              </a:pathLst>
            </a:custGeom>
            <a:noFill/>
            <a:ln w="19050" cap="flat">
              <a:solidFill>
                <a:srgbClr val="3D342A"/>
              </a:solidFill>
              <a:prstDash val="solid"/>
              <a:miter/>
            </a:ln>
          </p:spPr>
          <p:txBody>
            <a:bodyPr rtlCol="0" anchor="ctr"/>
            <a:lstStyle/>
            <a:p>
              <a:endParaRPr lang="en-GB"/>
            </a:p>
          </p:txBody>
        </p:sp>
        <p:sp>
          <p:nvSpPr>
            <p:cNvPr id="145" name="Freeform: Shape 144">
              <a:extLst>
                <a:ext uri="{FF2B5EF4-FFF2-40B4-BE49-F238E27FC236}">
                  <a16:creationId xmlns:a16="http://schemas.microsoft.com/office/drawing/2014/main" id="{CB75803B-8D9A-5F1E-A584-08F258B4BEFF}"/>
                </a:ext>
              </a:extLst>
            </p:cNvPr>
            <p:cNvSpPr/>
            <p:nvPr/>
          </p:nvSpPr>
          <p:spPr>
            <a:xfrm>
              <a:off x="-2763955" y="5015909"/>
              <a:ext cx="268858" cy="88900"/>
            </a:xfrm>
            <a:custGeom>
              <a:avLst/>
              <a:gdLst>
                <a:gd name="connsiteX0" fmla="*/ 84201 w 268858"/>
                <a:gd name="connsiteY0" fmla="*/ 88900 h 88900"/>
                <a:gd name="connsiteX1" fmla="*/ 179959 w 268858"/>
                <a:gd name="connsiteY1" fmla="*/ 88900 h 88900"/>
                <a:gd name="connsiteX2" fmla="*/ 268859 w 268858"/>
                <a:gd name="connsiteY2" fmla="*/ 0 h 88900"/>
                <a:gd name="connsiteX3" fmla="*/ 0 w 268858"/>
                <a:gd name="connsiteY3" fmla="*/ 0 h 88900"/>
              </a:gdLst>
              <a:ahLst/>
              <a:cxnLst>
                <a:cxn ang="0">
                  <a:pos x="connsiteX0" y="connsiteY0"/>
                </a:cxn>
                <a:cxn ang="0">
                  <a:pos x="connsiteX1" y="connsiteY1"/>
                </a:cxn>
                <a:cxn ang="0">
                  <a:pos x="connsiteX2" y="connsiteY2"/>
                </a:cxn>
                <a:cxn ang="0">
                  <a:pos x="connsiteX3" y="connsiteY3"/>
                </a:cxn>
              </a:cxnLst>
              <a:rect l="l" t="t" r="r" b="b"/>
              <a:pathLst>
                <a:path w="268858" h="88900">
                  <a:moveTo>
                    <a:pt x="84201" y="88900"/>
                  </a:moveTo>
                  <a:lnTo>
                    <a:pt x="179959" y="88900"/>
                  </a:lnTo>
                  <a:cubicBezTo>
                    <a:pt x="229108" y="88900"/>
                    <a:pt x="268859" y="49022"/>
                    <a:pt x="268859" y="0"/>
                  </a:cubicBezTo>
                  <a:lnTo>
                    <a:pt x="0" y="0"/>
                  </a:lnTo>
                </a:path>
              </a:pathLst>
            </a:custGeom>
            <a:noFill/>
            <a:ln w="19050" cap="flat">
              <a:solidFill>
                <a:srgbClr val="3D342A"/>
              </a:solidFill>
              <a:prstDash val="solid"/>
              <a:miter/>
            </a:ln>
          </p:spPr>
          <p:txBody>
            <a:bodyPr rtlCol="0" anchor="ctr"/>
            <a:lstStyle/>
            <a:p>
              <a:endParaRPr lang="en-GB"/>
            </a:p>
          </p:txBody>
        </p:sp>
        <p:sp>
          <p:nvSpPr>
            <p:cNvPr id="146" name="Freeform: Shape 145">
              <a:extLst>
                <a:ext uri="{FF2B5EF4-FFF2-40B4-BE49-F238E27FC236}">
                  <a16:creationId xmlns:a16="http://schemas.microsoft.com/office/drawing/2014/main" id="{B0EDB6C3-E908-A8CE-57A8-C212502F2E93}"/>
                </a:ext>
              </a:extLst>
            </p:cNvPr>
            <p:cNvSpPr/>
            <p:nvPr/>
          </p:nvSpPr>
          <p:spPr>
            <a:xfrm>
              <a:off x="-3700962" y="4089190"/>
              <a:ext cx="1874139" cy="794130"/>
            </a:xfrm>
            <a:custGeom>
              <a:avLst/>
              <a:gdLst>
                <a:gd name="connsiteX0" fmla="*/ 225298 w 1874139"/>
                <a:gd name="connsiteY0" fmla="*/ 0 h 794130"/>
                <a:gd name="connsiteX1" fmla="*/ 0 w 1874139"/>
                <a:gd name="connsiteY1" fmla="*/ 0 h 794130"/>
                <a:gd name="connsiteX2" fmla="*/ 0 w 1874139"/>
                <a:gd name="connsiteY2" fmla="*/ 794131 h 794130"/>
                <a:gd name="connsiteX3" fmla="*/ 1874139 w 1874139"/>
                <a:gd name="connsiteY3" fmla="*/ 794131 h 794130"/>
                <a:gd name="connsiteX4" fmla="*/ 1874139 w 1874139"/>
                <a:gd name="connsiteY4" fmla="*/ 480822 h 794130"/>
                <a:gd name="connsiteX5" fmla="*/ 1874139 w 1874139"/>
                <a:gd name="connsiteY5" fmla="*/ 37973 h 794130"/>
                <a:gd name="connsiteX6" fmla="*/ 1874139 w 1874139"/>
                <a:gd name="connsiteY6" fmla="*/ 0 h 794130"/>
                <a:gd name="connsiteX7" fmla="*/ 376174 w 1874139"/>
                <a:gd name="connsiteY7" fmla="*/ 0 h 79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4139" h="794130">
                  <a:moveTo>
                    <a:pt x="225298" y="0"/>
                  </a:moveTo>
                  <a:lnTo>
                    <a:pt x="0" y="0"/>
                  </a:lnTo>
                  <a:lnTo>
                    <a:pt x="0" y="794131"/>
                  </a:lnTo>
                  <a:lnTo>
                    <a:pt x="1874139" y="794131"/>
                  </a:lnTo>
                  <a:lnTo>
                    <a:pt x="1874139" y="480822"/>
                  </a:lnTo>
                  <a:lnTo>
                    <a:pt x="1874139" y="37973"/>
                  </a:lnTo>
                  <a:lnTo>
                    <a:pt x="1874139" y="0"/>
                  </a:lnTo>
                  <a:lnTo>
                    <a:pt x="376174" y="0"/>
                  </a:lnTo>
                </a:path>
              </a:pathLst>
            </a:custGeom>
            <a:noFill/>
            <a:ln w="19050" cap="flat">
              <a:solidFill>
                <a:srgbClr val="3D342A"/>
              </a:solidFill>
              <a:prstDash val="solid"/>
              <a:miter/>
            </a:ln>
          </p:spPr>
          <p:txBody>
            <a:bodyPr rtlCol="0" anchor="ctr"/>
            <a:lstStyle/>
            <a:p>
              <a:endParaRPr lang="en-GB"/>
            </a:p>
          </p:txBody>
        </p:sp>
        <p:sp>
          <p:nvSpPr>
            <p:cNvPr id="147" name="Freeform: Shape 146">
              <a:extLst>
                <a:ext uri="{FF2B5EF4-FFF2-40B4-BE49-F238E27FC236}">
                  <a16:creationId xmlns:a16="http://schemas.microsoft.com/office/drawing/2014/main" id="{DDE31AFE-FDC8-4614-0B2D-CDBB1B79BEC2}"/>
                </a:ext>
              </a:extLst>
            </p:cNvPr>
            <p:cNvSpPr/>
            <p:nvPr/>
          </p:nvSpPr>
          <p:spPr>
            <a:xfrm>
              <a:off x="-2778815" y="4139990"/>
              <a:ext cx="899414" cy="697229"/>
            </a:xfrm>
            <a:custGeom>
              <a:avLst/>
              <a:gdLst>
                <a:gd name="connsiteX0" fmla="*/ 0 w 899414"/>
                <a:gd name="connsiteY0" fmla="*/ 642874 h 697229"/>
                <a:gd name="connsiteX1" fmla="*/ 0 w 899414"/>
                <a:gd name="connsiteY1" fmla="*/ 0 h 697229"/>
                <a:gd name="connsiteX2" fmla="*/ 899414 w 899414"/>
                <a:gd name="connsiteY2" fmla="*/ 0 h 697229"/>
                <a:gd name="connsiteX3" fmla="*/ 899414 w 899414"/>
                <a:gd name="connsiteY3" fmla="*/ 697230 h 697229"/>
                <a:gd name="connsiteX4" fmla="*/ 0 w 899414"/>
                <a:gd name="connsiteY4" fmla="*/ 697230 h 697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414" h="697229">
                  <a:moveTo>
                    <a:pt x="0" y="642874"/>
                  </a:moveTo>
                  <a:lnTo>
                    <a:pt x="0" y="0"/>
                  </a:lnTo>
                  <a:lnTo>
                    <a:pt x="899414" y="0"/>
                  </a:lnTo>
                  <a:lnTo>
                    <a:pt x="899414" y="697230"/>
                  </a:lnTo>
                  <a:lnTo>
                    <a:pt x="0" y="697230"/>
                  </a:lnTo>
                </a:path>
              </a:pathLst>
            </a:custGeom>
            <a:solidFill>
              <a:srgbClr val="FFF3CF"/>
            </a:solidFill>
            <a:ln w="0" cap="flat">
              <a:noFill/>
              <a:prstDash val="solid"/>
              <a:miter/>
            </a:ln>
          </p:spPr>
          <p:txBody>
            <a:bodyPr rtlCol="0" anchor="ctr"/>
            <a:lstStyle/>
            <a:p>
              <a:endParaRPr lang="en-GB"/>
            </a:p>
          </p:txBody>
        </p:sp>
        <p:sp>
          <p:nvSpPr>
            <p:cNvPr id="148" name="Freeform: Shape 147">
              <a:extLst>
                <a:ext uri="{FF2B5EF4-FFF2-40B4-BE49-F238E27FC236}">
                  <a16:creationId xmlns:a16="http://schemas.microsoft.com/office/drawing/2014/main" id="{D16DDEB8-CBD3-7512-DBEC-385DA6C43551}"/>
                </a:ext>
              </a:extLst>
            </p:cNvPr>
            <p:cNvSpPr/>
            <p:nvPr/>
          </p:nvSpPr>
          <p:spPr>
            <a:xfrm>
              <a:off x="-3624253" y="4223048"/>
              <a:ext cx="767588" cy="32765"/>
            </a:xfrm>
            <a:custGeom>
              <a:avLst/>
              <a:gdLst>
                <a:gd name="connsiteX0" fmla="*/ 0 w 767588"/>
                <a:gd name="connsiteY0" fmla="*/ 0 h 32765"/>
                <a:gd name="connsiteX1" fmla="*/ 767588 w 767588"/>
                <a:gd name="connsiteY1" fmla="*/ 0 h 32765"/>
                <a:gd name="connsiteX2" fmla="*/ 767588 w 767588"/>
                <a:gd name="connsiteY2" fmla="*/ 32766 h 32765"/>
                <a:gd name="connsiteX3" fmla="*/ 0 w 767588"/>
                <a:gd name="connsiteY3" fmla="*/ 32766 h 32765"/>
              </a:gdLst>
              <a:ahLst/>
              <a:cxnLst>
                <a:cxn ang="0">
                  <a:pos x="connsiteX0" y="connsiteY0"/>
                </a:cxn>
                <a:cxn ang="0">
                  <a:pos x="connsiteX1" y="connsiteY1"/>
                </a:cxn>
                <a:cxn ang="0">
                  <a:pos x="connsiteX2" y="connsiteY2"/>
                </a:cxn>
                <a:cxn ang="0">
                  <a:pos x="connsiteX3" y="connsiteY3"/>
                </a:cxn>
              </a:cxnLst>
              <a:rect l="l" t="t" r="r" b="b"/>
              <a:pathLst>
                <a:path w="767588" h="32765">
                  <a:moveTo>
                    <a:pt x="0" y="0"/>
                  </a:moveTo>
                  <a:lnTo>
                    <a:pt x="767588" y="0"/>
                  </a:lnTo>
                  <a:lnTo>
                    <a:pt x="767588" y="32766"/>
                  </a:lnTo>
                  <a:lnTo>
                    <a:pt x="0" y="32766"/>
                  </a:lnTo>
                  <a:close/>
                </a:path>
              </a:pathLst>
            </a:custGeom>
            <a:solidFill>
              <a:srgbClr val="FFE38F"/>
            </a:solidFill>
            <a:ln w="0" cap="flat">
              <a:noFill/>
              <a:prstDash val="solid"/>
              <a:miter/>
            </a:ln>
          </p:spPr>
          <p:txBody>
            <a:bodyPr rtlCol="0" anchor="ctr"/>
            <a:lstStyle/>
            <a:p>
              <a:endParaRPr lang="en-GB"/>
            </a:p>
          </p:txBody>
        </p:sp>
        <p:sp>
          <p:nvSpPr>
            <p:cNvPr id="149" name="Freeform: Shape 148">
              <a:extLst>
                <a:ext uri="{FF2B5EF4-FFF2-40B4-BE49-F238E27FC236}">
                  <a16:creationId xmlns:a16="http://schemas.microsoft.com/office/drawing/2014/main" id="{BF8C4D2A-69A1-6D74-402A-41C177A8A9EA}"/>
                </a:ext>
              </a:extLst>
            </p:cNvPr>
            <p:cNvSpPr/>
            <p:nvPr/>
          </p:nvSpPr>
          <p:spPr>
            <a:xfrm>
              <a:off x="-3624253" y="4156754"/>
              <a:ext cx="767588" cy="32765"/>
            </a:xfrm>
            <a:custGeom>
              <a:avLst/>
              <a:gdLst>
                <a:gd name="connsiteX0" fmla="*/ 0 w 767588"/>
                <a:gd name="connsiteY0" fmla="*/ 0 h 32765"/>
                <a:gd name="connsiteX1" fmla="*/ 767588 w 767588"/>
                <a:gd name="connsiteY1" fmla="*/ 0 h 32765"/>
                <a:gd name="connsiteX2" fmla="*/ 767588 w 767588"/>
                <a:gd name="connsiteY2" fmla="*/ 32766 h 32765"/>
                <a:gd name="connsiteX3" fmla="*/ 0 w 767588"/>
                <a:gd name="connsiteY3" fmla="*/ 32766 h 32765"/>
              </a:gdLst>
              <a:ahLst/>
              <a:cxnLst>
                <a:cxn ang="0">
                  <a:pos x="connsiteX0" y="connsiteY0"/>
                </a:cxn>
                <a:cxn ang="0">
                  <a:pos x="connsiteX1" y="connsiteY1"/>
                </a:cxn>
                <a:cxn ang="0">
                  <a:pos x="connsiteX2" y="connsiteY2"/>
                </a:cxn>
                <a:cxn ang="0">
                  <a:pos x="connsiteX3" y="connsiteY3"/>
                </a:cxn>
              </a:cxnLst>
              <a:rect l="l" t="t" r="r" b="b"/>
              <a:pathLst>
                <a:path w="767588" h="32765">
                  <a:moveTo>
                    <a:pt x="0" y="0"/>
                  </a:moveTo>
                  <a:lnTo>
                    <a:pt x="767588" y="0"/>
                  </a:lnTo>
                  <a:lnTo>
                    <a:pt x="767588" y="32766"/>
                  </a:lnTo>
                  <a:lnTo>
                    <a:pt x="0" y="32766"/>
                  </a:lnTo>
                  <a:close/>
                </a:path>
              </a:pathLst>
            </a:custGeom>
            <a:solidFill>
              <a:srgbClr val="FFE38F"/>
            </a:solidFill>
            <a:ln w="0" cap="flat">
              <a:noFill/>
              <a:prstDash val="solid"/>
              <a:miter/>
            </a:ln>
          </p:spPr>
          <p:txBody>
            <a:bodyPr rtlCol="0" anchor="ctr"/>
            <a:lstStyle/>
            <a:p>
              <a:endParaRPr lang="en-GB"/>
            </a:p>
          </p:txBody>
        </p:sp>
        <p:sp>
          <p:nvSpPr>
            <p:cNvPr id="150" name="Freeform: Shape 149">
              <a:extLst>
                <a:ext uri="{FF2B5EF4-FFF2-40B4-BE49-F238E27FC236}">
                  <a16:creationId xmlns:a16="http://schemas.microsoft.com/office/drawing/2014/main" id="{F76D5A46-E98C-F537-2AFA-34A4A659B557}"/>
                </a:ext>
              </a:extLst>
            </p:cNvPr>
            <p:cNvSpPr/>
            <p:nvPr/>
          </p:nvSpPr>
          <p:spPr>
            <a:xfrm>
              <a:off x="-3624253" y="4289215"/>
              <a:ext cx="767588" cy="32765"/>
            </a:xfrm>
            <a:custGeom>
              <a:avLst/>
              <a:gdLst>
                <a:gd name="connsiteX0" fmla="*/ 0 w 767588"/>
                <a:gd name="connsiteY0" fmla="*/ 0 h 32765"/>
                <a:gd name="connsiteX1" fmla="*/ 767588 w 767588"/>
                <a:gd name="connsiteY1" fmla="*/ 0 h 32765"/>
                <a:gd name="connsiteX2" fmla="*/ 767588 w 767588"/>
                <a:gd name="connsiteY2" fmla="*/ 32766 h 32765"/>
                <a:gd name="connsiteX3" fmla="*/ 0 w 767588"/>
                <a:gd name="connsiteY3" fmla="*/ 32766 h 32765"/>
              </a:gdLst>
              <a:ahLst/>
              <a:cxnLst>
                <a:cxn ang="0">
                  <a:pos x="connsiteX0" y="connsiteY0"/>
                </a:cxn>
                <a:cxn ang="0">
                  <a:pos x="connsiteX1" y="connsiteY1"/>
                </a:cxn>
                <a:cxn ang="0">
                  <a:pos x="connsiteX2" y="connsiteY2"/>
                </a:cxn>
                <a:cxn ang="0">
                  <a:pos x="connsiteX3" y="connsiteY3"/>
                </a:cxn>
              </a:cxnLst>
              <a:rect l="l" t="t" r="r" b="b"/>
              <a:pathLst>
                <a:path w="767588" h="32765">
                  <a:moveTo>
                    <a:pt x="0" y="0"/>
                  </a:moveTo>
                  <a:lnTo>
                    <a:pt x="767588" y="0"/>
                  </a:lnTo>
                  <a:lnTo>
                    <a:pt x="767588" y="32766"/>
                  </a:lnTo>
                  <a:lnTo>
                    <a:pt x="0" y="32766"/>
                  </a:lnTo>
                  <a:close/>
                </a:path>
              </a:pathLst>
            </a:custGeom>
            <a:solidFill>
              <a:srgbClr val="FFE38F"/>
            </a:solidFill>
            <a:ln w="0" cap="flat">
              <a:noFill/>
              <a:prstDash val="solid"/>
              <a:miter/>
            </a:ln>
          </p:spPr>
          <p:txBody>
            <a:bodyPr rtlCol="0" anchor="ctr"/>
            <a:lstStyle/>
            <a:p>
              <a:endParaRPr lang="en-GB"/>
            </a:p>
          </p:txBody>
        </p:sp>
        <p:sp>
          <p:nvSpPr>
            <p:cNvPr id="151" name="Freeform: Shape 150">
              <a:extLst>
                <a:ext uri="{FF2B5EF4-FFF2-40B4-BE49-F238E27FC236}">
                  <a16:creationId xmlns:a16="http://schemas.microsoft.com/office/drawing/2014/main" id="{96BAB6BE-E141-3A87-A280-A0E82C7A7FA9}"/>
                </a:ext>
              </a:extLst>
            </p:cNvPr>
            <p:cNvSpPr/>
            <p:nvPr/>
          </p:nvSpPr>
          <p:spPr>
            <a:xfrm>
              <a:off x="-3624253" y="4355382"/>
              <a:ext cx="767588" cy="32765"/>
            </a:xfrm>
            <a:custGeom>
              <a:avLst/>
              <a:gdLst>
                <a:gd name="connsiteX0" fmla="*/ 0 w 767588"/>
                <a:gd name="connsiteY0" fmla="*/ 0 h 32765"/>
                <a:gd name="connsiteX1" fmla="*/ 767588 w 767588"/>
                <a:gd name="connsiteY1" fmla="*/ 0 h 32765"/>
                <a:gd name="connsiteX2" fmla="*/ 767588 w 767588"/>
                <a:gd name="connsiteY2" fmla="*/ 32766 h 32765"/>
                <a:gd name="connsiteX3" fmla="*/ 0 w 767588"/>
                <a:gd name="connsiteY3" fmla="*/ 32766 h 32765"/>
              </a:gdLst>
              <a:ahLst/>
              <a:cxnLst>
                <a:cxn ang="0">
                  <a:pos x="connsiteX0" y="connsiteY0"/>
                </a:cxn>
                <a:cxn ang="0">
                  <a:pos x="connsiteX1" y="connsiteY1"/>
                </a:cxn>
                <a:cxn ang="0">
                  <a:pos x="connsiteX2" y="connsiteY2"/>
                </a:cxn>
                <a:cxn ang="0">
                  <a:pos x="connsiteX3" y="connsiteY3"/>
                </a:cxn>
              </a:cxnLst>
              <a:rect l="l" t="t" r="r" b="b"/>
              <a:pathLst>
                <a:path w="767588" h="32765">
                  <a:moveTo>
                    <a:pt x="0" y="0"/>
                  </a:moveTo>
                  <a:lnTo>
                    <a:pt x="767588" y="0"/>
                  </a:lnTo>
                  <a:lnTo>
                    <a:pt x="767588" y="32766"/>
                  </a:lnTo>
                  <a:lnTo>
                    <a:pt x="0" y="32766"/>
                  </a:lnTo>
                  <a:close/>
                </a:path>
              </a:pathLst>
            </a:custGeom>
            <a:solidFill>
              <a:srgbClr val="FFE38F"/>
            </a:solidFill>
            <a:ln w="0" cap="flat">
              <a:noFill/>
              <a:prstDash val="solid"/>
              <a:miter/>
            </a:ln>
          </p:spPr>
          <p:txBody>
            <a:bodyPr rtlCol="0" anchor="ctr"/>
            <a:lstStyle/>
            <a:p>
              <a:endParaRPr lang="en-GB"/>
            </a:p>
          </p:txBody>
        </p:sp>
        <p:sp>
          <p:nvSpPr>
            <p:cNvPr id="152" name="Freeform: Shape 151">
              <a:extLst>
                <a:ext uri="{FF2B5EF4-FFF2-40B4-BE49-F238E27FC236}">
                  <a16:creationId xmlns:a16="http://schemas.microsoft.com/office/drawing/2014/main" id="{3FDB45BE-F006-7AEC-A8A4-7760EAD52BAA}"/>
                </a:ext>
              </a:extLst>
            </p:cNvPr>
            <p:cNvSpPr/>
            <p:nvPr/>
          </p:nvSpPr>
          <p:spPr>
            <a:xfrm>
              <a:off x="-3624253" y="4421549"/>
              <a:ext cx="271652" cy="32765"/>
            </a:xfrm>
            <a:custGeom>
              <a:avLst/>
              <a:gdLst>
                <a:gd name="connsiteX0" fmla="*/ 0 w 271652"/>
                <a:gd name="connsiteY0" fmla="*/ 32766 h 32765"/>
                <a:gd name="connsiteX1" fmla="*/ 0 w 271652"/>
                <a:gd name="connsiteY1" fmla="*/ 0 h 32765"/>
                <a:gd name="connsiteX2" fmla="*/ 271652 w 271652"/>
                <a:gd name="connsiteY2" fmla="*/ 0 h 32765"/>
                <a:gd name="connsiteX3" fmla="*/ 271652 w 271652"/>
                <a:gd name="connsiteY3" fmla="*/ 32766 h 32765"/>
              </a:gdLst>
              <a:ahLst/>
              <a:cxnLst>
                <a:cxn ang="0">
                  <a:pos x="connsiteX0" y="connsiteY0"/>
                </a:cxn>
                <a:cxn ang="0">
                  <a:pos x="connsiteX1" y="connsiteY1"/>
                </a:cxn>
                <a:cxn ang="0">
                  <a:pos x="connsiteX2" y="connsiteY2"/>
                </a:cxn>
                <a:cxn ang="0">
                  <a:pos x="connsiteX3" y="connsiteY3"/>
                </a:cxn>
              </a:cxnLst>
              <a:rect l="l" t="t" r="r" b="b"/>
              <a:pathLst>
                <a:path w="271652" h="32765">
                  <a:moveTo>
                    <a:pt x="0" y="32766"/>
                  </a:moveTo>
                  <a:lnTo>
                    <a:pt x="0" y="0"/>
                  </a:lnTo>
                  <a:lnTo>
                    <a:pt x="271652" y="0"/>
                  </a:lnTo>
                  <a:lnTo>
                    <a:pt x="271652" y="32766"/>
                  </a:lnTo>
                </a:path>
              </a:pathLst>
            </a:custGeom>
            <a:solidFill>
              <a:srgbClr val="FFE38F"/>
            </a:solidFill>
            <a:ln w="0" cap="flat">
              <a:noFill/>
              <a:prstDash val="solid"/>
              <a:miter/>
            </a:ln>
          </p:spPr>
          <p:txBody>
            <a:bodyPr rtlCol="0" anchor="ctr"/>
            <a:lstStyle/>
            <a:p>
              <a:endParaRPr lang="en-GB"/>
            </a:p>
          </p:txBody>
        </p:sp>
        <p:sp>
          <p:nvSpPr>
            <p:cNvPr id="153" name="Freeform: Shape 152">
              <a:extLst>
                <a:ext uri="{FF2B5EF4-FFF2-40B4-BE49-F238E27FC236}">
                  <a16:creationId xmlns:a16="http://schemas.microsoft.com/office/drawing/2014/main" id="{864C6C51-5CF3-435C-57AA-439F157330D6}"/>
                </a:ext>
              </a:extLst>
            </p:cNvPr>
            <p:cNvSpPr/>
            <p:nvPr/>
          </p:nvSpPr>
          <p:spPr>
            <a:xfrm>
              <a:off x="-2741222" y="4411516"/>
              <a:ext cx="477901" cy="12700"/>
            </a:xfrm>
            <a:custGeom>
              <a:avLst/>
              <a:gdLst>
                <a:gd name="connsiteX0" fmla="*/ 0 w 477901"/>
                <a:gd name="connsiteY0" fmla="*/ 0 h 12700"/>
                <a:gd name="connsiteX1" fmla="*/ 477901 w 477901"/>
                <a:gd name="connsiteY1" fmla="*/ 0 h 12700"/>
              </a:gdLst>
              <a:ahLst/>
              <a:cxnLst>
                <a:cxn ang="0">
                  <a:pos x="connsiteX0" y="connsiteY0"/>
                </a:cxn>
                <a:cxn ang="0">
                  <a:pos x="connsiteX1" y="connsiteY1"/>
                </a:cxn>
              </a:cxnLst>
              <a:rect l="l" t="t" r="r" b="b"/>
              <a:pathLst>
                <a:path w="477901" h="12700">
                  <a:moveTo>
                    <a:pt x="0" y="0"/>
                  </a:moveTo>
                  <a:lnTo>
                    <a:pt x="477901" y="0"/>
                  </a:lnTo>
                </a:path>
              </a:pathLst>
            </a:custGeom>
            <a:ln w="19050" cap="flat">
              <a:solidFill>
                <a:srgbClr val="3D342A"/>
              </a:solidFill>
              <a:prstDash val="solid"/>
              <a:round/>
            </a:ln>
          </p:spPr>
          <p:txBody>
            <a:bodyPr rtlCol="0" anchor="ctr"/>
            <a:lstStyle/>
            <a:p>
              <a:endParaRPr lang="en-GB"/>
            </a:p>
          </p:txBody>
        </p:sp>
        <p:sp>
          <p:nvSpPr>
            <p:cNvPr id="154" name="Freeform: Shape 153">
              <a:extLst>
                <a:ext uri="{FF2B5EF4-FFF2-40B4-BE49-F238E27FC236}">
                  <a16:creationId xmlns:a16="http://schemas.microsoft.com/office/drawing/2014/main" id="{787A6531-EE48-1C1D-B760-A51CC560B868}"/>
                </a:ext>
              </a:extLst>
            </p:cNvPr>
            <p:cNvSpPr/>
            <p:nvPr/>
          </p:nvSpPr>
          <p:spPr>
            <a:xfrm>
              <a:off x="-2741222" y="4447076"/>
              <a:ext cx="399923" cy="12700"/>
            </a:xfrm>
            <a:custGeom>
              <a:avLst/>
              <a:gdLst>
                <a:gd name="connsiteX0" fmla="*/ 0 w 399923"/>
                <a:gd name="connsiteY0" fmla="*/ 0 h 12700"/>
                <a:gd name="connsiteX1" fmla="*/ 399923 w 399923"/>
                <a:gd name="connsiteY1" fmla="*/ 0 h 12700"/>
              </a:gdLst>
              <a:ahLst/>
              <a:cxnLst>
                <a:cxn ang="0">
                  <a:pos x="connsiteX0" y="connsiteY0"/>
                </a:cxn>
                <a:cxn ang="0">
                  <a:pos x="connsiteX1" y="connsiteY1"/>
                </a:cxn>
              </a:cxnLst>
              <a:rect l="l" t="t" r="r" b="b"/>
              <a:pathLst>
                <a:path w="399923" h="12700">
                  <a:moveTo>
                    <a:pt x="0" y="0"/>
                  </a:moveTo>
                  <a:lnTo>
                    <a:pt x="399923" y="0"/>
                  </a:lnTo>
                </a:path>
              </a:pathLst>
            </a:custGeom>
            <a:ln w="19050" cap="flat">
              <a:solidFill>
                <a:srgbClr val="3D342A"/>
              </a:solidFill>
              <a:prstDash val="solid"/>
              <a:round/>
            </a:ln>
          </p:spPr>
          <p:txBody>
            <a:bodyPr rtlCol="0" anchor="ctr"/>
            <a:lstStyle/>
            <a:p>
              <a:endParaRPr lang="en-GB"/>
            </a:p>
          </p:txBody>
        </p:sp>
        <p:sp>
          <p:nvSpPr>
            <p:cNvPr id="155" name="Freeform: Shape 154">
              <a:extLst>
                <a:ext uri="{FF2B5EF4-FFF2-40B4-BE49-F238E27FC236}">
                  <a16:creationId xmlns:a16="http://schemas.microsoft.com/office/drawing/2014/main" id="{34FA4F41-5EB9-DCB1-46B6-919614348001}"/>
                </a:ext>
              </a:extLst>
            </p:cNvPr>
            <p:cNvSpPr/>
            <p:nvPr/>
          </p:nvSpPr>
          <p:spPr>
            <a:xfrm>
              <a:off x="-2741222" y="4301280"/>
              <a:ext cx="433070" cy="12700"/>
            </a:xfrm>
            <a:custGeom>
              <a:avLst/>
              <a:gdLst>
                <a:gd name="connsiteX0" fmla="*/ 0 w 433070"/>
                <a:gd name="connsiteY0" fmla="*/ 0 h 12700"/>
                <a:gd name="connsiteX1" fmla="*/ 433070 w 433070"/>
                <a:gd name="connsiteY1" fmla="*/ 0 h 12700"/>
              </a:gdLst>
              <a:ahLst/>
              <a:cxnLst>
                <a:cxn ang="0">
                  <a:pos x="connsiteX0" y="connsiteY0"/>
                </a:cxn>
                <a:cxn ang="0">
                  <a:pos x="connsiteX1" y="connsiteY1"/>
                </a:cxn>
              </a:cxnLst>
              <a:rect l="l" t="t" r="r" b="b"/>
              <a:pathLst>
                <a:path w="433070" h="12700">
                  <a:moveTo>
                    <a:pt x="0" y="0"/>
                  </a:moveTo>
                  <a:lnTo>
                    <a:pt x="433070" y="0"/>
                  </a:lnTo>
                </a:path>
              </a:pathLst>
            </a:custGeom>
            <a:ln w="19050" cap="flat">
              <a:solidFill>
                <a:srgbClr val="3D342A"/>
              </a:solidFill>
              <a:prstDash val="solid"/>
              <a:round/>
            </a:ln>
          </p:spPr>
          <p:txBody>
            <a:bodyPr rtlCol="0" anchor="ctr"/>
            <a:lstStyle/>
            <a:p>
              <a:endParaRPr lang="en-GB"/>
            </a:p>
          </p:txBody>
        </p:sp>
        <p:sp>
          <p:nvSpPr>
            <p:cNvPr id="156" name="Freeform: Shape 155">
              <a:extLst>
                <a:ext uri="{FF2B5EF4-FFF2-40B4-BE49-F238E27FC236}">
                  <a16:creationId xmlns:a16="http://schemas.microsoft.com/office/drawing/2014/main" id="{D136105A-DE2A-113D-BCB3-D2FDB72CAD66}"/>
                </a:ext>
              </a:extLst>
            </p:cNvPr>
            <p:cNvSpPr/>
            <p:nvPr/>
          </p:nvSpPr>
          <p:spPr>
            <a:xfrm>
              <a:off x="-2741222" y="4336967"/>
              <a:ext cx="338963" cy="12700"/>
            </a:xfrm>
            <a:custGeom>
              <a:avLst/>
              <a:gdLst>
                <a:gd name="connsiteX0" fmla="*/ 0 w 338963"/>
                <a:gd name="connsiteY0" fmla="*/ 0 h 12700"/>
                <a:gd name="connsiteX1" fmla="*/ 338963 w 338963"/>
                <a:gd name="connsiteY1" fmla="*/ 0 h 12700"/>
              </a:gdLst>
              <a:ahLst/>
              <a:cxnLst>
                <a:cxn ang="0">
                  <a:pos x="connsiteX0" y="connsiteY0"/>
                </a:cxn>
                <a:cxn ang="0">
                  <a:pos x="connsiteX1" y="connsiteY1"/>
                </a:cxn>
              </a:cxnLst>
              <a:rect l="l" t="t" r="r" b="b"/>
              <a:pathLst>
                <a:path w="338963" h="12700">
                  <a:moveTo>
                    <a:pt x="0" y="0"/>
                  </a:moveTo>
                  <a:lnTo>
                    <a:pt x="338963" y="0"/>
                  </a:lnTo>
                </a:path>
              </a:pathLst>
            </a:custGeom>
            <a:ln w="19050" cap="flat">
              <a:solidFill>
                <a:srgbClr val="3D342A"/>
              </a:solidFill>
              <a:prstDash val="solid"/>
              <a:round/>
            </a:ln>
          </p:spPr>
          <p:txBody>
            <a:bodyPr rtlCol="0" anchor="ctr"/>
            <a:lstStyle/>
            <a:p>
              <a:endParaRPr lang="en-GB"/>
            </a:p>
          </p:txBody>
        </p:sp>
        <p:sp>
          <p:nvSpPr>
            <p:cNvPr id="157" name="Freeform: Shape 156">
              <a:extLst>
                <a:ext uri="{FF2B5EF4-FFF2-40B4-BE49-F238E27FC236}">
                  <a16:creationId xmlns:a16="http://schemas.microsoft.com/office/drawing/2014/main" id="{99A6B922-0A5D-8DCE-FE86-0BB6C006B95F}"/>
                </a:ext>
              </a:extLst>
            </p:cNvPr>
            <p:cNvSpPr/>
            <p:nvPr/>
          </p:nvSpPr>
          <p:spPr>
            <a:xfrm>
              <a:off x="-2741222" y="4196886"/>
              <a:ext cx="477901" cy="12700"/>
            </a:xfrm>
            <a:custGeom>
              <a:avLst/>
              <a:gdLst>
                <a:gd name="connsiteX0" fmla="*/ 0 w 477901"/>
                <a:gd name="connsiteY0" fmla="*/ 0 h 12700"/>
                <a:gd name="connsiteX1" fmla="*/ 477901 w 477901"/>
                <a:gd name="connsiteY1" fmla="*/ 0 h 12700"/>
              </a:gdLst>
              <a:ahLst/>
              <a:cxnLst>
                <a:cxn ang="0">
                  <a:pos x="connsiteX0" y="connsiteY0"/>
                </a:cxn>
                <a:cxn ang="0">
                  <a:pos x="connsiteX1" y="connsiteY1"/>
                </a:cxn>
              </a:cxnLst>
              <a:rect l="l" t="t" r="r" b="b"/>
              <a:pathLst>
                <a:path w="477901" h="12700">
                  <a:moveTo>
                    <a:pt x="0" y="0"/>
                  </a:moveTo>
                  <a:lnTo>
                    <a:pt x="477901" y="0"/>
                  </a:lnTo>
                </a:path>
              </a:pathLst>
            </a:custGeom>
            <a:ln w="19050" cap="flat">
              <a:solidFill>
                <a:srgbClr val="3D342A"/>
              </a:solidFill>
              <a:prstDash val="solid"/>
              <a:round/>
            </a:ln>
          </p:spPr>
          <p:txBody>
            <a:bodyPr rtlCol="0" anchor="ctr"/>
            <a:lstStyle/>
            <a:p>
              <a:endParaRPr lang="en-GB"/>
            </a:p>
          </p:txBody>
        </p:sp>
        <p:sp>
          <p:nvSpPr>
            <p:cNvPr id="158" name="Freeform: Shape 157">
              <a:extLst>
                <a:ext uri="{FF2B5EF4-FFF2-40B4-BE49-F238E27FC236}">
                  <a16:creationId xmlns:a16="http://schemas.microsoft.com/office/drawing/2014/main" id="{B44472DF-89A9-19BA-5177-645A055A442F}"/>
                </a:ext>
              </a:extLst>
            </p:cNvPr>
            <p:cNvSpPr/>
            <p:nvPr/>
          </p:nvSpPr>
          <p:spPr>
            <a:xfrm>
              <a:off x="-2741222" y="4232446"/>
              <a:ext cx="413385" cy="12700"/>
            </a:xfrm>
            <a:custGeom>
              <a:avLst/>
              <a:gdLst>
                <a:gd name="connsiteX0" fmla="*/ 0 w 413385"/>
                <a:gd name="connsiteY0" fmla="*/ 0 h 12700"/>
                <a:gd name="connsiteX1" fmla="*/ 413385 w 413385"/>
                <a:gd name="connsiteY1" fmla="*/ 0 h 12700"/>
              </a:gdLst>
              <a:ahLst/>
              <a:cxnLst>
                <a:cxn ang="0">
                  <a:pos x="connsiteX0" y="connsiteY0"/>
                </a:cxn>
                <a:cxn ang="0">
                  <a:pos x="connsiteX1" y="connsiteY1"/>
                </a:cxn>
              </a:cxnLst>
              <a:rect l="l" t="t" r="r" b="b"/>
              <a:pathLst>
                <a:path w="413385" h="12700">
                  <a:moveTo>
                    <a:pt x="0" y="0"/>
                  </a:moveTo>
                  <a:lnTo>
                    <a:pt x="413385" y="0"/>
                  </a:lnTo>
                </a:path>
              </a:pathLst>
            </a:custGeom>
            <a:ln w="19050" cap="flat">
              <a:solidFill>
                <a:srgbClr val="3D342A"/>
              </a:solidFill>
              <a:prstDash val="solid"/>
              <a:round/>
            </a:ln>
          </p:spPr>
          <p:txBody>
            <a:bodyPr rtlCol="0" anchor="ctr"/>
            <a:lstStyle/>
            <a:p>
              <a:endParaRPr lang="en-GB"/>
            </a:p>
          </p:txBody>
        </p:sp>
        <p:sp>
          <p:nvSpPr>
            <p:cNvPr id="159" name="Freeform: Shape 158">
              <a:extLst>
                <a:ext uri="{FF2B5EF4-FFF2-40B4-BE49-F238E27FC236}">
                  <a16:creationId xmlns:a16="http://schemas.microsoft.com/office/drawing/2014/main" id="{ED08C4A2-AB8B-185F-C4A2-6051C1B5AC46}"/>
                </a:ext>
              </a:extLst>
            </p:cNvPr>
            <p:cNvSpPr/>
            <p:nvPr/>
          </p:nvSpPr>
          <p:spPr>
            <a:xfrm>
              <a:off x="-3700962" y="3799249"/>
              <a:ext cx="1874139" cy="234314"/>
            </a:xfrm>
            <a:custGeom>
              <a:avLst/>
              <a:gdLst>
                <a:gd name="connsiteX0" fmla="*/ 0 w 1874139"/>
                <a:gd name="connsiteY0" fmla="*/ 0 h 234314"/>
                <a:gd name="connsiteX1" fmla="*/ 0 w 1874139"/>
                <a:gd name="connsiteY1" fmla="*/ 234315 h 234314"/>
                <a:gd name="connsiteX2" fmla="*/ 1874139 w 1874139"/>
                <a:gd name="connsiteY2" fmla="*/ 234315 h 234314"/>
                <a:gd name="connsiteX3" fmla="*/ 1874139 w 1874139"/>
                <a:gd name="connsiteY3" fmla="*/ 0 h 234314"/>
              </a:gdLst>
              <a:ahLst/>
              <a:cxnLst>
                <a:cxn ang="0">
                  <a:pos x="connsiteX0" y="connsiteY0"/>
                </a:cxn>
                <a:cxn ang="0">
                  <a:pos x="connsiteX1" y="connsiteY1"/>
                </a:cxn>
                <a:cxn ang="0">
                  <a:pos x="connsiteX2" y="connsiteY2"/>
                </a:cxn>
                <a:cxn ang="0">
                  <a:pos x="connsiteX3" y="connsiteY3"/>
                </a:cxn>
              </a:cxnLst>
              <a:rect l="l" t="t" r="r" b="b"/>
              <a:pathLst>
                <a:path w="1874139" h="234314">
                  <a:moveTo>
                    <a:pt x="0" y="0"/>
                  </a:moveTo>
                  <a:lnTo>
                    <a:pt x="0" y="234315"/>
                  </a:lnTo>
                  <a:lnTo>
                    <a:pt x="1874139" y="234315"/>
                  </a:lnTo>
                  <a:lnTo>
                    <a:pt x="1874139" y="0"/>
                  </a:lnTo>
                </a:path>
              </a:pathLst>
            </a:custGeom>
            <a:solidFill>
              <a:srgbClr val="3D342A"/>
            </a:solidFill>
            <a:ln w="0" cap="flat">
              <a:noFill/>
              <a:prstDash val="solid"/>
              <a:miter/>
            </a:ln>
          </p:spPr>
          <p:txBody>
            <a:bodyPr rtlCol="0" anchor="ctr"/>
            <a:lstStyle/>
            <a:p>
              <a:endParaRPr lang="en-GB"/>
            </a:p>
          </p:txBody>
        </p:sp>
        <p:sp>
          <p:nvSpPr>
            <p:cNvPr id="164" name="Freeform: Shape 163">
              <a:extLst>
                <a:ext uri="{FF2B5EF4-FFF2-40B4-BE49-F238E27FC236}">
                  <a16:creationId xmlns:a16="http://schemas.microsoft.com/office/drawing/2014/main" id="{EED4F722-7E44-ACE0-C418-783AB3217A07}"/>
                </a:ext>
              </a:extLst>
            </p:cNvPr>
            <p:cNvSpPr/>
            <p:nvPr/>
          </p:nvSpPr>
          <p:spPr>
            <a:xfrm>
              <a:off x="-3624253" y="3869861"/>
              <a:ext cx="605790" cy="30861"/>
            </a:xfrm>
            <a:custGeom>
              <a:avLst/>
              <a:gdLst>
                <a:gd name="connsiteX0" fmla="*/ 0 w 605790"/>
                <a:gd name="connsiteY0" fmla="*/ 0 h 30861"/>
                <a:gd name="connsiteX1" fmla="*/ 605791 w 605790"/>
                <a:gd name="connsiteY1" fmla="*/ 0 h 30861"/>
                <a:gd name="connsiteX2" fmla="*/ 605791 w 605790"/>
                <a:gd name="connsiteY2" fmla="*/ 30861 h 30861"/>
                <a:gd name="connsiteX3" fmla="*/ 0 w 605790"/>
                <a:gd name="connsiteY3" fmla="*/ 30861 h 30861"/>
              </a:gdLst>
              <a:ahLst/>
              <a:cxnLst>
                <a:cxn ang="0">
                  <a:pos x="connsiteX0" y="connsiteY0"/>
                </a:cxn>
                <a:cxn ang="0">
                  <a:pos x="connsiteX1" y="connsiteY1"/>
                </a:cxn>
                <a:cxn ang="0">
                  <a:pos x="connsiteX2" y="connsiteY2"/>
                </a:cxn>
                <a:cxn ang="0">
                  <a:pos x="connsiteX3" y="connsiteY3"/>
                </a:cxn>
              </a:cxnLst>
              <a:rect l="l" t="t" r="r" b="b"/>
              <a:pathLst>
                <a:path w="605790" h="30861">
                  <a:moveTo>
                    <a:pt x="0" y="0"/>
                  </a:moveTo>
                  <a:lnTo>
                    <a:pt x="605791" y="0"/>
                  </a:lnTo>
                  <a:lnTo>
                    <a:pt x="605791" y="30861"/>
                  </a:lnTo>
                  <a:lnTo>
                    <a:pt x="0" y="30861"/>
                  </a:lnTo>
                  <a:close/>
                </a:path>
              </a:pathLst>
            </a:custGeom>
            <a:solidFill>
              <a:srgbClr val="FFF3CF"/>
            </a:solidFill>
            <a:ln w="0" cap="flat">
              <a:noFill/>
              <a:prstDash val="solid"/>
              <a:miter/>
            </a:ln>
          </p:spPr>
          <p:txBody>
            <a:bodyPr rtlCol="0" anchor="ctr"/>
            <a:lstStyle/>
            <a:p>
              <a:endParaRPr lang="en-GB"/>
            </a:p>
          </p:txBody>
        </p:sp>
        <p:sp>
          <p:nvSpPr>
            <p:cNvPr id="165" name="Freeform: Shape 164">
              <a:extLst>
                <a:ext uri="{FF2B5EF4-FFF2-40B4-BE49-F238E27FC236}">
                  <a16:creationId xmlns:a16="http://schemas.microsoft.com/office/drawing/2014/main" id="{D1E0798E-9903-5C79-B36C-57D84738B1D2}"/>
                </a:ext>
              </a:extLst>
            </p:cNvPr>
            <p:cNvSpPr/>
            <p:nvPr/>
          </p:nvSpPr>
          <p:spPr>
            <a:xfrm>
              <a:off x="-3624253" y="3932218"/>
              <a:ext cx="605790" cy="30861"/>
            </a:xfrm>
            <a:custGeom>
              <a:avLst/>
              <a:gdLst>
                <a:gd name="connsiteX0" fmla="*/ 0 w 605790"/>
                <a:gd name="connsiteY0" fmla="*/ 0 h 30861"/>
                <a:gd name="connsiteX1" fmla="*/ 605791 w 605790"/>
                <a:gd name="connsiteY1" fmla="*/ 0 h 30861"/>
                <a:gd name="connsiteX2" fmla="*/ 605791 w 605790"/>
                <a:gd name="connsiteY2" fmla="*/ 30861 h 30861"/>
                <a:gd name="connsiteX3" fmla="*/ 0 w 605790"/>
                <a:gd name="connsiteY3" fmla="*/ 30861 h 30861"/>
              </a:gdLst>
              <a:ahLst/>
              <a:cxnLst>
                <a:cxn ang="0">
                  <a:pos x="connsiteX0" y="connsiteY0"/>
                </a:cxn>
                <a:cxn ang="0">
                  <a:pos x="connsiteX1" y="connsiteY1"/>
                </a:cxn>
                <a:cxn ang="0">
                  <a:pos x="connsiteX2" y="connsiteY2"/>
                </a:cxn>
                <a:cxn ang="0">
                  <a:pos x="connsiteX3" y="connsiteY3"/>
                </a:cxn>
              </a:cxnLst>
              <a:rect l="l" t="t" r="r" b="b"/>
              <a:pathLst>
                <a:path w="605790" h="30861">
                  <a:moveTo>
                    <a:pt x="0" y="0"/>
                  </a:moveTo>
                  <a:lnTo>
                    <a:pt x="605791" y="0"/>
                  </a:lnTo>
                  <a:lnTo>
                    <a:pt x="605791" y="30861"/>
                  </a:lnTo>
                  <a:lnTo>
                    <a:pt x="0" y="30861"/>
                  </a:lnTo>
                  <a:close/>
                </a:path>
              </a:pathLst>
            </a:custGeom>
            <a:solidFill>
              <a:srgbClr val="FFF3CF"/>
            </a:solidFill>
            <a:ln w="0" cap="flat">
              <a:noFill/>
              <a:prstDash val="solid"/>
              <a:miter/>
            </a:ln>
          </p:spPr>
          <p:txBody>
            <a:bodyPr rtlCol="0" anchor="ctr"/>
            <a:lstStyle/>
            <a:p>
              <a:endParaRPr lang="en-GB"/>
            </a:p>
          </p:txBody>
        </p:sp>
        <p:sp>
          <p:nvSpPr>
            <p:cNvPr id="170" name="Freeform: Shape 169">
              <a:extLst>
                <a:ext uri="{FF2B5EF4-FFF2-40B4-BE49-F238E27FC236}">
                  <a16:creationId xmlns:a16="http://schemas.microsoft.com/office/drawing/2014/main" id="{9ADD16F5-3011-95F6-A8CE-90346604AC9F}"/>
                </a:ext>
              </a:extLst>
            </p:cNvPr>
            <p:cNvSpPr/>
            <p:nvPr/>
          </p:nvSpPr>
          <p:spPr>
            <a:xfrm>
              <a:off x="-2970712" y="3883576"/>
              <a:ext cx="91694" cy="76453"/>
            </a:xfrm>
            <a:custGeom>
              <a:avLst/>
              <a:gdLst>
                <a:gd name="connsiteX0" fmla="*/ 0 w 91694"/>
                <a:gd name="connsiteY0" fmla="*/ 0 h 76453"/>
                <a:gd name="connsiteX1" fmla="*/ 91694 w 91694"/>
                <a:gd name="connsiteY1" fmla="*/ 0 h 76453"/>
                <a:gd name="connsiteX2" fmla="*/ 91694 w 91694"/>
                <a:gd name="connsiteY2" fmla="*/ 76454 h 76453"/>
                <a:gd name="connsiteX3" fmla="*/ 0 w 91694"/>
                <a:gd name="connsiteY3" fmla="*/ 76454 h 76453"/>
                <a:gd name="connsiteX4" fmla="*/ 0 w 91694"/>
                <a:gd name="connsiteY4" fmla="*/ 0 h 76453"/>
                <a:gd name="connsiteX5" fmla="*/ 0 w 91694"/>
                <a:gd name="connsiteY5" fmla="*/ 0 h 7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94" h="76453">
                  <a:moveTo>
                    <a:pt x="0" y="0"/>
                  </a:moveTo>
                  <a:lnTo>
                    <a:pt x="91694" y="0"/>
                  </a:lnTo>
                  <a:lnTo>
                    <a:pt x="91694" y="76454"/>
                  </a:lnTo>
                  <a:lnTo>
                    <a:pt x="0" y="76454"/>
                  </a:lnTo>
                  <a:lnTo>
                    <a:pt x="0" y="0"/>
                  </a:lnTo>
                  <a:lnTo>
                    <a:pt x="0" y="0"/>
                  </a:lnTo>
                  <a:close/>
                </a:path>
              </a:pathLst>
            </a:custGeom>
            <a:solidFill>
              <a:srgbClr val="FFF3CF"/>
            </a:solidFill>
            <a:ln w="0" cap="flat">
              <a:noFill/>
              <a:prstDash val="solid"/>
              <a:miter/>
            </a:ln>
          </p:spPr>
          <p:txBody>
            <a:bodyPr rtlCol="0" anchor="ctr"/>
            <a:lstStyle/>
            <a:p>
              <a:endParaRPr lang="en-GB"/>
            </a:p>
          </p:txBody>
        </p:sp>
        <p:sp>
          <p:nvSpPr>
            <p:cNvPr id="171" name="Freeform: Shape 170">
              <a:extLst>
                <a:ext uri="{FF2B5EF4-FFF2-40B4-BE49-F238E27FC236}">
                  <a16:creationId xmlns:a16="http://schemas.microsoft.com/office/drawing/2014/main" id="{FE79113A-D9E4-AD93-2416-1A2CE30303DE}"/>
                </a:ext>
              </a:extLst>
            </p:cNvPr>
            <p:cNvSpPr/>
            <p:nvPr/>
          </p:nvSpPr>
          <p:spPr>
            <a:xfrm>
              <a:off x="-2752906" y="3921804"/>
              <a:ext cx="13207" cy="12700"/>
            </a:xfrm>
            <a:custGeom>
              <a:avLst/>
              <a:gdLst>
                <a:gd name="connsiteX0" fmla="*/ 0 w 13207"/>
                <a:gd name="connsiteY0" fmla="*/ 0 h 12700"/>
                <a:gd name="connsiteX1" fmla="*/ 13208 w 13207"/>
                <a:gd name="connsiteY1" fmla="*/ 0 h 12700"/>
              </a:gdLst>
              <a:ahLst/>
              <a:cxnLst>
                <a:cxn ang="0">
                  <a:pos x="connsiteX0" y="connsiteY0"/>
                </a:cxn>
                <a:cxn ang="0">
                  <a:pos x="connsiteX1" y="connsiteY1"/>
                </a:cxn>
              </a:cxnLst>
              <a:rect l="l" t="t" r="r" b="b"/>
              <a:pathLst>
                <a:path w="13207" h="12700">
                  <a:moveTo>
                    <a:pt x="0" y="0"/>
                  </a:moveTo>
                  <a:lnTo>
                    <a:pt x="13208" y="0"/>
                  </a:lnTo>
                </a:path>
              </a:pathLst>
            </a:custGeom>
            <a:ln w="19050" cap="flat">
              <a:solidFill>
                <a:srgbClr val="FFFFFF"/>
              </a:solidFill>
              <a:prstDash val="solid"/>
              <a:round/>
            </a:ln>
          </p:spPr>
          <p:txBody>
            <a:bodyPr rtlCol="0" anchor="ctr"/>
            <a:lstStyle/>
            <a:p>
              <a:endParaRPr lang="en-GB"/>
            </a:p>
          </p:txBody>
        </p:sp>
        <p:sp>
          <p:nvSpPr>
            <p:cNvPr id="172" name="Freeform: Shape 171">
              <a:extLst>
                <a:ext uri="{FF2B5EF4-FFF2-40B4-BE49-F238E27FC236}">
                  <a16:creationId xmlns:a16="http://schemas.microsoft.com/office/drawing/2014/main" id="{83594C35-37C9-3A2A-FC5E-58C0A32D3470}"/>
                </a:ext>
              </a:extLst>
            </p:cNvPr>
            <p:cNvSpPr/>
            <p:nvPr/>
          </p:nvSpPr>
          <p:spPr>
            <a:xfrm>
              <a:off x="-2830122" y="3921804"/>
              <a:ext cx="66167" cy="12700"/>
            </a:xfrm>
            <a:custGeom>
              <a:avLst/>
              <a:gdLst>
                <a:gd name="connsiteX0" fmla="*/ 0 w 66167"/>
                <a:gd name="connsiteY0" fmla="*/ 0 h 12700"/>
                <a:gd name="connsiteX1" fmla="*/ 66167 w 66167"/>
                <a:gd name="connsiteY1" fmla="*/ 0 h 12700"/>
              </a:gdLst>
              <a:ahLst/>
              <a:cxnLst>
                <a:cxn ang="0">
                  <a:pos x="connsiteX0" y="connsiteY0"/>
                </a:cxn>
                <a:cxn ang="0">
                  <a:pos x="connsiteX1" y="connsiteY1"/>
                </a:cxn>
              </a:cxnLst>
              <a:rect l="l" t="t" r="r" b="b"/>
              <a:pathLst>
                <a:path w="66167" h="12700">
                  <a:moveTo>
                    <a:pt x="0" y="0"/>
                  </a:moveTo>
                  <a:lnTo>
                    <a:pt x="66167" y="0"/>
                  </a:lnTo>
                </a:path>
              </a:pathLst>
            </a:custGeom>
            <a:ln w="19050" cap="flat">
              <a:solidFill>
                <a:srgbClr val="FFFFFF"/>
              </a:solidFill>
              <a:prstDash val="solid"/>
              <a:round/>
            </a:ln>
          </p:spPr>
          <p:txBody>
            <a:bodyPr rtlCol="0" anchor="ctr"/>
            <a:lstStyle/>
            <a:p>
              <a:endParaRPr lang="en-GB"/>
            </a:p>
          </p:txBody>
        </p:sp>
        <p:sp>
          <p:nvSpPr>
            <p:cNvPr id="173" name="Freeform: Shape 172">
              <a:extLst>
                <a:ext uri="{FF2B5EF4-FFF2-40B4-BE49-F238E27FC236}">
                  <a16:creationId xmlns:a16="http://schemas.microsoft.com/office/drawing/2014/main" id="{3AE791FC-B118-C039-72D6-4B4FCA86213C}"/>
                </a:ext>
              </a:extLst>
            </p:cNvPr>
            <p:cNvSpPr/>
            <p:nvPr/>
          </p:nvSpPr>
          <p:spPr>
            <a:xfrm>
              <a:off x="-2856538" y="3921804"/>
              <a:ext cx="17652" cy="12700"/>
            </a:xfrm>
            <a:custGeom>
              <a:avLst/>
              <a:gdLst>
                <a:gd name="connsiteX0" fmla="*/ 0 w 17652"/>
                <a:gd name="connsiteY0" fmla="*/ 0 h 12700"/>
                <a:gd name="connsiteX1" fmla="*/ 17653 w 17652"/>
                <a:gd name="connsiteY1" fmla="*/ 0 h 12700"/>
              </a:gdLst>
              <a:ahLst/>
              <a:cxnLst>
                <a:cxn ang="0">
                  <a:pos x="connsiteX0" y="connsiteY0"/>
                </a:cxn>
                <a:cxn ang="0">
                  <a:pos x="connsiteX1" y="connsiteY1"/>
                </a:cxn>
              </a:cxnLst>
              <a:rect l="l" t="t" r="r" b="b"/>
              <a:pathLst>
                <a:path w="17652" h="12700">
                  <a:moveTo>
                    <a:pt x="0" y="0"/>
                  </a:moveTo>
                  <a:lnTo>
                    <a:pt x="17653" y="0"/>
                  </a:lnTo>
                </a:path>
              </a:pathLst>
            </a:custGeom>
            <a:ln w="19050" cap="flat">
              <a:solidFill>
                <a:srgbClr val="FFFFFF"/>
              </a:solidFill>
              <a:prstDash val="solid"/>
              <a:round/>
            </a:ln>
          </p:spPr>
          <p:txBody>
            <a:bodyPr rtlCol="0" anchor="ctr"/>
            <a:lstStyle/>
            <a:p>
              <a:endParaRPr lang="en-GB"/>
            </a:p>
          </p:txBody>
        </p:sp>
        <p:sp>
          <p:nvSpPr>
            <p:cNvPr id="174" name="Freeform: Shape 173">
              <a:extLst>
                <a:ext uri="{FF2B5EF4-FFF2-40B4-BE49-F238E27FC236}">
                  <a16:creationId xmlns:a16="http://schemas.microsoft.com/office/drawing/2014/main" id="{BF9BBE42-1830-3145-51A2-72A2BF70A9E8}"/>
                </a:ext>
              </a:extLst>
            </p:cNvPr>
            <p:cNvSpPr/>
            <p:nvPr/>
          </p:nvSpPr>
          <p:spPr>
            <a:xfrm>
              <a:off x="-2475538" y="3921804"/>
              <a:ext cx="13207" cy="12700"/>
            </a:xfrm>
            <a:custGeom>
              <a:avLst/>
              <a:gdLst>
                <a:gd name="connsiteX0" fmla="*/ 0 w 13207"/>
                <a:gd name="connsiteY0" fmla="*/ 0 h 12700"/>
                <a:gd name="connsiteX1" fmla="*/ 13208 w 13207"/>
                <a:gd name="connsiteY1" fmla="*/ 0 h 12700"/>
              </a:gdLst>
              <a:ahLst/>
              <a:cxnLst>
                <a:cxn ang="0">
                  <a:pos x="connsiteX0" y="connsiteY0"/>
                </a:cxn>
                <a:cxn ang="0">
                  <a:pos x="connsiteX1" y="connsiteY1"/>
                </a:cxn>
              </a:cxnLst>
              <a:rect l="l" t="t" r="r" b="b"/>
              <a:pathLst>
                <a:path w="13207" h="12700">
                  <a:moveTo>
                    <a:pt x="0" y="0"/>
                  </a:moveTo>
                  <a:lnTo>
                    <a:pt x="13208" y="0"/>
                  </a:lnTo>
                </a:path>
              </a:pathLst>
            </a:custGeom>
            <a:ln w="19050" cap="flat">
              <a:solidFill>
                <a:srgbClr val="FFFFFF"/>
              </a:solidFill>
              <a:prstDash val="solid"/>
              <a:round/>
            </a:ln>
          </p:spPr>
          <p:txBody>
            <a:bodyPr rtlCol="0" anchor="ctr"/>
            <a:lstStyle/>
            <a:p>
              <a:endParaRPr lang="en-GB"/>
            </a:p>
          </p:txBody>
        </p:sp>
        <p:sp>
          <p:nvSpPr>
            <p:cNvPr id="176" name="Freeform: Shape 175">
              <a:extLst>
                <a:ext uri="{FF2B5EF4-FFF2-40B4-BE49-F238E27FC236}">
                  <a16:creationId xmlns:a16="http://schemas.microsoft.com/office/drawing/2014/main" id="{D09433A2-5F3E-2887-BFE5-47A6A778D8B9}"/>
                </a:ext>
              </a:extLst>
            </p:cNvPr>
            <p:cNvSpPr/>
            <p:nvPr/>
          </p:nvSpPr>
          <p:spPr>
            <a:xfrm>
              <a:off x="-2552627" y="3921804"/>
              <a:ext cx="66040" cy="12700"/>
            </a:xfrm>
            <a:custGeom>
              <a:avLst/>
              <a:gdLst>
                <a:gd name="connsiteX0" fmla="*/ 0 w 66040"/>
                <a:gd name="connsiteY0" fmla="*/ 0 h 12700"/>
                <a:gd name="connsiteX1" fmla="*/ 66040 w 66040"/>
                <a:gd name="connsiteY1" fmla="*/ 0 h 12700"/>
              </a:gdLst>
              <a:ahLst/>
              <a:cxnLst>
                <a:cxn ang="0">
                  <a:pos x="connsiteX0" y="connsiteY0"/>
                </a:cxn>
                <a:cxn ang="0">
                  <a:pos x="connsiteX1" y="connsiteY1"/>
                </a:cxn>
              </a:cxnLst>
              <a:rect l="l" t="t" r="r" b="b"/>
              <a:pathLst>
                <a:path w="66040" h="12700">
                  <a:moveTo>
                    <a:pt x="0" y="0"/>
                  </a:moveTo>
                  <a:lnTo>
                    <a:pt x="66040" y="0"/>
                  </a:lnTo>
                </a:path>
              </a:pathLst>
            </a:custGeom>
            <a:ln w="19050" cap="flat">
              <a:solidFill>
                <a:srgbClr val="FFFFFF"/>
              </a:solidFill>
              <a:prstDash val="solid"/>
              <a:round/>
            </a:ln>
          </p:spPr>
          <p:txBody>
            <a:bodyPr rtlCol="0" anchor="ctr"/>
            <a:lstStyle/>
            <a:p>
              <a:endParaRPr lang="en-GB"/>
            </a:p>
          </p:txBody>
        </p:sp>
        <p:sp>
          <p:nvSpPr>
            <p:cNvPr id="177" name="Freeform: Shape 176">
              <a:extLst>
                <a:ext uri="{FF2B5EF4-FFF2-40B4-BE49-F238E27FC236}">
                  <a16:creationId xmlns:a16="http://schemas.microsoft.com/office/drawing/2014/main" id="{2D089A05-2BE9-112C-06E9-F9B8245715E9}"/>
                </a:ext>
              </a:extLst>
            </p:cNvPr>
            <p:cNvSpPr/>
            <p:nvPr/>
          </p:nvSpPr>
          <p:spPr>
            <a:xfrm>
              <a:off x="-2579170" y="3921804"/>
              <a:ext cx="17652" cy="12700"/>
            </a:xfrm>
            <a:custGeom>
              <a:avLst/>
              <a:gdLst>
                <a:gd name="connsiteX0" fmla="*/ 0 w 17652"/>
                <a:gd name="connsiteY0" fmla="*/ 0 h 12700"/>
                <a:gd name="connsiteX1" fmla="*/ 17653 w 17652"/>
                <a:gd name="connsiteY1" fmla="*/ 0 h 12700"/>
              </a:gdLst>
              <a:ahLst/>
              <a:cxnLst>
                <a:cxn ang="0">
                  <a:pos x="connsiteX0" y="connsiteY0"/>
                </a:cxn>
                <a:cxn ang="0">
                  <a:pos x="connsiteX1" y="connsiteY1"/>
                </a:cxn>
              </a:cxnLst>
              <a:rect l="l" t="t" r="r" b="b"/>
              <a:pathLst>
                <a:path w="17652" h="12700">
                  <a:moveTo>
                    <a:pt x="0" y="0"/>
                  </a:moveTo>
                  <a:lnTo>
                    <a:pt x="17653" y="0"/>
                  </a:lnTo>
                </a:path>
              </a:pathLst>
            </a:custGeom>
            <a:ln w="19050" cap="flat">
              <a:solidFill>
                <a:srgbClr val="FFFFFF"/>
              </a:solidFill>
              <a:prstDash val="solid"/>
              <a:round/>
            </a:ln>
          </p:spPr>
          <p:txBody>
            <a:bodyPr rtlCol="0" anchor="ctr"/>
            <a:lstStyle/>
            <a:p>
              <a:endParaRPr lang="en-GB"/>
            </a:p>
          </p:txBody>
        </p:sp>
        <p:sp>
          <p:nvSpPr>
            <p:cNvPr id="178" name="Freeform: Shape 177">
              <a:extLst>
                <a:ext uri="{FF2B5EF4-FFF2-40B4-BE49-F238E27FC236}">
                  <a16:creationId xmlns:a16="http://schemas.microsoft.com/office/drawing/2014/main" id="{EDB9B124-7B1E-4B91-A088-29BBFC2A6D29}"/>
                </a:ext>
              </a:extLst>
            </p:cNvPr>
            <p:cNvSpPr/>
            <p:nvPr/>
          </p:nvSpPr>
          <p:spPr>
            <a:xfrm>
              <a:off x="-2415467" y="3883576"/>
              <a:ext cx="91693" cy="76453"/>
            </a:xfrm>
            <a:custGeom>
              <a:avLst/>
              <a:gdLst>
                <a:gd name="connsiteX0" fmla="*/ 91694 w 91693"/>
                <a:gd name="connsiteY0" fmla="*/ 76454 h 76453"/>
                <a:gd name="connsiteX1" fmla="*/ 91694 w 91693"/>
                <a:gd name="connsiteY1" fmla="*/ 0 h 76453"/>
                <a:gd name="connsiteX2" fmla="*/ 0 w 91693"/>
                <a:gd name="connsiteY2" fmla="*/ 0 h 76453"/>
                <a:gd name="connsiteX3" fmla="*/ 0 w 91693"/>
                <a:gd name="connsiteY3" fmla="*/ 76454 h 76453"/>
                <a:gd name="connsiteX4" fmla="*/ 46101 w 91693"/>
                <a:gd name="connsiteY4" fmla="*/ 76454 h 76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93" h="76453">
                  <a:moveTo>
                    <a:pt x="91694" y="76454"/>
                  </a:moveTo>
                  <a:lnTo>
                    <a:pt x="91694" y="0"/>
                  </a:lnTo>
                  <a:lnTo>
                    <a:pt x="0" y="0"/>
                  </a:lnTo>
                  <a:lnTo>
                    <a:pt x="0" y="76454"/>
                  </a:lnTo>
                  <a:lnTo>
                    <a:pt x="46101" y="76454"/>
                  </a:lnTo>
                </a:path>
              </a:pathLst>
            </a:custGeom>
            <a:solidFill>
              <a:srgbClr val="FFD24E"/>
            </a:solidFill>
            <a:ln w="0" cap="flat">
              <a:noFill/>
              <a:prstDash val="solid"/>
              <a:miter/>
            </a:ln>
          </p:spPr>
          <p:txBody>
            <a:bodyPr rtlCol="0" anchor="ctr"/>
            <a:lstStyle/>
            <a:p>
              <a:endParaRPr lang="en-GB"/>
            </a:p>
          </p:txBody>
        </p:sp>
        <p:sp>
          <p:nvSpPr>
            <p:cNvPr id="183" name="Freeform: Shape 182">
              <a:extLst>
                <a:ext uri="{FF2B5EF4-FFF2-40B4-BE49-F238E27FC236}">
                  <a16:creationId xmlns:a16="http://schemas.microsoft.com/office/drawing/2014/main" id="{EC26F27F-0665-0600-A3B7-A16808983002}"/>
                </a:ext>
              </a:extLst>
            </p:cNvPr>
            <p:cNvSpPr/>
            <p:nvPr/>
          </p:nvSpPr>
          <p:spPr>
            <a:xfrm>
              <a:off x="-2198043" y="3921804"/>
              <a:ext cx="13207" cy="12700"/>
            </a:xfrm>
            <a:custGeom>
              <a:avLst/>
              <a:gdLst>
                <a:gd name="connsiteX0" fmla="*/ 0 w 13207"/>
                <a:gd name="connsiteY0" fmla="*/ 0 h 12700"/>
                <a:gd name="connsiteX1" fmla="*/ 13208 w 13207"/>
                <a:gd name="connsiteY1" fmla="*/ 0 h 12700"/>
              </a:gdLst>
              <a:ahLst/>
              <a:cxnLst>
                <a:cxn ang="0">
                  <a:pos x="connsiteX0" y="connsiteY0"/>
                </a:cxn>
                <a:cxn ang="0">
                  <a:pos x="connsiteX1" y="connsiteY1"/>
                </a:cxn>
              </a:cxnLst>
              <a:rect l="l" t="t" r="r" b="b"/>
              <a:pathLst>
                <a:path w="13207" h="12700">
                  <a:moveTo>
                    <a:pt x="0" y="0"/>
                  </a:moveTo>
                  <a:lnTo>
                    <a:pt x="13208" y="0"/>
                  </a:lnTo>
                </a:path>
              </a:pathLst>
            </a:custGeom>
            <a:ln w="19050" cap="flat">
              <a:solidFill>
                <a:srgbClr val="FFFFFF"/>
              </a:solidFill>
              <a:prstDash val="solid"/>
              <a:round/>
            </a:ln>
          </p:spPr>
          <p:txBody>
            <a:bodyPr rtlCol="0" anchor="ctr"/>
            <a:lstStyle/>
            <a:p>
              <a:endParaRPr lang="en-GB"/>
            </a:p>
          </p:txBody>
        </p:sp>
        <p:sp>
          <p:nvSpPr>
            <p:cNvPr id="184" name="Freeform: Shape 183">
              <a:extLst>
                <a:ext uri="{FF2B5EF4-FFF2-40B4-BE49-F238E27FC236}">
                  <a16:creationId xmlns:a16="http://schemas.microsoft.com/office/drawing/2014/main" id="{06D19FAB-BABA-2D08-E422-E7E51714C34A}"/>
                </a:ext>
              </a:extLst>
            </p:cNvPr>
            <p:cNvSpPr/>
            <p:nvPr/>
          </p:nvSpPr>
          <p:spPr>
            <a:xfrm>
              <a:off x="-2275259" y="3921804"/>
              <a:ext cx="66167" cy="12700"/>
            </a:xfrm>
            <a:custGeom>
              <a:avLst/>
              <a:gdLst>
                <a:gd name="connsiteX0" fmla="*/ 0 w 66167"/>
                <a:gd name="connsiteY0" fmla="*/ 0 h 12700"/>
                <a:gd name="connsiteX1" fmla="*/ 66167 w 66167"/>
                <a:gd name="connsiteY1" fmla="*/ 0 h 12700"/>
              </a:gdLst>
              <a:ahLst/>
              <a:cxnLst>
                <a:cxn ang="0">
                  <a:pos x="connsiteX0" y="connsiteY0"/>
                </a:cxn>
                <a:cxn ang="0">
                  <a:pos x="connsiteX1" y="connsiteY1"/>
                </a:cxn>
              </a:cxnLst>
              <a:rect l="l" t="t" r="r" b="b"/>
              <a:pathLst>
                <a:path w="66167" h="12700">
                  <a:moveTo>
                    <a:pt x="0" y="0"/>
                  </a:moveTo>
                  <a:lnTo>
                    <a:pt x="66167" y="0"/>
                  </a:lnTo>
                </a:path>
              </a:pathLst>
            </a:custGeom>
            <a:ln w="19050" cap="flat">
              <a:solidFill>
                <a:srgbClr val="FFFFFF"/>
              </a:solidFill>
              <a:prstDash val="solid"/>
              <a:round/>
            </a:ln>
          </p:spPr>
          <p:txBody>
            <a:bodyPr rtlCol="0" anchor="ctr"/>
            <a:lstStyle/>
            <a:p>
              <a:endParaRPr lang="en-GB"/>
            </a:p>
          </p:txBody>
        </p:sp>
        <p:sp>
          <p:nvSpPr>
            <p:cNvPr id="185" name="Freeform: Shape 184">
              <a:extLst>
                <a:ext uri="{FF2B5EF4-FFF2-40B4-BE49-F238E27FC236}">
                  <a16:creationId xmlns:a16="http://schemas.microsoft.com/office/drawing/2014/main" id="{BE8BB321-F0F2-C2AF-F5F9-63DAF0DA1569}"/>
                </a:ext>
              </a:extLst>
            </p:cNvPr>
            <p:cNvSpPr/>
            <p:nvPr/>
          </p:nvSpPr>
          <p:spPr>
            <a:xfrm>
              <a:off x="-2301675" y="3921804"/>
              <a:ext cx="17652" cy="12700"/>
            </a:xfrm>
            <a:custGeom>
              <a:avLst/>
              <a:gdLst>
                <a:gd name="connsiteX0" fmla="*/ 0 w 17652"/>
                <a:gd name="connsiteY0" fmla="*/ 0 h 12700"/>
                <a:gd name="connsiteX1" fmla="*/ 17653 w 17652"/>
                <a:gd name="connsiteY1" fmla="*/ 0 h 12700"/>
              </a:gdLst>
              <a:ahLst/>
              <a:cxnLst>
                <a:cxn ang="0">
                  <a:pos x="connsiteX0" y="connsiteY0"/>
                </a:cxn>
                <a:cxn ang="0">
                  <a:pos x="connsiteX1" y="connsiteY1"/>
                </a:cxn>
              </a:cxnLst>
              <a:rect l="l" t="t" r="r" b="b"/>
              <a:pathLst>
                <a:path w="17652" h="12700">
                  <a:moveTo>
                    <a:pt x="0" y="0"/>
                  </a:moveTo>
                  <a:lnTo>
                    <a:pt x="17653" y="0"/>
                  </a:lnTo>
                </a:path>
              </a:pathLst>
            </a:custGeom>
            <a:ln w="19050" cap="flat">
              <a:solidFill>
                <a:srgbClr val="FFFFFF"/>
              </a:solidFill>
              <a:prstDash val="solid"/>
              <a:round/>
            </a:ln>
          </p:spPr>
          <p:txBody>
            <a:bodyPr rtlCol="0" anchor="ctr"/>
            <a:lstStyle/>
            <a:p>
              <a:endParaRPr lang="en-GB"/>
            </a:p>
          </p:txBody>
        </p:sp>
        <p:sp>
          <p:nvSpPr>
            <p:cNvPr id="186" name="Freeform: Shape 185">
              <a:extLst>
                <a:ext uri="{FF2B5EF4-FFF2-40B4-BE49-F238E27FC236}">
                  <a16:creationId xmlns:a16="http://schemas.microsoft.com/office/drawing/2014/main" id="{CB3B210A-3A53-9087-D95E-31DF45D2BDB1}"/>
                </a:ext>
              </a:extLst>
            </p:cNvPr>
            <p:cNvSpPr/>
            <p:nvPr/>
          </p:nvSpPr>
          <p:spPr>
            <a:xfrm>
              <a:off x="-2137845" y="3883576"/>
              <a:ext cx="91693" cy="76453"/>
            </a:xfrm>
            <a:custGeom>
              <a:avLst/>
              <a:gdLst>
                <a:gd name="connsiteX0" fmla="*/ 91694 w 91693"/>
                <a:gd name="connsiteY0" fmla="*/ 76454 h 76453"/>
                <a:gd name="connsiteX1" fmla="*/ 91694 w 91693"/>
                <a:gd name="connsiteY1" fmla="*/ 0 h 76453"/>
                <a:gd name="connsiteX2" fmla="*/ 0 w 91693"/>
                <a:gd name="connsiteY2" fmla="*/ 0 h 76453"/>
                <a:gd name="connsiteX3" fmla="*/ 0 w 91693"/>
                <a:gd name="connsiteY3" fmla="*/ 76454 h 76453"/>
                <a:gd name="connsiteX4" fmla="*/ 46101 w 91693"/>
                <a:gd name="connsiteY4" fmla="*/ 76454 h 76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93" h="76453">
                  <a:moveTo>
                    <a:pt x="91694" y="76454"/>
                  </a:moveTo>
                  <a:lnTo>
                    <a:pt x="91694" y="0"/>
                  </a:lnTo>
                  <a:lnTo>
                    <a:pt x="0" y="0"/>
                  </a:lnTo>
                  <a:lnTo>
                    <a:pt x="0" y="76454"/>
                  </a:lnTo>
                  <a:lnTo>
                    <a:pt x="46101" y="76454"/>
                  </a:lnTo>
                </a:path>
              </a:pathLst>
            </a:custGeom>
            <a:solidFill>
              <a:srgbClr val="FFC20E"/>
            </a:solidFill>
            <a:ln w="0" cap="flat">
              <a:noFill/>
              <a:prstDash val="solid"/>
              <a:miter/>
            </a:ln>
          </p:spPr>
          <p:txBody>
            <a:bodyPr rtlCol="0" anchor="ctr"/>
            <a:lstStyle/>
            <a:p>
              <a:endParaRPr lang="en-GB"/>
            </a:p>
          </p:txBody>
        </p:sp>
        <p:sp>
          <p:nvSpPr>
            <p:cNvPr id="187" name="Freeform: Shape 186">
              <a:extLst>
                <a:ext uri="{FF2B5EF4-FFF2-40B4-BE49-F238E27FC236}">
                  <a16:creationId xmlns:a16="http://schemas.microsoft.com/office/drawing/2014/main" id="{FE15ABB1-4B10-AA9E-034C-7204910ACA5F}"/>
                </a:ext>
              </a:extLst>
            </p:cNvPr>
            <p:cNvSpPr/>
            <p:nvPr/>
          </p:nvSpPr>
          <p:spPr>
            <a:xfrm>
              <a:off x="-1920675" y="3921804"/>
              <a:ext cx="13208" cy="12700"/>
            </a:xfrm>
            <a:custGeom>
              <a:avLst/>
              <a:gdLst>
                <a:gd name="connsiteX0" fmla="*/ 0 w 13208"/>
                <a:gd name="connsiteY0" fmla="*/ 0 h 12700"/>
                <a:gd name="connsiteX1" fmla="*/ 13208 w 13208"/>
                <a:gd name="connsiteY1" fmla="*/ 0 h 12700"/>
              </a:gdLst>
              <a:ahLst/>
              <a:cxnLst>
                <a:cxn ang="0">
                  <a:pos x="connsiteX0" y="connsiteY0"/>
                </a:cxn>
                <a:cxn ang="0">
                  <a:pos x="connsiteX1" y="connsiteY1"/>
                </a:cxn>
              </a:cxnLst>
              <a:rect l="l" t="t" r="r" b="b"/>
              <a:pathLst>
                <a:path w="13208" h="12700">
                  <a:moveTo>
                    <a:pt x="0" y="0"/>
                  </a:moveTo>
                  <a:lnTo>
                    <a:pt x="13208" y="0"/>
                  </a:lnTo>
                </a:path>
              </a:pathLst>
            </a:custGeom>
            <a:ln w="19050" cap="flat">
              <a:solidFill>
                <a:srgbClr val="FFFFFF"/>
              </a:solidFill>
              <a:prstDash val="solid"/>
              <a:round/>
            </a:ln>
          </p:spPr>
          <p:txBody>
            <a:bodyPr rtlCol="0" anchor="ctr"/>
            <a:lstStyle/>
            <a:p>
              <a:endParaRPr lang="en-GB"/>
            </a:p>
          </p:txBody>
        </p:sp>
        <p:sp>
          <p:nvSpPr>
            <p:cNvPr id="188" name="Freeform: Shape 187">
              <a:extLst>
                <a:ext uri="{FF2B5EF4-FFF2-40B4-BE49-F238E27FC236}">
                  <a16:creationId xmlns:a16="http://schemas.microsoft.com/office/drawing/2014/main" id="{7887CD97-2D2C-FCC5-0CD8-531D0F2BCE8C}"/>
                </a:ext>
              </a:extLst>
            </p:cNvPr>
            <p:cNvSpPr/>
            <p:nvPr/>
          </p:nvSpPr>
          <p:spPr>
            <a:xfrm>
              <a:off x="-1997764" y="3921804"/>
              <a:ext cx="66039" cy="12700"/>
            </a:xfrm>
            <a:custGeom>
              <a:avLst/>
              <a:gdLst>
                <a:gd name="connsiteX0" fmla="*/ 0 w 66039"/>
                <a:gd name="connsiteY0" fmla="*/ 0 h 12700"/>
                <a:gd name="connsiteX1" fmla="*/ 66040 w 66039"/>
                <a:gd name="connsiteY1" fmla="*/ 0 h 12700"/>
              </a:gdLst>
              <a:ahLst/>
              <a:cxnLst>
                <a:cxn ang="0">
                  <a:pos x="connsiteX0" y="connsiteY0"/>
                </a:cxn>
                <a:cxn ang="0">
                  <a:pos x="connsiteX1" y="connsiteY1"/>
                </a:cxn>
              </a:cxnLst>
              <a:rect l="l" t="t" r="r" b="b"/>
              <a:pathLst>
                <a:path w="66039" h="12700">
                  <a:moveTo>
                    <a:pt x="0" y="0"/>
                  </a:moveTo>
                  <a:lnTo>
                    <a:pt x="66040" y="0"/>
                  </a:lnTo>
                </a:path>
              </a:pathLst>
            </a:custGeom>
            <a:ln w="19050" cap="flat">
              <a:solidFill>
                <a:srgbClr val="FFFFFF"/>
              </a:solidFill>
              <a:prstDash val="solid"/>
              <a:round/>
            </a:ln>
          </p:spPr>
          <p:txBody>
            <a:bodyPr rtlCol="0" anchor="ctr"/>
            <a:lstStyle/>
            <a:p>
              <a:endParaRPr lang="en-GB"/>
            </a:p>
          </p:txBody>
        </p:sp>
        <p:sp>
          <p:nvSpPr>
            <p:cNvPr id="189" name="Freeform: Shape 188">
              <a:extLst>
                <a:ext uri="{FF2B5EF4-FFF2-40B4-BE49-F238E27FC236}">
                  <a16:creationId xmlns:a16="http://schemas.microsoft.com/office/drawing/2014/main" id="{7B83151C-0A4A-09AD-B8AF-CE688A786F7E}"/>
                </a:ext>
              </a:extLst>
            </p:cNvPr>
            <p:cNvSpPr/>
            <p:nvPr/>
          </p:nvSpPr>
          <p:spPr>
            <a:xfrm>
              <a:off x="-2024307" y="3921804"/>
              <a:ext cx="17652" cy="12700"/>
            </a:xfrm>
            <a:custGeom>
              <a:avLst/>
              <a:gdLst>
                <a:gd name="connsiteX0" fmla="*/ 0 w 17652"/>
                <a:gd name="connsiteY0" fmla="*/ 0 h 12700"/>
                <a:gd name="connsiteX1" fmla="*/ 17653 w 17652"/>
                <a:gd name="connsiteY1" fmla="*/ 0 h 12700"/>
              </a:gdLst>
              <a:ahLst/>
              <a:cxnLst>
                <a:cxn ang="0">
                  <a:pos x="connsiteX0" y="connsiteY0"/>
                </a:cxn>
                <a:cxn ang="0">
                  <a:pos x="connsiteX1" y="connsiteY1"/>
                </a:cxn>
              </a:cxnLst>
              <a:rect l="l" t="t" r="r" b="b"/>
              <a:pathLst>
                <a:path w="17652" h="12700">
                  <a:moveTo>
                    <a:pt x="0" y="0"/>
                  </a:moveTo>
                  <a:lnTo>
                    <a:pt x="17653" y="0"/>
                  </a:lnTo>
                </a:path>
              </a:pathLst>
            </a:custGeom>
            <a:ln w="19050" cap="flat">
              <a:solidFill>
                <a:srgbClr val="FFFFFF"/>
              </a:solidFill>
              <a:prstDash val="solid"/>
              <a:round/>
            </a:ln>
          </p:spPr>
          <p:txBody>
            <a:bodyPr rtlCol="0" anchor="ctr"/>
            <a:lstStyle/>
            <a:p>
              <a:endParaRPr lang="en-GB"/>
            </a:p>
          </p:txBody>
        </p:sp>
        <p:sp>
          <p:nvSpPr>
            <p:cNvPr id="190" name="Freeform: Shape 189">
              <a:extLst>
                <a:ext uri="{FF2B5EF4-FFF2-40B4-BE49-F238E27FC236}">
                  <a16:creationId xmlns:a16="http://schemas.microsoft.com/office/drawing/2014/main" id="{431A9C32-5D3D-94D4-8EA1-1B2ADE20C49B}"/>
                </a:ext>
              </a:extLst>
            </p:cNvPr>
            <p:cNvSpPr/>
            <p:nvPr/>
          </p:nvSpPr>
          <p:spPr>
            <a:xfrm>
              <a:off x="-2693090" y="3883576"/>
              <a:ext cx="91694" cy="76453"/>
            </a:xfrm>
            <a:custGeom>
              <a:avLst/>
              <a:gdLst>
                <a:gd name="connsiteX0" fmla="*/ 91694 w 91694"/>
                <a:gd name="connsiteY0" fmla="*/ 76454 h 76453"/>
                <a:gd name="connsiteX1" fmla="*/ 91694 w 91694"/>
                <a:gd name="connsiteY1" fmla="*/ 0 h 76453"/>
                <a:gd name="connsiteX2" fmla="*/ 0 w 91694"/>
                <a:gd name="connsiteY2" fmla="*/ 0 h 76453"/>
                <a:gd name="connsiteX3" fmla="*/ 0 w 91694"/>
                <a:gd name="connsiteY3" fmla="*/ 76454 h 76453"/>
                <a:gd name="connsiteX4" fmla="*/ 46101 w 91694"/>
                <a:gd name="connsiteY4" fmla="*/ 76454 h 76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94" h="76453">
                  <a:moveTo>
                    <a:pt x="91694" y="76454"/>
                  </a:moveTo>
                  <a:lnTo>
                    <a:pt x="91694" y="0"/>
                  </a:lnTo>
                  <a:lnTo>
                    <a:pt x="0" y="0"/>
                  </a:lnTo>
                  <a:lnTo>
                    <a:pt x="0" y="76454"/>
                  </a:lnTo>
                  <a:lnTo>
                    <a:pt x="46101" y="76454"/>
                  </a:lnTo>
                </a:path>
              </a:pathLst>
            </a:custGeom>
            <a:solidFill>
              <a:srgbClr val="FFE38F"/>
            </a:solidFill>
            <a:ln w="0" cap="flat">
              <a:noFill/>
              <a:prstDash val="solid"/>
              <a:miter/>
            </a:ln>
          </p:spPr>
          <p:txBody>
            <a:bodyPr rtlCol="0" anchor="ctr"/>
            <a:lstStyle/>
            <a:p>
              <a:endParaRPr lang="en-GB"/>
            </a:p>
          </p:txBody>
        </p:sp>
        <p:sp>
          <p:nvSpPr>
            <p:cNvPr id="191" name="Freeform: Shape 190">
              <a:extLst>
                <a:ext uri="{FF2B5EF4-FFF2-40B4-BE49-F238E27FC236}">
                  <a16:creationId xmlns:a16="http://schemas.microsoft.com/office/drawing/2014/main" id="{CAC3EAAD-69BF-B584-7B8E-D7F128D56C51}"/>
                </a:ext>
              </a:extLst>
            </p:cNvPr>
            <p:cNvSpPr/>
            <p:nvPr/>
          </p:nvSpPr>
          <p:spPr>
            <a:xfrm>
              <a:off x="-2446963" y="4661071"/>
              <a:ext cx="238505" cy="132334"/>
            </a:xfrm>
            <a:custGeom>
              <a:avLst/>
              <a:gdLst>
                <a:gd name="connsiteX0" fmla="*/ 0 w 238505"/>
                <a:gd name="connsiteY0" fmla="*/ 0 h 132334"/>
                <a:gd name="connsiteX1" fmla="*/ 238506 w 238505"/>
                <a:gd name="connsiteY1" fmla="*/ 0 h 132334"/>
                <a:gd name="connsiteX2" fmla="*/ 238506 w 238505"/>
                <a:gd name="connsiteY2" fmla="*/ 132334 h 132334"/>
                <a:gd name="connsiteX3" fmla="*/ 0 w 238505"/>
                <a:gd name="connsiteY3" fmla="*/ 132334 h 132334"/>
              </a:gdLst>
              <a:ahLst/>
              <a:cxnLst>
                <a:cxn ang="0">
                  <a:pos x="connsiteX0" y="connsiteY0"/>
                </a:cxn>
                <a:cxn ang="0">
                  <a:pos x="connsiteX1" y="connsiteY1"/>
                </a:cxn>
                <a:cxn ang="0">
                  <a:pos x="connsiteX2" y="connsiteY2"/>
                </a:cxn>
                <a:cxn ang="0">
                  <a:pos x="connsiteX3" y="connsiteY3"/>
                </a:cxn>
              </a:cxnLst>
              <a:rect l="l" t="t" r="r" b="b"/>
              <a:pathLst>
                <a:path w="238505" h="132334">
                  <a:moveTo>
                    <a:pt x="0" y="0"/>
                  </a:moveTo>
                  <a:lnTo>
                    <a:pt x="238506" y="0"/>
                  </a:lnTo>
                  <a:lnTo>
                    <a:pt x="238506" y="132334"/>
                  </a:lnTo>
                  <a:lnTo>
                    <a:pt x="0" y="132334"/>
                  </a:lnTo>
                  <a:close/>
                </a:path>
              </a:pathLst>
            </a:custGeom>
            <a:noFill/>
            <a:ln w="19050" cap="flat">
              <a:solidFill>
                <a:srgbClr val="3D342A"/>
              </a:solidFill>
              <a:prstDash val="solid"/>
              <a:miter/>
            </a:ln>
          </p:spPr>
          <p:txBody>
            <a:bodyPr rtlCol="0" anchor="ctr"/>
            <a:lstStyle/>
            <a:p>
              <a:endParaRPr lang="en-GB"/>
            </a:p>
          </p:txBody>
        </p:sp>
        <p:sp>
          <p:nvSpPr>
            <p:cNvPr id="192" name="Freeform: Shape 191">
              <a:extLst>
                <a:ext uri="{FF2B5EF4-FFF2-40B4-BE49-F238E27FC236}">
                  <a16:creationId xmlns:a16="http://schemas.microsoft.com/office/drawing/2014/main" id="{44F0B539-6EBE-1A76-B107-05C1C506E26B}"/>
                </a:ext>
              </a:extLst>
            </p:cNvPr>
            <p:cNvSpPr/>
            <p:nvPr/>
          </p:nvSpPr>
          <p:spPr>
            <a:xfrm>
              <a:off x="-2153085" y="4661071"/>
              <a:ext cx="238505" cy="132334"/>
            </a:xfrm>
            <a:custGeom>
              <a:avLst/>
              <a:gdLst>
                <a:gd name="connsiteX0" fmla="*/ 0 w 238505"/>
                <a:gd name="connsiteY0" fmla="*/ 0 h 132334"/>
                <a:gd name="connsiteX1" fmla="*/ 238506 w 238505"/>
                <a:gd name="connsiteY1" fmla="*/ 0 h 132334"/>
                <a:gd name="connsiteX2" fmla="*/ 238506 w 238505"/>
                <a:gd name="connsiteY2" fmla="*/ 132334 h 132334"/>
                <a:gd name="connsiteX3" fmla="*/ 0 w 238505"/>
                <a:gd name="connsiteY3" fmla="*/ 132334 h 132334"/>
              </a:gdLst>
              <a:ahLst/>
              <a:cxnLst>
                <a:cxn ang="0">
                  <a:pos x="connsiteX0" y="connsiteY0"/>
                </a:cxn>
                <a:cxn ang="0">
                  <a:pos x="connsiteX1" y="connsiteY1"/>
                </a:cxn>
                <a:cxn ang="0">
                  <a:pos x="connsiteX2" y="connsiteY2"/>
                </a:cxn>
                <a:cxn ang="0">
                  <a:pos x="connsiteX3" y="connsiteY3"/>
                </a:cxn>
              </a:cxnLst>
              <a:rect l="l" t="t" r="r" b="b"/>
              <a:pathLst>
                <a:path w="238505" h="132334">
                  <a:moveTo>
                    <a:pt x="0" y="0"/>
                  </a:moveTo>
                  <a:lnTo>
                    <a:pt x="238506" y="0"/>
                  </a:lnTo>
                  <a:lnTo>
                    <a:pt x="238506" y="132334"/>
                  </a:lnTo>
                  <a:lnTo>
                    <a:pt x="0" y="132334"/>
                  </a:lnTo>
                  <a:close/>
                </a:path>
              </a:pathLst>
            </a:custGeom>
            <a:noFill/>
            <a:ln w="19050" cap="flat">
              <a:solidFill>
                <a:srgbClr val="3D342A"/>
              </a:solidFill>
              <a:prstDash val="solid"/>
              <a:miter/>
            </a:ln>
          </p:spPr>
          <p:txBody>
            <a:bodyPr rtlCol="0" anchor="ctr"/>
            <a:lstStyle/>
            <a:p>
              <a:endParaRPr lang="en-GB"/>
            </a:p>
          </p:txBody>
        </p:sp>
        <p:sp>
          <p:nvSpPr>
            <p:cNvPr id="193" name="Freeform: Shape 192">
              <a:extLst>
                <a:ext uri="{FF2B5EF4-FFF2-40B4-BE49-F238E27FC236}">
                  <a16:creationId xmlns:a16="http://schemas.microsoft.com/office/drawing/2014/main" id="{04555C12-F9B6-C693-9794-13E0C830FC6F}"/>
                </a:ext>
              </a:extLst>
            </p:cNvPr>
            <p:cNvSpPr/>
            <p:nvPr/>
          </p:nvSpPr>
          <p:spPr>
            <a:xfrm>
              <a:off x="-2740841" y="4661071"/>
              <a:ext cx="238505" cy="132334"/>
            </a:xfrm>
            <a:custGeom>
              <a:avLst/>
              <a:gdLst>
                <a:gd name="connsiteX0" fmla="*/ 0 w 238505"/>
                <a:gd name="connsiteY0" fmla="*/ 0 h 132334"/>
                <a:gd name="connsiteX1" fmla="*/ 238507 w 238505"/>
                <a:gd name="connsiteY1" fmla="*/ 0 h 132334"/>
                <a:gd name="connsiteX2" fmla="*/ 238507 w 238505"/>
                <a:gd name="connsiteY2" fmla="*/ 132334 h 132334"/>
                <a:gd name="connsiteX3" fmla="*/ 0 w 238505"/>
                <a:gd name="connsiteY3" fmla="*/ 132334 h 132334"/>
              </a:gdLst>
              <a:ahLst/>
              <a:cxnLst>
                <a:cxn ang="0">
                  <a:pos x="connsiteX0" y="connsiteY0"/>
                </a:cxn>
                <a:cxn ang="0">
                  <a:pos x="connsiteX1" y="connsiteY1"/>
                </a:cxn>
                <a:cxn ang="0">
                  <a:pos x="connsiteX2" y="connsiteY2"/>
                </a:cxn>
                <a:cxn ang="0">
                  <a:pos x="connsiteX3" y="connsiteY3"/>
                </a:cxn>
              </a:cxnLst>
              <a:rect l="l" t="t" r="r" b="b"/>
              <a:pathLst>
                <a:path w="238505" h="132334">
                  <a:moveTo>
                    <a:pt x="0" y="0"/>
                  </a:moveTo>
                  <a:lnTo>
                    <a:pt x="238507" y="0"/>
                  </a:lnTo>
                  <a:lnTo>
                    <a:pt x="238507" y="132334"/>
                  </a:lnTo>
                  <a:lnTo>
                    <a:pt x="0" y="132334"/>
                  </a:lnTo>
                  <a:close/>
                </a:path>
              </a:pathLst>
            </a:custGeom>
            <a:noFill/>
            <a:ln w="19050" cap="flat">
              <a:solidFill>
                <a:srgbClr val="3D342A"/>
              </a:solidFill>
              <a:prstDash val="solid"/>
              <a:miter/>
            </a:ln>
          </p:spPr>
          <p:txBody>
            <a:bodyPr rtlCol="0" anchor="ctr"/>
            <a:lstStyle/>
            <a:p>
              <a:endParaRPr lang="en-GB"/>
            </a:p>
          </p:txBody>
        </p:sp>
        <p:sp>
          <p:nvSpPr>
            <p:cNvPr id="194" name="Freeform: Shape 193">
              <a:extLst>
                <a:ext uri="{FF2B5EF4-FFF2-40B4-BE49-F238E27FC236}">
                  <a16:creationId xmlns:a16="http://schemas.microsoft.com/office/drawing/2014/main" id="{B05FE13B-27B8-693F-9382-F43E75FD365C}"/>
                </a:ext>
              </a:extLst>
            </p:cNvPr>
            <p:cNvSpPr/>
            <p:nvPr/>
          </p:nvSpPr>
          <p:spPr>
            <a:xfrm>
              <a:off x="-2649275" y="4689011"/>
              <a:ext cx="55753" cy="69088"/>
            </a:xfrm>
            <a:custGeom>
              <a:avLst/>
              <a:gdLst>
                <a:gd name="connsiteX0" fmla="*/ 43688 w 55753"/>
                <a:gd name="connsiteY0" fmla="*/ 69088 h 69088"/>
                <a:gd name="connsiteX1" fmla="*/ 40767 w 55753"/>
                <a:gd name="connsiteY1" fmla="*/ 60325 h 69088"/>
                <a:gd name="connsiteX2" fmla="*/ 14859 w 55753"/>
                <a:gd name="connsiteY2" fmla="*/ 60325 h 69088"/>
                <a:gd name="connsiteX3" fmla="*/ 11938 w 55753"/>
                <a:gd name="connsiteY3" fmla="*/ 69088 h 69088"/>
                <a:gd name="connsiteX4" fmla="*/ 0 w 55753"/>
                <a:gd name="connsiteY4" fmla="*/ 69088 h 69088"/>
                <a:gd name="connsiteX5" fmla="*/ 23876 w 55753"/>
                <a:gd name="connsiteY5" fmla="*/ 0 h 69088"/>
                <a:gd name="connsiteX6" fmla="*/ 31877 w 55753"/>
                <a:gd name="connsiteY6" fmla="*/ 0 h 69088"/>
                <a:gd name="connsiteX7" fmla="*/ 55753 w 55753"/>
                <a:gd name="connsiteY7" fmla="*/ 69088 h 69088"/>
                <a:gd name="connsiteX8" fmla="*/ 43815 w 55753"/>
                <a:gd name="connsiteY8" fmla="*/ 69088 h 69088"/>
                <a:gd name="connsiteX9" fmla="*/ 27813 w 55753"/>
                <a:gd name="connsiteY9" fmla="*/ 18923 h 69088"/>
                <a:gd name="connsiteX10" fmla="*/ 18288 w 55753"/>
                <a:gd name="connsiteY10" fmla="*/ 50165 h 69088"/>
                <a:gd name="connsiteX11" fmla="*/ 37338 w 55753"/>
                <a:gd name="connsiteY11" fmla="*/ 50165 h 69088"/>
                <a:gd name="connsiteX12" fmla="*/ 27813 w 55753"/>
                <a:gd name="connsiteY12" fmla="*/ 18923 h 6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53" h="69088">
                  <a:moveTo>
                    <a:pt x="43688" y="69088"/>
                  </a:moveTo>
                  <a:lnTo>
                    <a:pt x="40767" y="60325"/>
                  </a:lnTo>
                  <a:lnTo>
                    <a:pt x="14859" y="60325"/>
                  </a:lnTo>
                  <a:lnTo>
                    <a:pt x="11938" y="69088"/>
                  </a:lnTo>
                  <a:lnTo>
                    <a:pt x="0" y="69088"/>
                  </a:lnTo>
                  <a:lnTo>
                    <a:pt x="23876" y="0"/>
                  </a:lnTo>
                  <a:lnTo>
                    <a:pt x="31877" y="0"/>
                  </a:lnTo>
                  <a:lnTo>
                    <a:pt x="55753" y="69088"/>
                  </a:lnTo>
                  <a:lnTo>
                    <a:pt x="43815" y="69088"/>
                  </a:lnTo>
                  <a:close/>
                  <a:moveTo>
                    <a:pt x="27813" y="18923"/>
                  </a:moveTo>
                  <a:lnTo>
                    <a:pt x="18288" y="50165"/>
                  </a:lnTo>
                  <a:lnTo>
                    <a:pt x="37338" y="50165"/>
                  </a:lnTo>
                  <a:lnTo>
                    <a:pt x="27813" y="18923"/>
                  </a:lnTo>
                  <a:close/>
                </a:path>
              </a:pathLst>
            </a:custGeom>
            <a:solidFill>
              <a:srgbClr val="3D342A"/>
            </a:solidFill>
            <a:ln w="0" cap="flat">
              <a:noFill/>
              <a:prstDash val="solid"/>
              <a:miter/>
            </a:ln>
          </p:spPr>
          <p:txBody>
            <a:bodyPr rtlCol="0" anchor="ctr"/>
            <a:lstStyle/>
            <a:p>
              <a:endParaRPr lang="en-GB"/>
            </a:p>
          </p:txBody>
        </p:sp>
        <p:sp>
          <p:nvSpPr>
            <p:cNvPr id="195" name="Freeform: Shape 194">
              <a:extLst>
                <a:ext uri="{FF2B5EF4-FFF2-40B4-BE49-F238E27FC236}">
                  <a16:creationId xmlns:a16="http://schemas.microsoft.com/office/drawing/2014/main" id="{9F7D5DEE-DBA4-D028-E8F2-0AF64BC97572}"/>
                </a:ext>
              </a:extLst>
            </p:cNvPr>
            <p:cNvSpPr/>
            <p:nvPr/>
          </p:nvSpPr>
          <p:spPr>
            <a:xfrm>
              <a:off x="-2350825" y="4689011"/>
              <a:ext cx="46228" cy="69214"/>
            </a:xfrm>
            <a:custGeom>
              <a:avLst/>
              <a:gdLst>
                <a:gd name="connsiteX0" fmla="*/ 0 w 46228"/>
                <a:gd name="connsiteY0" fmla="*/ 0 h 69214"/>
                <a:gd name="connsiteX1" fmla="*/ 23622 w 46228"/>
                <a:gd name="connsiteY1" fmla="*/ 0 h 69214"/>
                <a:gd name="connsiteX2" fmla="*/ 35052 w 46228"/>
                <a:gd name="connsiteY2" fmla="*/ 1905 h 69214"/>
                <a:gd name="connsiteX3" fmla="*/ 41783 w 46228"/>
                <a:gd name="connsiteY3" fmla="*/ 6604 h 69214"/>
                <a:gd name="connsiteX4" fmla="*/ 44958 w 46228"/>
                <a:gd name="connsiteY4" fmla="*/ 12700 h 69214"/>
                <a:gd name="connsiteX5" fmla="*/ 45720 w 46228"/>
                <a:gd name="connsiteY5" fmla="*/ 18669 h 69214"/>
                <a:gd name="connsiteX6" fmla="*/ 44577 w 46228"/>
                <a:gd name="connsiteY6" fmla="*/ 24511 h 69214"/>
                <a:gd name="connsiteX7" fmla="*/ 41783 w 46228"/>
                <a:gd name="connsiteY7" fmla="*/ 29083 h 69214"/>
                <a:gd name="connsiteX8" fmla="*/ 37847 w 46228"/>
                <a:gd name="connsiteY8" fmla="*/ 32258 h 69214"/>
                <a:gd name="connsiteX9" fmla="*/ 33528 w 46228"/>
                <a:gd name="connsiteY9" fmla="*/ 34036 h 69214"/>
                <a:gd name="connsiteX10" fmla="*/ 37338 w 46228"/>
                <a:gd name="connsiteY10" fmla="*/ 35052 h 69214"/>
                <a:gd name="connsiteX11" fmla="*/ 41529 w 46228"/>
                <a:gd name="connsiteY11" fmla="*/ 37973 h 69214"/>
                <a:gd name="connsiteX12" fmla="*/ 44831 w 46228"/>
                <a:gd name="connsiteY12" fmla="*/ 42799 h 69214"/>
                <a:gd name="connsiteX13" fmla="*/ 46228 w 46228"/>
                <a:gd name="connsiteY13" fmla="*/ 49657 h 69214"/>
                <a:gd name="connsiteX14" fmla="*/ 45339 w 46228"/>
                <a:gd name="connsiteY14" fmla="*/ 55753 h 69214"/>
                <a:gd name="connsiteX15" fmla="*/ 42037 w 46228"/>
                <a:gd name="connsiteY15" fmla="*/ 62103 h 69214"/>
                <a:gd name="connsiteX16" fmla="*/ 35179 w 46228"/>
                <a:gd name="connsiteY16" fmla="*/ 67183 h 69214"/>
                <a:gd name="connsiteX17" fmla="*/ 23622 w 46228"/>
                <a:gd name="connsiteY17" fmla="*/ 69215 h 69214"/>
                <a:gd name="connsiteX18" fmla="*/ 0 w 46228"/>
                <a:gd name="connsiteY18" fmla="*/ 69215 h 69214"/>
                <a:gd name="connsiteX19" fmla="*/ 0 w 46228"/>
                <a:gd name="connsiteY19" fmla="*/ 127 h 69214"/>
                <a:gd name="connsiteX20" fmla="*/ 23622 w 46228"/>
                <a:gd name="connsiteY20" fmla="*/ 28956 h 69214"/>
                <a:gd name="connsiteX21" fmla="*/ 29210 w 46228"/>
                <a:gd name="connsiteY21" fmla="*/ 27940 h 69214"/>
                <a:gd name="connsiteX22" fmla="*/ 32512 w 46228"/>
                <a:gd name="connsiteY22" fmla="*/ 25527 h 69214"/>
                <a:gd name="connsiteX23" fmla="*/ 34036 w 46228"/>
                <a:gd name="connsiteY23" fmla="*/ 22479 h 69214"/>
                <a:gd name="connsiteX24" fmla="*/ 34417 w 46228"/>
                <a:gd name="connsiteY24" fmla="*/ 19558 h 69214"/>
                <a:gd name="connsiteX25" fmla="*/ 34036 w 46228"/>
                <a:gd name="connsiteY25" fmla="*/ 16637 h 69214"/>
                <a:gd name="connsiteX26" fmla="*/ 32512 w 46228"/>
                <a:gd name="connsiteY26" fmla="*/ 13589 h 69214"/>
                <a:gd name="connsiteX27" fmla="*/ 29210 w 46228"/>
                <a:gd name="connsiteY27" fmla="*/ 11176 h 69214"/>
                <a:gd name="connsiteX28" fmla="*/ 23622 w 46228"/>
                <a:gd name="connsiteY28" fmla="*/ 10160 h 69214"/>
                <a:gd name="connsiteX29" fmla="*/ 11430 w 46228"/>
                <a:gd name="connsiteY29" fmla="*/ 10160 h 69214"/>
                <a:gd name="connsiteX30" fmla="*/ 11430 w 46228"/>
                <a:gd name="connsiteY30" fmla="*/ 28956 h 69214"/>
                <a:gd name="connsiteX31" fmla="*/ 23622 w 46228"/>
                <a:gd name="connsiteY31" fmla="*/ 28956 h 69214"/>
                <a:gd name="connsiteX32" fmla="*/ 11430 w 46228"/>
                <a:gd name="connsiteY32" fmla="*/ 39116 h 69214"/>
                <a:gd name="connsiteX33" fmla="*/ 11430 w 46228"/>
                <a:gd name="connsiteY33" fmla="*/ 58801 h 69214"/>
                <a:gd name="connsiteX34" fmla="*/ 24257 w 46228"/>
                <a:gd name="connsiteY34" fmla="*/ 58801 h 69214"/>
                <a:gd name="connsiteX35" fmla="*/ 29845 w 46228"/>
                <a:gd name="connsiteY35" fmla="*/ 57912 h 69214"/>
                <a:gd name="connsiteX36" fmla="*/ 33147 w 46228"/>
                <a:gd name="connsiteY36" fmla="*/ 55499 h 69214"/>
                <a:gd name="connsiteX37" fmla="*/ 34672 w 46228"/>
                <a:gd name="connsiteY37" fmla="*/ 52324 h 69214"/>
                <a:gd name="connsiteX38" fmla="*/ 35052 w 46228"/>
                <a:gd name="connsiteY38" fmla="*/ 49149 h 69214"/>
                <a:gd name="connsiteX39" fmla="*/ 34544 w 46228"/>
                <a:gd name="connsiteY39" fmla="*/ 46101 h 69214"/>
                <a:gd name="connsiteX40" fmla="*/ 32893 w 46228"/>
                <a:gd name="connsiteY40" fmla="*/ 42799 h 69214"/>
                <a:gd name="connsiteX41" fmla="*/ 29591 w 46228"/>
                <a:gd name="connsiteY41" fmla="*/ 40132 h 69214"/>
                <a:gd name="connsiteX42" fmla="*/ 24257 w 46228"/>
                <a:gd name="connsiteY42" fmla="*/ 38989 h 69214"/>
                <a:gd name="connsiteX43" fmla="*/ 11303 w 46228"/>
                <a:gd name="connsiteY43" fmla="*/ 38989 h 69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228" h="69214">
                  <a:moveTo>
                    <a:pt x="0" y="0"/>
                  </a:moveTo>
                  <a:lnTo>
                    <a:pt x="23622" y="0"/>
                  </a:lnTo>
                  <a:cubicBezTo>
                    <a:pt x="28322" y="0"/>
                    <a:pt x="32131" y="635"/>
                    <a:pt x="35052" y="1905"/>
                  </a:cubicBezTo>
                  <a:cubicBezTo>
                    <a:pt x="37973" y="3175"/>
                    <a:pt x="40132" y="4826"/>
                    <a:pt x="41783" y="6604"/>
                  </a:cubicBezTo>
                  <a:cubicBezTo>
                    <a:pt x="43434" y="8509"/>
                    <a:pt x="44450" y="10541"/>
                    <a:pt x="44958" y="12700"/>
                  </a:cubicBezTo>
                  <a:cubicBezTo>
                    <a:pt x="45466" y="14859"/>
                    <a:pt x="45720" y="16891"/>
                    <a:pt x="45720" y="18669"/>
                  </a:cubicBezTo>
                  <a:cubicBezTo>
                    <a:pt x="45720" y="20828"/>
                    <a:pt x="45339" y="22733"/>
                    <a:pt x="44577" y="24511"/>
                  </a:cubicBezTo>
                  <a:cubicBezTo>
                    <a:pt x="43815" y="26289"/>
                    <a:pt x="42926" y="27813"/>
                    <a:pt x="41783" y="29083"/>
                  </a:cubicBezTo>
                  <a:cubicBezTo>
                    <a:pt x="40640" y="30353"/>
                    <a:pt x="39370" y="31369"/>
                    <a:pt x="37847" y="32258"/>
                  </a:cubicBezTo>
                  <a:cubicBezTo>
                    <a:pt x="36449" y="33020"/>
                    <a:pt x="34925" y="33655"/>
                    <a:pt x="33528" y="34036"/>
                  </a:cubicBezTo>
                  <a:cubicBezTo>
                    <a:pt x="34672" y="34036"/>
                    <a:pt x="35941" y="34417"/>
                    <a:pt x="37338" y="35052"/>
                  </a:cubicBezTo>
                  <a:cubicBezTo>
                    <a:pt x="38735" y="35687"/>
                    <a:pt x="40132" y="36703"/>
                    <a:pt x="41529" y="37973"/>
                  </a:cubicBezTo>
                  <a:cubicBezTo>
                    <a:pt x="42799" y="39243"/>
                    <a:pt x="43942" y="40894"/>
                    <a:pt x="44831" y="42799"/>
                  </a:cubicBezTo>
                  <a:cubicBezTo>
                    <a:pt x="45720" y="44704"/>
                    <a:pt x="46228" y="46990"/>
                    <a:pt x="46228" y="49657"/>
                  </a:cubicBezTo>
                  <a:cubicBezTo>
                    <a:pt x="46228" y="51435"/>
                    <a:pt x="45974" y="53467"/>
                    <a:pt x="45339" y="55753"/>
                  </a:cubicBezTo>
                  <a:cubicBezTo>
                    <a:pt x="44704" y="58039"/>
                    <a:pt x="43688" y="60198"/>
                    <a:pt x="42037" y="62103"/>
                  </a:cubicBezTo>
                  <a:cubicBezTo>
                    <a:pt x="40386" y="64135"/>
                    <a:pt x="38100" y="65786"/>
                    <a:pt x="35179" y="67183"/>
                  </a:cubicBezTo>
                  <a:cubicBezTo>
                    <a:pt x="32258" y="68580"/>
                    <a:pt x="28322" y="69215"/>
                    <a:pt x="23622" y="69215"/>
                  </a:cubicBezTo>
                  <a:lnTo>
                    <a:pt x="0" y="69215"/>
                  </a:lnTo>
                  <a:lnTo>
                    <a:pt x="0" y="127"/>
                  </a:lnTo>
                  <a:close/>
                  <a:moveTo>
                    <a:pt x="23622" y="28956"/>
                  </a:moveTo>
                  <a:cubicBezTo>
                    <a:pt x="25908" y="28956"/>
                    <a:pt x="27813" y="28575"/>
                    <a:pt x="29210" y="27940"/>
                  </a:cubicBezTo>
                  <a:cubicBezTo>
                    <a:pt x="30607" y="27305"/>
                    <a:pt x="31750" y="26416"/>
                    <a:pt x="32512" y="25527"/>
                  </a:cubicBezTo>
                  <a:cubicBezTo>
                    <a:pt x="33274" y="24638"/>
                    <a:pt x="33782" y="23495"/>
                    <a:pt x="34036" y="22479"/>
                  </a:cubicBezTo>
                  <a:cubicBezTo>
                    <a:pt x="34290" y="21336"/>
                    <a:pt x="34417" y="20447"/>
                    <a:pt x="34417" y="19558"/>
                  </a:cubicBezTo>
                  <a:cubicBezTo>
                    <a:pt x="34417" y="18669"/>
                    <a:pt x="34290" y="17780"/>
                    <a:pt x="34036" y="16637"/>
                  </a:cubicBezTo>
                  <a:cubicBezTo>
                    <a:pt x="33782" y="15494"/>
                    <a:pt x="33274" y="14478"/>
                    <a:pt x="32512" y="13589"/>
                  </a:cubicBezTo>
                  <a:cubicBezTo>
                    <a:pt x="31750" y="12573"/>
                    <a:pt x="30607" y="11811"/>
                    <a:pt x="29210" y="11176"/>
                  </a:cubicBezTo>
                  <a:cubicBezTo>
                    <a:pt x="27813" y="10541"/>
                    <a:pt x="25908" y="10160"/>
                    <a:pt x="23622" y="10160"/>
                  </a:cubicBezTo>
                  <a:lnTo>
                    <a:pt x="11430" y="10160"/>
                  </a:lnTo>
                  <a:lnTo>
                    <a:pt x="11430" y="28956"/>
                  </a:lnTo>
                  <a:lnTo>
                    <a:pt x="23622" y="28956"/>
                  </a:lnTo>
                  <a:close/>
                  <a:moveTo>
                    <a:pt x="11430" y="39116"/>
                  </a:moveTo>
                  <a:lnTo>
                    <a:pt x="11430" y="58801"/>
                  </a:lnTo>
                  <a:lnTo>
                    <a:pt x="24257" y="58801"/>
                  </a:lnTo>
                  <a:cubicBezTo>
                    <a:pt x="26543" y="58801"/>
                    <a:pt x="28448" y="58547"/>
                    <a:pt x="29845" y="57912"/>
                  </a:cubicBezTo>
                  <a:cubicBezTo>
                    <a:pt x="31242" y="57277"/>
                    <a:pt x="32385" y="56515"/>
                    <a:pt x="33147" y="55499"/>
                  </a:cubicBezTo>
                  <a:cubicBezTo>
                    <a:pt x="33909" y="54483"/>
                    <a:pt x="34417" y="53467"/>
                    <a:pt x="34672" y="52324"/>
                  </a:cubicBezTo>
                  <a:cubicBezTo>
                    <a:pt x="34925" y="51181"/>
                    <a:pt x="35052" y="50165"/>
                    <a:pt x="35052" y="49149"/>
                  </a:cubicBezTo>
                  <a:cubicBezTo>
                    <a:pt x="35052" y="48260"/>
                    <a:pt x="34925" y="47244"/>
                    <a:pt x="34544" y="46101"/>
                  </a:cubicBezTo>
                  <a:cubicBezTo>
                    <a:pt x="34290" y="44958"/>
                    <a:pt x="33655" y="43815"/>
                    <a:pt x="32893" y="42799"/>
                  </a:cubicBezTo>
                  <a:cubicBezTo>
                    <a:pt x="32131" y="41783"/>
                    <a:pt x="30988" y="40894"/>
                    <a:pt x="29591" y="40132"/>
                  </a:cubicBezTo>
                  <a:cubicBezTo>
                    <a:pt x="28194" y="39370"/>
                    <a:pt x="26416" y="38989"/>
                    <a:pt x="24257" y="38989"/>
                  </a:cubicBezTo>
                  <a:lnTo>
                    <a:pt x="11303" y="38989"/>
                  </a:lnTo>
                  <a:close/>
                </a:path>
              </a:pathLst>
            </a:custGeom>
            <a:solidFill>
              <a:srgbClr val="3D342A"/>
            </a:solidFill>
            <a:ln w="0" cap="flat">
              <a:noFill/>
              <a:prstDash val="solid"/>
              <a:miter/>
            </a:ln>
          </p:spPr>
          <p:txBody>
            <a:bodyPr rtlCol="0" anchor="ctr"/>
            <a:lstStyle/>
            <a:p>
              <a:endParaRPr lang="en-GB"/>
            </a:p>
          </p:txBody>
        </p:sp>
        <p:sp>
          <p:nvSpPr>
            <p:cNvPr id="196" name="Freeform: Shape 195">
              <a:extLst>
                <a:ext uri="{FF2B5EF4-FFF2-40B4-BE49-F238E27FC236}">
                  <a16:creationId xmlns:a16="http://schemas.microsoft.com/office/drawing/2014/main" id="{60CB2D9B-FF72-3E5D-9BDE-395B34D3D0D6}"/>
                </a:ext>
              </a:extLst>
            </p:cNvPr>
            <p:cNvSpPr/>
            <p:nvPr/>
          </p:nvSpPr>
          <p:spPr>
            <a:xfrm>
              <a:off x="-2068503" y="4687360"/>
              <a:ext cx="69214" cy="72389"/>
            </a:xfrm>
            <a:custGeom>
              <a:avLst/>
              <a:gdLst>
                <a:gd name="connsiteX0" fmla="*/ 69214 w 69214"/>
                <a:gd name="connsiteY0" fmla="*/ 48514 h 72389"/>
                <a:gd name="connsiteX1" fmla="*/ 65150 w 69214"/>
                <a:gd name="connsiteY1" fmla="*/ 57912 h 72389"/>
                <a:gd name="connsiteX2" fmla="*/ 58038 w 69214"/>
                <a:gd name="connsiteY2" fmla="*/ 65532 h 72389"/>
                <a:gd name="connsiteX3" fmla="*/ 48260 w 69214"/>
                <a:gd name="connsiteY3" fmla="*/ 70612 h 72389"/>
                <a:gd name="connsiteX4" fmla="*/ 36449 w 69214"/>
                <a:gd name="connsiteY4" fmla="*/ 72390 h 72389"/>
                <a:gd name="connsiteX5" fmla="*/ 21209 w 69214"/>
                <a:gd name="connsiteY5" fmla="*/ 69469 h 72389"/>
                <a:gd name="connsiteX6" fmla="*/ 9778 w 69214"/>
                <a:gd name="connsiteY6" fmla="*/ 61468 h 72389"/>
                <a:gd name="connsiteX7" fmla="*/ 2539 w 69214"/>
                <a:gd name="connsiteY7" fmla="*/ 49911 h 72389"/>
                <a:gd name="connsiteX8" fmla="*/ 0 w 69214"/>
                <a:gd name="connsiteY8" fmla="*/ 36068 h 72389"/>
                <a:gd name="connsiteX9" fmla="*/ 2412 w 69214"/>
                <a:gd name="connsiteY9" fmla="*/ 22606 h 72389"/>
                <a:gd name="connsiteX10" fmla="*/ 9398 w 69214"/>
                <a:gd name="connsiteY10" fmla="*/ 11049 h 72389"/>
                <a:gd name="connsiteX11" fmla="*/ 20447 w 69214"/>
                <a:gd name="connsiteY11" fmla="*/ 3048 h 72389"/>
                <a:gd name="connsiteX12" fmla="*/ 35051 w 69214"/>
                <a:gd name="connsiteY12" fmla="*/ 0 h 72389"/>
                <a:gd name="connsiteX13" fmla="*/ 48768 w 69214"/>
                <a:gd name="connsiteY13" fmla="*/ 2159 h 72389"/>
                <a:gd name="connsiteX14" fmla="*/ 58927 w 69214"/>
                <a:gd name="connsiteY14" fmla="*/ 7874 h 72389"/>
                <a:gd name="connsiteX15" fmla="*/ 65659 w 69214"/>
                <a:gd name="connsiteY15" fmla="*/ 16383 h 72389"/>
                <a:gd name="connsiteX16" fmla="*/ 68961 w 69214"/>
                <a:gd name="connsiteY16" fmla="*/ 26924 h 72389"/>
                <a:gd name="connsiteX17" fmla="*/ 57023 w 69214"/>
                <a:gd name="connsiteY17" fmla="*/ 26924 h 72389"/>
                <a:gd name="connsiteX18" fmla="*/ 54737 w 69214"/>
                <a:gd name="connsiteY18" fmla="*/ 20320 h 72389"/>
                <a:gd name="connsiteX19" fmla="*/ 50419 w 69214"/>
                <a:gd name="connsiteY19" fmla="*/ 14986 h 72389"/>
                <a:gd name="connsiteX20" fmla="*/ 44323 w 69214"/>
                <a:gd name="connsiteY20" fmla="*/ 11430 h 72389"/>
                <a:gd name="connsiteX21" fmla="*/ 36575 w 69214"/>
                <a:gd name="connsiteY21" fmla="*/ 10160 h 72389"/>
                <a:gd name="connsiteX22" fmla="*/ 26035 w 69214"/>
                <a:gd name="connsiteY22" fmla="*/ 12319 h 72389"/>
                <a:gd name="connsiteX23" fmla="*/ 18161 w 69214"/>
                <a:gd name="connsiteY23" fmla="*/ 18034 h 72389"/>
                <a:gd name="connsiteX24" fmla="*/ 13335 w 69214"/>
                <a:gd name="connsiteY24" fmla="*/ 26289 h 72389"/>
                <a:gd name="connsiteX25" fmla="*/ 11684 w 69214"/>
                <a:gd name="connsiteY25" fmla="*/ 36068 h 72389"/>
                <a:gd name="connsiteX26" fmla="*/ 13462 w 69214"/>
                <a:gd name="connsiteY26" fmla="*/ 46101 h 72389"/>
                <a:gd name="connsiteX27" fmla="*/ 18542 w 69214"/>
                <a:gd name="connsiteY27" fmla="*/ 54483 h 72389"/>
                <a:gd name="connsiteX28" fmla="*/ 26670 w 69214"/>
                <a:gd name="connsiteY28" fmla="*/ 60198 h 72389"/>
                <a:gd name="connsiteX29" fmla="*/ 37846 w 69214"/>
                <a:gd name="connsiteY29" fmla="*/ 62230 h 72389"/>
                <a:gd name="connsiteX30" fmla="*/ 43814 w 69214"/>
                <a:gd name="connsiteY30" fmla="*/ 61214 h 72389"/>
                <a:gd name="connsiteX31" fmla="*/ 49402 w 69214"/>
                <a:gd name="connsiteY31" fmla="*/ 58420 h 72389"/>
                <a:gd name="connsiteX32" fmla="*/ 53848 w 69214"/>
                <a:gd name="connsiteY32" fmla="*/ 54102 h 72389"/>
                <a:gd name="connsiteX33" fmla="*/ 56642 w 69214"/>
                <a:gd name="connsiteY33" fmla="*/ 48641 h 72389"/>
                <a:gd name="connsiteX34" fmla="*/ 69087 w 69214"/>
                <a:gd name="connsiteY34" fmla="*/ 48641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9214" h="72389">
                  <a:moveTo>
                    <a:pt x="69214" y="48514"/>
                  </a:moveTo>
                  <a:cubicBezTo>
                    <a:pt x="68452" y="51816"/>
                    <a:pt x="67056" y="54991"/>
                    <a:pt x="65150" y="57912"/>
                  </a:cubicBezTo>
                  <a:cubicBezTo>
                    <a:pt x="63246" y="60833"/>
                    <a:pt x="60833" y="63373"/>
                    <a:pt x="58038" y="65532"/>
                  </a:cubicBezTo>
                  <a:cubicBezTo>
                    <a:pt x="55245" y="67691"/>
                    <a:pt x="51943" y="69342"/>
                    <a:pt x="48260" y="70612"/>
                  </a:cubicBezTo>
                  <a:cubicBezTo>
                    <a:pt x="44576" y="71882"/>
                    <a:pt x="40639" y="72390"/>
                    <a:pt x="36449" y="72390"/>
                  </a:cubicBezTo>
                  <a:cubicBezTo>
                    <a:pt x="30734" y="72390"/>
                    <a:pt x="25781" y="71374"/>
                    <a:pt x="21209" y="69469"/>
                  </a:cubicBezTo>
                  <a:cubicBezTo>
                    <a:pt x="16763" y="67437"/>
                    <a:pt x="12953" y="64897"/>
                    <a:pt x="9778" y="61468"/>
                  </a:cubicBezTo>
                  <a:cubicBezTo>
                    <a:pt x="6603" y="58166"/>
                    <a:pt x="4190" y="54356"/>
                    <a:pt x="2539" y="49911"/>
                  </a:cubicBezTo>
                  <a:cubicBezTo>
                    <a:pt x="888" y="45593"/>
                    <a:pt x="0" y="40894"/>
                    <a:pt x="0" y="36068"/>
                  </a:cubicBezTo>
                  <a:cubicBezTo>
                    <a:pt x="0" y="31242"/>
                    <a:pt x="762" y="26924"/>
                    <a:pt x="2412" y="22606"/>
                  </a:cubicBezTo>
                  <a:cubicBezTo>
                    <a:pt x="4063" y="18288"/>
                    <a:pt x="6350" y="14478"/>
                    <a:pt x="9398" y="11049"/>
                  </a:cubicBezTo>
                  <a:cubicBezTo>
                    <a:pt x="12446" y="7747"/>
                    <a:pt x="16128" y="5080"/>
                    <a:pt x="20447" y="3048"/>
                  </a:cubicBezTo>
                  <a:cubicBezTo>
                    <a:pt x="24764" y="1016"/>
                    <a:pt x="29590" y="0"/>
                    <a:pt x="35051" y="0"/>
                  </a:cubicBezTo>
                  <a:cubicBezTo>
                    <a:pt x="40132" y="0"/>
                    <a:pt x="44703" y="762"/>
                    <a:pt x="48768" y="2159"/>
                  </a:cubicBezTo>
                  <a:cubicBezTo>
                    <a:pt x="52705" y="3556"/>
                    <a:pt x="56134" y="5461"/>
                    <a:pt x="58927" y="7874"/>
                  </a:cubicBezTo>
                  <a:cubicBezTo>
                    <a:pt x="61722" y="10287"/>
                    <a:pt x="64008" y="13081"/>
                    <a:pt x="65659" y="16383"/>
                  </a:cubicBezTo>
                  <a:cubicBezTo>
                    <a:pt x="67310" y="19685"/>
                    <a:pt x="68452" y="23114"/>
                    <a:pt x="68961" y="26924"/>
                  </a:cubicBezTo>
                  <a:lnTo>
                    <a:pt x="57023" y="26924"/>
                  </a:lnTo>
                  <a:cubicBezTo>
                    <a:pt x="56642" y="24511"/>
                    <a:pt x="55880" y="22352"/>
                    <a:pt x="54737" y="20320"/>
                  </a:cubicBezTo>
                  <a:cubicBezTo>
                    <a:pt x="53594" y="18288"/>
                    <a:pt x="52197" y="16510"/>
                    <a:pt x="50419" y="14986"/>
                  </a:cubicBezTo>
                  <a:cubicBezTo>
                    <a:pt x="48640" y="13462"/>
                    <a:pt x="46609" y="12319"/>
                    <a:pt x="44323" y="11430"/>
                  </a:cubicBezTo>
                  <a:cubicBezTo>
                    <a:pt x="42037" y="10541"/>
                    <a:pt x="39370" y="10160"/>
                    <a:pt x="36575" y="10160"/>
                  </a:cubicBezTo>
                  <a:cubicBezTo>
                    <a:pt x="32638" y="10160"/>
                    <a:pt x="29083" y="10922"/>
                    <a:pt x="26035" y="12319"/>
                  </a:cubicBezTo>
                  <a:cubicBezTo>
                    <a:pt x="22860" y="13716"/>
                    <a:pt x="20320" y="15748"/>
                    <a:pt x="18161" y="18034"/>
                  </a:cubicBezTo>
                  <a:cubicBezTo>
                    <a:pt x="16001" y="20447"/>
                    <a:pt x="14477" y="23241"/>
                    <a:pt x="13335" y="26289"/>
                  </a:cubicBezTo>
                  <a:cubicBezTo>
                    <a:pt x="12192" y="29464"/>
                    <a:pt x="11684" y="32639"/>
                    <a:pt x="11684" y="36068"/>
                  </a:cubicBezTo>
                  <a:cubicBezTo>
                    <a:pt x="11684" y="39624"/>
                    <a:pt x="12319" y="42926"/>
                    <a:pt x="13462" y="46101"/>
                  </a:cubicBezTo>
                  <a:cubicBezTo>
                    <a:pt x="14605" y="49276"/>
                    <a:pt x="16256" y="52070"/>
                    <a:pt x="18542" y="54483"/>
                  </a:cubicBezTo>
                  <a:cubicBezTo>
                    <a:pt x="20700" y="56896"/>
                    <a:pt x="23495" y="58801"/>
                    <a:pt x="26670" y="60198"/>
                  </a:cubicBezTo>
                  <a:cubicBezTo>
                    <a:pt x="29845" y="61595"/>
                    <a:pt x="33655" y="62230"/>
                    <a:pt x="37846" y="62230"/>
                  </a:cubicBezTo>
                  <a:cubicBezTo>
                    <a:pt x="39877" y="62230"/>
                    <a:pt x="41783" y="61849"/>
                    <a:pt x="43814" y="61214"/>
                  </a:cubicBezTo>
                  <a:cubicBezTo>
                    <a:pt x="45847" y="60579"/>
                    <a:pt x="47625" y="59563"/>
                    <a:pt x="49402" y="58420"/>
                  </a:cubicBezTo>
                  <a:cubicBezTo>
                    <a:pt x="51181" y="57277"/>
                    <a:pt x="52577" y="55753"/>
                    <a:pt x="53848" y="54102"/>
                  </a:cubicBezTo>
                  <a:cubicBezTo>
                    <a:pt x="55118" y="52451"/>
                    <a:pt x="56007" y="50546"/>
                    <a:pt x="56642" y="48641"/>
                  </a:cubicBezTo>
                  <a:lnTo>
                    <a:pt x="69087" y="48641"/>
                  </a:lnTo>
                  <a:close/>
                </a:path>
              </a:pathLst>
            </a:custGeom>
            <a:solidFill>
              <a:srgbClr val="3D342A"/>
            </a:solidFill>
            <a:ln w="0" cap="flat">
              <a:noFill/>
              <a:prstDash val="solid"/>
              <a:miter/>
            </a:ln>
          </p:spPr>
          <p:txBody>
            <a:bodyPr rtlCol="0" anchor="ctr"/>
            <a:lstStyle/>
            <a:p>
              <a:endParaRPr lang="en-GB"/>
            </a:p>
          </p:txBody>
        </p:sp>
        <p:sp>
          <p:nvSpPr>
            <p:cNvPr id="197" name="Freeform: Shape 196">
              <a:extLst>
                <a:ext uri="{FF2B5EF4-FFF2-40B4-BE49-F238E27FC236}">
                  <a16:creationId xmlns:a16="http://schemas.microsoft.com/office/drawing/2014/main" id="{A8F24464-503F-42A7-6232-BD3BC9E0FAE5}"/>
                </a:ext>
              </a:extLst>
            </p:cNvPr>
            <p:cNvSpPr/>
            <p:nvPr/>
          </p:nvSpPr>
          <p:spPr>
            <a:xfrm>
              <a:off x="-2112318" y="4444662"/>
              <a:ext cx="78613" cy="78486"/>
            </a:xfrm>
            <a:custGeom>
              <a:avLst/>
              <a:gdLst>
                <a:gd name="connsiteX0" fmla="*/ 0 w 78613"/>
                <a:gd name="connsiteY0" fmla="*/ 0 h 78486"/>
                <a:gd name="connsiteX1" fmla="*/ 32893 w 78613"/>
                <a:gd name="connsiteY1" fmla="*/ 78486 h 78486"/>
                <a:gd name="connsiteX2" fmla="*/ 55752 w 78613"/>
                <a:gd name="connsiteY2" fmla="*/ 55626 h 78486"/>
                <a:gd name="connsiteX3" fmla="*/ 78613 w 78613"/>
                <a:gd name="connsiteY3" fmla="*/ 32766 h 78486"/>
                <a:gd name="connsiteX4" fmla="*/ 0 w 78613"/>
                <a:gd name="connsiteY4" fmla="*/ 0 h 78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13" h="78486">
                  <a:moveTo>
                    <a:pt x="0" y="0"/>
                  </a:moveTo>
                  <a:lnTo>
                    <a:pt x="32893" y="78486"/>
                  </a:lnTo>
                  <a:lnTo>
                    <a:pt x="55752" y="55626"/>
                  </a:lnTo>
                  <a:lnTo>
                    <a:pt x="78613" y="32766"/>
                  </a:lnTo>
                  <a:lnTo>
                    <a:pt x="0" y="0"/>
                  </a:lnTo>
                  <a:close/>
                </a:path>
              </a:pathLst>
            </a:custGeom>
            <a:solidFill>
              <a:srgbClr val="FFFFFF"/>
            </a:solidFill>
            <a:ln w="12700" cap="flat">
              <a:solidFill>
                <a:srgbClr val="3D342A"/>
              </a:solidFill>
              <a:prstDash val="solid"/>
              <a:miter/>
            </a:ln>
          </p:spPr>
          <p:txBody>
            <a:bodyPr rtlCol="0" anchor="ctr"/>
            <a:lstStyle/>
            <a:p>
              <a:endParaRPr lang="en-GB"/>
            </a:p>
          </p:txBody>
        </p:sp>
        <p:sp>
          <p:nvSpPr>
            <p:cNvPr id="198" name="Freeform: Shape 197">
              <a:extLst>
                <a:ext uri="{FF2B5EF4-FFF2-40B4-BE49-F238E27FC236}">
                  <a16:creationId xmlns:a16="http://schemas.microsoft.com/office/drawing/2014/main" id="{7D142CFE-1421-DCF0-DC1A-7D4586B04243}"/>
                </a:ext>
              </a:extLst>
            </p:cNvPr>
            <p:cNvSpPr/>
            <p:nvPr/>
          </p:nvSpPr>
          <p:spPr>
            <a:xfrm>
              <a:off x="-2112318" y="4444662"/>
              <a:ext cx="78613" cy="78486"/>
            </a:xfrm>
            <a:custGeom>
              <a:avLst/>
              <a:gdLst>
                <a:gd name="connsiteX0" fmla="*/ 0 w 78613"/>
                <a:gd name="connsiteY0" fmla="*/ 0 h 78486"/>
                <a:gd name="connsiteX1" fmla="*/ 32893 w 78613"/>
                <a:gd name="connsiteY1" fmla="*/ 78486 h 78486"/>
                <a:gd name="connsiteX2" fmla="*/ 55752 w 78613"/>
                <a:gd name="connsiteY2" fmla="*/ 55626 h 78486"/>
                <a:gd name="connsiteX3" fmla="*/ 78613 w 78613"/>
                <a:gd name="connsiteY3" fmla="*/ 32766 h 78486"/>
                <a:gd name="connsiteX4" fmla="*/ 0 w 78613"/>
                <a:gd name="connsiteY4" fmla="*/ 0 h 78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13" h="78486">
                  <a:moveTo>
                    <a:pt x="0" y="0"/>
                  </a:moveTo>
                  <a:lnTo>
                    <a:pt x="32893" y="78486"/>
                  </a:lnTo>
                  <a:lnTo>
                    <a:pt x="55752" y="55626"/>
                  </a:lnTo>
                  <a:lnTo>
                    <a:pt x="78613" y="32766"/>
                  </a:lnTo>
                  <a:lnTo>
                    <a:pt x="0" y="0"/>
                  </a:lnTo>
                  <a:close/>
                </a:path>
              </a:pathLst>
            </a:custGeom>
            <a:noFill/>
            <a:ln w="19050" cap="flat">
              <a:solidFill>
                <a:srgbClr val="3D342A"/>
              </a:solidFill>
              <a:prstDash val="solid"/>
              <a:miter/>
            </a:ln>
          </p:spPr>
          <p:txBody>
            <a:bodyPr rtlCol="0" anchor="ctr"/>
            <a:lstStyle/>
            <a:p>
              <a:endParaRPr lang="en-GB"/>
            </a:p>
          </p:txBody>
        </p:sp>
        <p:sp>
          <p:nvSpPr>
            <p:cNvPr id="199" name="Freeform: Shape 198">
              <a:extLst>
                <a:ext uri="{FF2B5EF4-FFF2-40B4-BE49-F238E27FC236}">
                  <a16:creationId xmlns:a16="http://schemas.microsoft.com/office/drawing/2014/main" id="{0ACF16F2-1D18-4070-EDEB-22D7CA93F0CB}"/>
                </a:ext>
              </a:extLst>
            </p:cNvPr>
            <p:cNvSpPr/>
            <p:nvPr/>
          </p:nvSpPr>
          <p:spPr>
            <a:xfrm>
              <a:off x="-2056565" y="4500289"/>
              <a:ext cx="32257" cy="32258"/>
            </a:xfrm>
            <a:custGeom>
              <a:avLst/>
              <a:gdLst>
                <a:gd name="connsiteX0" fmla="*/ 0 w 32257"/>
                <a:gd name="connsiteY0" fmla="*/ 0 h 32258"/>
                <a:gd name="connsiteX1" fmla="*/ 32258 w 32257"/>
                <a:gd name="connsiteY1" fmla="*/ 32258 h 32258"/>
              </a:gdLst>
              <a:ahLst/>
              <a:cxnLst>
                <a:cxn ang="0">
                  <a:pos x="connsiteX0" y="connsiteY0"/>
                </a:cxn>
                <a:cxn ang="0">
                  <a:pos x="connsiteX1" y="connsiteY1"/>
                </a:cxn>
              </a:cxnLst>
              <a:rect l="l" t="t" r="r" b="b"/>
              <a:pathLst>
                <a:path w="32257" h="32258">
                  <a:moveTo>
                    <a:pt x="0" y="0"/>
                  </a:moveTo>
                  <a:lnTo>
                    <a:pt x="32258" y="32258"/>
                  </a:lnTo>
                </a:path>
              </a:pathLst>
            </a:custGeom>
            <a:ln w="19050" cap="flat">
              <a:solidFill>
                <a:srgbClr val="3D342A"/>
              </a:solidFill>
              <a:prstDash val="solid"/>
              <a:miter/>
            </a:ln>
          </p:spPr>
          <p:txBody>
            <a:bodyPr rtlCol="0" anchor="ctr"/>
            <a:lstStyle/>
            <a:p>
              <a:endParaRPr lang="en-GB"/>
            </a:p>
          </p:txBody>
        </p:sp>
        <p:sp>
          <p:nvSpPr>
            <p:cNvPr id="200" name="Freeform: Shape 199">
              <a:extLst>
                <a:ext uri="{FF2B5EF4-FFF2-40B4-BE49-F238E27FC236}">
                  <a16:creationId xmlns:a16="http://schemas.microsoft.com/office/drawing/2014/main" id="{B28FA604-8A00-2F35-4C68-FFF9DD3F285D}"/>
                </a:ext>
              </a:extLst>
            </p:cNvPr>
            <p:cNvSpPr/>
            <p:nvPr/>
          </p:nvSpPr>
          <p:spPr>
            <a:xfrm>
              <a:off x="-3275003" y="4421549"/>
              <a:ext cx="418465" cy="418464"/>
            </a:xfrm>
            <a:custGeom>
              <a:avLst/>
              <a:gdLst>
                <a:gd name="connsiteX0" fmla="*/ 0 w 418465"/>
                <a:gd name="connsiteY0" fmla="*/ 0 h 418464"/>
                <a:gd name="connsiteX1" fmla="*/ 418466 w 418465"/>
                <a:gd name="connsiteY1" fmla="*/ 0 h 418464"/>
                <a:gd name="connsiteX2" fmla="*/ 418466 w 418465"/>
                <a:gd name="connsiteY2" fmla="*/ 418465 h 418464"/>
                <a:gd name="connsiteX3" fmla="*/ 0 w 418465"/>
                <a:gd name="connsiteY3" fmla="*/ 418465 h 418464"/>
              </a:gdLst>
              <a:ahLst/>
              <a:cxnLst>
                <a:cxn ang="0">
                  <a:pos x="connsiteX0" y="connsiteY0"/>
                </a:cxn>
                <a:cxn ang="0">
                  <a:pos x="connsiteX1" y="connsiteY1"/>
                </a:cxn>
                <a:cxn ang="0">
                  <a:pos x="connsiteX2" y="connsiteY2"/>
                </a:cxn>
                <a:cxn ang="0">
                  <a:pos x="connsiteX3" y="connsiteY3"/>
                </a:cxn>
              </a:cxnLst>
              <a:rect l="l" t="t" r="r" b="b"/>
              <a:pathLst>
                <a:path w="418465" h="418464">
                  <a:moveTo>
                    <a:pt x="0" y="0"/>
                  </a:moveTo>
                  <a:lnTo>
                    <a:pt x="418466" y="0"/>
                  </a:lnTo>
                  <a:lnTo>
                    <a:pt x="418466" y="418465"/>
                  </a:lnTo>
                  <a:lnTo>
                    <a:pt x="0" y="418465"/>
                  </a:lnTo>
                  <a:close/>
                </a:path>
              </a:pathLst>
            </a:custGeom>
            <a:solidFill>
              <a:srgbClr val="FFD24E"/>
            </a:solidFill>
            <a:ln w="0" cap="flat">
              <a:noFill/>
              <a:prstDash val="solid"/>
              <a:miter/>
            </a:ln>
          </p:spPr>
          <p:txBody>
            <a:bodyPr rtlCol="0" anchor="ctr"/>
            <a:lstStyle/>
            <a:p>
              <a:endParaRPr lang="en-GB"/>
            </a:p>
          </p:txBody>
        </p:sp>
        <p:sp>
          <p:nvSpPr>
            <p:cNvPr id="201" name="Freeform: Shape 200">
              <a:extLst>
                <a:ext uri="{FF2B5EF4-FFF2-40B4-BE49-F238E27FC236}">
                  <a16:creationId xmlns:a16="http://schemas.microsoft.com/office/drawing/2014/main" id="{0FAC41B9-AF8E-0F83-3979-B97A2F0E0B92}"/>
                </a:ext>
              </a:extLst>
            </p:cNvPr>
            <p:cNvSpPr/>
            <p:nvPr/>
          </p:nvSpPr>
          <p:spPr>
            <a:xfrm>
              <a:off x="-3135938" y="4562138"/>
              <a:ext cx="140461" cy="140461"/>
            </a:xfrm>
            <a:custGeom>
              <a:avLst/>
              <a:gdLst>
                <a:gd name="connsiteX0" fmla="*/ 140462 w 140461"/>
                <a:gd name="connsiteY0" fmla="*/ 70231 h 140461"/>
                <a:gd name="connsiteX1" fmla="*/ 70230 w 140461"/>
                <a:gd name="connsiteY1" fmla="*/ 140462 h 140461"/>
                <a:gd name="connsiteX2" fmla="*/ -1 w 140461"/>
                <a:gd name="connsiteY2" fmla="*/ 70231 h 140461"/>
                <a:gd name="connsiteX3" fmla="*/ 70230 w 140461"/>
                <a:gd name="connsiteY3" fmla="*/ 0 h 140461"/>
                <a:gd name="connsiteX4" fmla="*/ 140462 w 140461"/>
                <a:gd name="connsiteY4" fmla="*/ 70231 h 140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61" h="140461">
                  <a:moveTo>
                    <a:pt x="140462" y="70231"/>
                  </a:moveTo>
                  <a:cubicBezTo>
                    <a:pt x="140462" y="109018"/>
                    <a:pt x="109018" y="140462"/>
                    <a:pt x="70230" y="140462"/>
                  </a:cubicBezTo>
                  <a:cubicBezTo>
                    <a:pt x="31443" y="140462"/>
                    <a:pt x="-1" y="109018"/>
                    <a:pt x="-1" y="70231"/>
                  </a:cubicBezTo>
                  <a:cubicBezTo>
                    <a:pt x="-1" y="31443"/>
                    <a:pt x="31443" y="0"/>
                    <a:pt x="70230" y="0"/>
                  </a:cubicBezTo>
                  <a:cubicBezTo>
                    <a:pt x="109018" y="0"/>
                    <a:pt x="140462" y="31443"/>
                    <a:pt x="140462" y="70231"/>
                  </a:cubicBezTo>
                  <a:close/>
                </a:path>
              </a:pathLst>
            </a:custGeom>
            <a:solidFill>
              <a:srgbClr val="FFF3CF"/>
            </a:solidFill>
            <a:ln w="0" cap="flat">
              <a:noFill/>
              <a:prstDash val="solid"/>
              <a:miter/>
            </a:ln>
          </p:spPr>
          <p:txBody>
            <a:bodyPr rtlCol="0" anchor="ctr"/>
            <a:lstStyle/>
            <a:p>
              <a:endParaRPr lang="en-GB"/>
            </a:p>
          </p:txBody>
        </p:sp>
        <p:sp>
          <p:nvSpPr>
            <p:cNvPr id="202" name="Freeform: Shape 201">
              <a:extLst>
                <a:ext uri="{FF2B5EF4-FFF2-40B4-BE49-F238E27FC236}">
                  <a16:creationId xmlns:a16="http://schemas.microsoft.com/office/drawing/2014/main" id="{732C4485-6872-42DB-B4B1-3F92FEAC5A45}"/>
                </a:ext>
              </a:extLst>
            </p:cNvPr>
            <p:cNvSpPr/>
            <p:nvPr/>
          </p:nvSpPr>
          <p:spPr>
            <a:xfrm>
              <a:off x="-3083615" y="4608493"/>
              <a:ext cx="44577" cy="49529"/>
            </a:xfrm>
            <a:custGeom>
              <a:avLst/>
              <a:gdLst>
                <a:gd name="connsiteX0" fmla="*/ 0 w 44577"/>
                <a:gd name="connsiteY0" fmla="*/ 0 h 49529"/>
                <a:gd name="connsiteX1" fmla="*/ 0 w 44577"/>
                <a:gd name="connsiteY1" fmla="*/ 49530 h 49529"/>
                <a:gd name="connsiteX2" fmla="*/ 44577 w 44577"/>
                <a:gd name="connsiteY2" fmla="*/ 24765 h 49529"/>
                <a:gd name="connsiteX3" fmla="*/ 0 w 44577"/>
                <a:gd name="connsiteY3" fmla="*/ 0 h 49529"/>
              </a:gdLst>
              <a:ahLst/>
              <a:cxnLst>
                <a:cxn ang="0">
                  <a:pos x="connsiteX0" y="connsiteY0"/>
                </a:cxn>
                <a:cxn ang="0">
                  <a:pos x="connsiteX1" y="connsiteY1"/>
                </a:cxn>
                <a:cxn ang="0">
                  <a:pos x="connsiteX2" y="connsiteY2"/>
                </a:cxn>
                <a:cxn ang="0">
                  <a:pos x="connsiteX3" y="connsiteY3"/>
                </a:cxn>
              </a:cxnLst>
              <a:rect l="l" t="t" r="r" b="b"/>
              <a:pathLst>
                <a:path w="44577" h="49529">
                  <a:moveTo>
                    <a:pt x="0" y="0"/>
                  </a:moveTo>
                  <a:lnTo>
                    <a:pt x="0" y="49530"/>
                  </a:lnTo>
                  <a:lnTo>
                    <a:pt x="44577" y="24765"/>
                  </a:lnTo>
                  <a:lnTo>
                    <a:pt x="0" y="0"/>
                  </a:lnTo>
                  <a:close/>
                </a:path>
              </a:pathLst>
            </a:custGeom>
            <a:solidFill>
              <a:srgbClr val="FFD24E"/>
            </a:solidFill>
            <a:ln w="0" cap="flat">
              <a:noFill/>
              <a:prstDash val="solid"/>
              <a:miter/>
            </a:ln>
          </p:spPr>
          <p:txBody>
            <a:bodyPr rtlCol="0" anchor="ctr"/>
            <a:lstStyle/>
            <a:p>
              <a:endParaRPr lang="en-GB"/>
            </a:p>
          </p:txBody>
        </p:sp>
      </p:grpSp>
      <p:grpSp>
        <p:nvGrpSpPr>
          <p:cNvPr id="228" name="Group 227">
            <a:extLst>
              <a:ext uri="{FF2B5EF4-FFF2-40B4-BE49-F238E27FC236}">
                <a16:creationId xmlns:a16="http://schemas.microsoft.com/office/drawing/2014/main" id="{6F757A65-BC22-7AC0-F38B-61C82F1D19CB}"/>
              </a:ext>
            </a:extLst>
          </p:cNvPr>
          <p:cNvGrpSpPr/>
          <p:nvPr userDrawn="1"/>
        </p:nvGrpSpPr>
        <p:grpSpPr>
          <a:xfrm>
            <a:off x="7089181" y="3844201"/>
            <a:ext cx="814304" cy="1646046"/>
            <a:chOff x="-5908362" y="3537248"/>
            <a:chExt cx="814304" cy="1646046"/>
          </a:xfrm>
        </p:grpSpPr>
        <p:sp>
          <p:nvSpPr>
            <p:cNvPr id="203" name="Freeform: Shape 202">
              <a:extLst>
                <a:ext uri="{FF2B5EF4-FFF2-40B4-BE49-F238E27FC236}">
                  <a16:creationId xmlns:a16="http://schemas.microsoft.com/office/drawing/2014/main" id="{CEE8147D-5ED8-1E97-EA34-4EAA8805E129}"/>
                </a:ext>
              </a:extLst>
            </p:cNvPr>
            <p:cNvSpPr/>
            <p:nvPr/>
          </p:nvSpPr>
          <p:spPr>
            <a:xfrm>
              <a:off x="-5749217" y="3537248"/>
              <a:ext cx="224535" cy="419353"/>
            </a:xfrm>
            <a:custGeom>
              <a:avLst/>
              <a:gdLst>
                <a:gd name="connsiteX0" fmla="*/ 167386 w 224535"/>
                <a:gd name="connsiteY0" fmla="*/ 419354 h 419353"/>
                <a:gd name="connsiteX1" fmla="*/ 167386 w 224535"/>
                <a:gd name="connsiteY1" fmla="*/ 419354 h 419353"/>
                <a:gd name="connsiteX2" fmla="*/ 224536 w 224535"/>
                <a:gd name="connsiteY2" fmla="*/ 362204 h 419353"/>
                <a:gd name="connsiteX3" fmla="*/ 224536 w 224535"/>
                <a:gd name="connsiteY3" fmla="*/ 39878 h 419353"/>
                <a:gd name="connsiteX4" fmla="*/ 146431 w 224535"/>
                <a:gd name="connsiteY4" fmla="*/ 0 h 419353"/>
                <a:gd name="connsiteX5" fmla="*/ 122047 w 224535"/>
                <a:gd name="connsiteY5" fmla="*/ 0 h 419353"/>
                <a:gd name="connsiteX6" fmla="*/ 0 w 224535"/>
                <a:gd name="connsiteY6" fmla="*/ 122047 h 419353"/>
                <a:gd name="connsiteX7" fmla="*/ 508 w 224535"/>
                <a:gd name="connsiteY7" fmla="*/ 253492 h 419353"/>
                <a:gd name="connsiteX8" fmla="*/ 167386 w 224535"/>
                <a:gd name="connsiteY8" fmla="*/ 419354 h 41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535" h="419353">
                  <a:moveTo>
                    <a:pt x="167386" y="419354"/>
                  </a:moveTo>
                  <a:lnTo>
                    <a:pt x="167386" y="419354"/>
                  </a:lnTo>
                  <a:cubicBezTo>
                    <a:pt x="198882" y="419354"/>
                    <a:pt x="224536" y="393827"/>
                    <a:pt x="224536" y="362204"/>
                  </a:cubicBezTo>
                  <a:lnTo>
                    <a:pt x="224536" y="39878"/>
                  </a:lnTo>
                  <a:cubicBezTo>
                    <a:pt x="203835" y="19177"/>
                    <a:pt x="175640" y="0"/>
                    <a:pt x="146431" y="0"/>
                  </a:cubicBezTo>
                  <a:lnTo>
                    <a:pt x="122047" y="0"/>
                  </a:lnTo>
                  <a:cubicBezTo>
                    <a:pt x="54610" y="0"/>
                    <a:pt x="0" y="54610"/>
                    <a:pt x="0" y="122047"/>
                  </a:cubicBezTo>
                  <a:lnTo>
                    <a:pt x="508" y="253492"/>
                  </a:lnTo>
                  <a:cubicBezTo>
                    <a:pt x="1143" y="345313"/>
                    <a:pt x="75692" y="419354"/>
                    <a:pt x="167386" y="419354"/>
                  </a:cubicBezTo>
                  <a:close/>
                </a:path>
              </a:pathLst>
            </a:custGeom>
            <a:solidFill>
              <a:srgbClr val="EC66C7"/>
            </a:solidFill>
            <a:ln w="0" cap="flat">
              <a:noFill/>
              <a:prstDash val="solid"/>
              <a:miter/>
            </a:ln>
          </p:spPr>
          <p:txBody>
            <a:bodyPr rtlCol="0" anchor="ctr"/>
            <a:lstStyle/>
            <a:p>
              <a:endParaRPr lang="en-GB"/>
            </a:p>
          </p:txBody>
        </p:sp>
        <p:sp>
          <p:nvSpPr>
            <p:cNvPr id="204" name="Freeform: Shape 203">
              <a:extLst>
                <a:ext uri="{FF2B5EF4-FFF2-40B4-BE49-F238E27FC236}">
                  <a16:creationId xmlns:a16="http://schemas.microsoft.com/office/drawing/2014/main" id="{0166A265-48A6-4E93-148F-A16D4095C152}"/>
                </a:ext>
              </a:extLst>
            </p:cNvPr>
            <p:cNvSpPr/>
            <p:nvPr/>
          </p:nvSpPr>
          <p:spPr>
            <a:xfrm rot="17411999">
              <a:off x="-5614765" y="3871386"/>
              <a:ext cx="86232" cy="86232"/>
            </a:xfrm>
            <a:custGeom>
              <a:avLst/>
              <a:gdLst>
                <a:gd name="connsiteX0" fmla="*/ 0 w 86232"/>
                <a:gd name="connsiteY0" fmla="*/ 0 h 86232"/>
                <a:gd name="connsiteX1" fmla="*/ 86233 w 86232"/>
                <a:gd name="connsiteY1" fmla="*/ 0 h 86232"/>
                <a:gd name="connsiteX2" fmla="*/ 86233 w 86232"/>
                <a:gd name="connsiteY2" fmla="*/ 86233 h 86232"/>
                <a:gd name="connsiteX3" fmla="*/ 0 w 86232"/>
                <a:gd name="connsiteY3" fmla="*/ 86233 h 86232"/>
              </a:gdLst>
              <a:ahLst/>
              <a:cxnLst>
                <a:cxn ang="0">
                  <a:pos x="connsiteX0" y="connsiteY0"/>
                </a:cxn>
                <a:cxn ang="0">
                  <a:pos x="connsiteX1" y="connsiteY1"/>
                </a:cxn>
                <a:cxn ang="0">
                  <a:pos x="connsiteX2" y="connsiteY2"/>
                </a:cxn>
                <a:cxn ang="0">
                  <a:pos x="connsiteX3" y="connsiteY3"/>
                </a:cxn>
              </a:cxnLst>
              <a:rect l="l" t="t" r="r" b="b"/>
              <a:pathLst>
                <a:path w="86232" h="86232">
                  <a:moveTo>
                    <a:pt x="0" y="0"/>
                  </a:moveTo>
                  <a:lnTo>
                    <a:pt x="86233" y="0"/>
                  </a:lnTo>
                  <a:lnTo>
                    <a:pt x="86233" y="86233"/>
                  </a:lnTo>
                  <a:lnTo>
                    <a:pt x="0" y="86233"/>
                  </a:lnTo>
                  <a:close/>
                </a:path>
              </a:pathLst>
            </a:custGeom>
            <a:solidFill>
              <a:srgbClr val="E6B8B4"/>
            </a:solidFill>
            <a:ln w="0" cap="flat">
              <a:noFill/>
              <a:prstDash val="solid"/>
              <a:miter/>
            </a:ln>
          </p:spPr>
          <p:txBody>
            <a:bodyPr rtlCol="0" anchor="ctr"/>
            <a:lstStyle/>
            <a:p>
              <a:endParaRPr lang="en-GB"/>
            </a:p>
          </p:txBody>
        </p:sp>
        <p:sp>
          <p:nvSpPr>
            <p:cNvPr id="205" name="Freeform: Shape 204">
              <a:extLst>
                <a:ext uri="{FF2B5EF4-FFF2-40B4-BE49-F238E27FC236}">
                  <a16:creationId xmlns:a16="http://schemas.microsoft.com/office/drawing/2014/main" id="{A06EA813-EFDD-B679-513C-A41432FAB1FD}"/>
                </a:ext>
              </a:extLst>
            </p:cNvPr>
            <p:cNvSpPr/>
            <p:nvPr/>
          </p:nvSpPr>
          <p:spPr>
            <a:xfrm>
              <a:off x="-5414953" y="4973236"/>
              <a:ext cx="130809" cy="141351"/>
            </a:xfrm>
            <a:custGeom>
              <a:avLst/>
              <a:gdLst>
                <a:gd name="connsiteX0" fmla="*/ 64515 w 130809"/>
                <a:gd name="connsiteY0" fmla="*/ 141351 h 141351"/>
                <a:gd name="connsiteX1" fmla="*/ 130810 w 130809"/>
                <a:gd name="connsiteY1" fmla="*/ 0 h 141351"/>
                <a:gd name="connsiteX2" fmla="*/ 49911 w 130809"/>
                <a:gd name="connsiteY2" fmla="*/ 0 h 141351"/>
                <a:gd name="connsiteX3" fmla="*/ 0 w 130809"/>
                <a:gd name="connsiteY3" fmla="*/ 141351 h 141351"/>
              </a:gdLst>
              <a:ahLst/>
              <a:cxnLst>
                <a:cxn ang="0">
                  <a:pos x="connsiteX0" y="connsiteY0"/>
                </a:cxn>
                <a:cxn ang="0">
                  <a:pos x="connsiteX1" y="connsiteY1"/>
                </a:cxn>
                <a:cxn ang="0">
                  <a:pos x="connsiteX2" y="connsiteY2"/>
                </a:cxn>
                <a:cxn ang="0">
                  <a:pos x="connsiteX3" y="connsiteY3"/>
                </a:cxn>
              </a:cxnLst>
              <a:rect l="l" t="t" r="r" b="b"/>
              <a:pathLst>
                <a:path w="130809" h="141351">
                  <a:moveTo>
                    <a:pt x="64515" y="141351"/>
                  </a:moveTo>
                  <a:lnTo>
                    <a:pt x="130810" y="0"/>
                  </a:lnTo>
                  <a:lnTo>
                    <a:pt x="49911" y="0"/>
                  </a:lnTo>
                  <a:lnTo>
                    <a:pt x="0" y="141351"/>
                  </a:lnTo>
                </a:path>
              </a:pathLst>
            </a:custGeom>
            <a:solidFill>
              <a:srgbClr val="E6B8B4"/>
            </a:solidFill>
            <a:ln w="0" cap="flat">
              <a:noFill/>
              <a:prstDash val="solid"/>
              <a:miter/>
            </a:ln>
          </p:spPr>
          <p:txBody>
            <a:bodyPr rtlCol="0" anchor="ctr"/>
            <a:lstStyle/>
            <a:p>
              <a:endParaRPr lang="en-GB"/>
            </a:p>
          </p:txBody>
        </p:sp>
        <p:sp>
          <p:nvSpPr>
            <p:cNvPr id="206" name="Freeform: Shape 205">
              <a:extLst>
                <a:ext uri="{FF2B5EF4-FFF2-40B4-BE49-F238E27FC236}">
                  <a16:creationId xmlns:a16="http://schemas.microsoft.com/office/drawing/2014/main" id="{03BFDD4F-B538-3E74-48FA-42702729A807}"/>
                </a:ext>
              </a:extLst>
            </p:cNvPr>
            <p:cNvSpPr/>
            <p:nvPr/>
          </p:nvSpPr>
          <p:spPr>
            <a:xfrm>
              <a:off x="-5751250" y="4394370"/>
              <a:ext cx="657192" cy="624459"/>
            </a:xfrm>
            <a:custGeom>
              <a:avLst/>
              <a:gdLst>
                <a:gd name="connsiteX0" fmla="*/ 653542 w 657192"/>
                <a:gd name="connsiteY0" fmla="*/ 181737 h 624459"/>
                <a:gd name="connsiteX1" fmla="*/ 446786 w 657192"/>
                <a:gd name="connsiteY1" fmla="*/ 624459 h 624459"/>
                <a:gd name="connsiteX2" fmla="*/ 370205 w 657192"/>
                <a:gd name="connsiteY2" fmla="*/ 624459 h 624459"/>
                <a:gd name="connsiteX3" fmla="*/ 520954 w 657192"/>
                <a:gd name="connsiteY3" fmla="*/ 196977 h 624459"/>
                <a:gd name="connsiteX4" fmla="*/ 435991 w 657192"/>
                <a:gd name="connsiteY4" fmla="*/ 196977 h 624459"/>
                <a:gd name="connsiteX5" fmla="*/ 435356 w 657192"/>
                <a:gd name="connsiteY5" fmla="*/ 197358 h 624459"/>
                <a:gd name="connsiteX6" fmla="*/ 85217 w 657192"/>
                <a:gd name="connsiteY6" fmla="*/ 197358 h 624459"/>
                <a:gd name="connsiteX7" fmla="*/ 0 w 657192"/>
                <a:gd name="connsiteY7" fmla="*/ 133350 h 624459"/>
                <a:gd name="connsiteX8" fmla="*/ 235077 w 657192"/>
                <a:gd name="connsiteY8" fmla="*/ 0 h 624459"/>
                <a:gd name="connsiteX9" fmla="*/ 597281 w 657192"/>
                <a:gd name="connsiteY9" fmla="*/ 97028 h 624459"/>
                <a:gd name="connsiteX10" fmla="*/ 653669 w 657192"/>
                <a:gd name="connsiteY10" fmla="*/ 181864 h 62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192" h="624459">
                  <a:moveTo>
                    <a:pt x="653542" y="181737"/>
                  </a:moveTo>
                  <a:lnTo>
                    <a:pt x="446786" y="624459"/>
                  </a:lnTo>
                  <a:lnTo>
                    <a:pt x="370205" y="624459"/>
                  </a:lnTo>
                  <a:lnTo>
                    <a:pt x="520954" y="196977"/>
                  </a:lnTo>
                  <a:lnTo>
                    <a:pt x="435991" y="196977"/>
                  </a:lnTo>
                  <a:lnTo>
                    <a:pt x="435356" y="197358"/>
                  </a:lnTo>
                  <a:lnTo>
                    <a:pt x="85217" y="197358"/>
                  </a:lnTo>
                  <a:cubicBezTo>
                    <a:pt x="45466" y="197358"/>
                    <a:pt x="11049" y="170688"/>
                    <a:pt x="0" y="133350"/>
                  </a:cubicBezTo>
                  <a:lnTo>
                    <a:pt x="235077" y="0"/>
                  </a:lnTo>
                  <a:lnTo>
                    <a:pt x="597281" y="97028"/>
                  </a:lnTo>
                  <a:cubicBezTo>
                    <a:pt x="678307" y="120396"/>
                    <a:pt x="653669" y="181864"/>
                    <a:pt x="653669" y="181864"/>
                  </a:cubicBezTo>
                  <a:close/>
                </a:path>
              </a:pathLst>
            </a:custGeom>
            <a:solidFill>
              <a:srgbClr val="87176C"/>
            </a:solidFill>
            <a:ln w="0" cap="flat">
              <a:noFill/>
              <a:prstDash val="solid"/>
              <a:miter/>
            </a:ln>
          </p:spPr>
          <p:txBody>
            <a:bodyPr rtlCol="0" anchor="ctr"/>
            <a:lstStyle/>
            <a:p>
              <a:endParaRPr lang="en-GB"/>
            </a:p>
          </p:txBody>
        </p:sp>
        <p:sp>
          <p:nvSpPr>
            <p:cNvPr id="207" name="Freeform: Shape 206">
              <a:extLst>
                <a:ext uri="{FF2B5EF4-FFF2-40B4-BE49-F238E27FC236}">
                  <a16:creationId xmlns:a16="http://schemas.microsoft.com/office/drawing/2014/main" id="{4D3BDEAB-6EDF-73AB-9F0A-54A2D3AE21F6}"/>
                </a:ext>
              </a:extLst>
            </p:cNvPr>
            <p:cNvSpPr/>
            <p:nvPr/>
          </p:nvSpPr>
          <p:spPr>
            <a:xfrm>
              <a:off x="-5908235" y="4123085"/>
              <a:ext cx="635140" cy="554114"/>
            </a:xfrm>
            <a:custGeom>
              <a:avLst/>
              <a:gdLst>
                <a:gd name="connsiteX0" fmla="*/ 592341 w 635140"/>
                <a:gd name="connsiteY0" fmla="*/ 554114 h 554114"/>
                <a:gd name="connsiteX1" fmla="*/ 242075 w 635140"/>
                <a:gd name="connsiteY1" fmla="*/ 554114 h 554114"/>
                <a:gd name="connsiteX2" fmla="*/ 70498 w 635140"/>
                <a:gd name="connsiteY2" fmla="*/ 412509 h 554114"/>
                <a:gd name="connsiteX3" fmla="*/ 775 w 635140"/>
                <a:gd name="connsiteY3" fmla="*/ 50940 h 554114"/>
                <a:gd name="connsiteX4" fmla="*/ 34684 w 635140"/>
                <a:gd name="connsiteY4" fmla="*/ 775 h 554114"/>
                <a:gd name="connsiteX5" fmla="*/ 84849 w 635140"/>
                <a:gd name="connsiteY5" fmla="*/ 34684 h 554114"/>
                <a:gd name="connsiteX6" fmla="*/ 154572 w 635140"/>
                <a:gd name="connsiteY6" fmla="*/ 396253 h 554114"/>
                <a:gd name="connsiteX7" fmla="*/ 242075 w 635140"/>
                <a:gd name="connsiteY7" fmla="*/ 468516 h 554114"/>
                <a:gd name="connsiteX8" fmla="*/ 592341 w 635140"/>
                <a:gd name="connsiteY8" fmla="*/ 468516 h 554114"/>
                <a:gd name="connsiteX9" fmla="*/ 635140 w 635140"/>
                <a:gd name="connsiteY9" fmla="*/ 511315 h 554114"/>
                <a:gd name="connsiteX10" fmla="*/ 592341 w 635140"/>
                <a:gd name="connsiteY10" fmla="*/ 554114 h 55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5140" h="554114">
                  <a:moveTo>
                    <a:pt x="592341" y="554114"/>
                  </a:moveTo>
                  <a:lnTo>
                    <a:pt x="242075" y="554114"/>
                  </a:lnTo>
                  <a:cubicBezTo>
                    <a:pt x="158509" y="554114"/>
                    <a:pt x="86373" y="494551"/>
                    <a:pt x="70498" y="412509"/>
                  </a:cubicBezTo>
                  <a:lnTo>
                    <a:pt x="775" y="50940"/>
                  </a:lnTo>
                  <a:cubicBezTo>
                    <a:pt x="-3669" y="27699"/>
                    <a:pt x="11444" y="5220"/>
                    <a:pt x="34684" y="775"/>
                  </a:cubicBezTo>
                  <a:cubicBezTo>
                    <a:pt x="57925" y="-3670"/>
                    <a:pt x="80404" y="11443"/>
                    <a:pt x="84849" y="34684"/>
                  </a:cubicBezTo>
                  <a:lnTo>
                    <a:pt x="154572" y="396253"/>
                  </a:lnTo>
                  <a:cubicBezTo>
                    <a:pt x="162700" y="438163"/>
                    <a:pt x="199403" y="468516"/>
                    <a:pt x="242075" y="468516"/>
                  </a:cubicBezTo>
                  <a:lnTo>
                    <a:pt x="592341" y="468516"/>
                  </a:lnTo>
                  <a:cubicBezTo>
                    <a:pt x="615963" y="468516"/>
                    <a:pt x="635140" y="487693"/>
                    <a:pt x="635140" y="511315"/>
                  </a:cubicBezTo>
                  <a:cubicBezTo>
                    <a:pt x="635140" y="534937"/>
                    <a:pt x="615963" y="554114"/>
                    <a:pt x="592341" y="554114"/>
                  </a:cubicBezTo>
                  <a:close/>
                </a:path>
              </a:pathLst>
            </a:custGeom>
            <a:solidFill>
              <a:srgbClr val="FFDCF7"/>
            </a:solidFill>
            <a:ln w="0" cap="flat">
              <a:noFill/>
              <a:prstDash val="solid"/>
              <a:miter/>
            </a:ln>
          </p:spPr>
          <p:txBody>
            <a:bodyPr rtlCol="0" anchor="ctr"/>
            <a:lstStyle/>
            <a:p>
              <a:endParaRPr lang="en-GB"/>
            </a:p>
          </p:txBody>
        </p:sp>
        <p:sp>
          <p:nvSpPr>
            <p:cNvPr id="208" name="Freeform: Shape 207">
              <a:extLst>
                <a:ext uri="{FF2B5EF4-FFF2-40B4-BE49-F238E27FC236}">
                  <a16:creationId xmlns:a16="http://schemas.microsoft.com/office/drawing/2014/main" id="{0E2894CF-AA2F-5E72-2978-215EFAF9E2A8}"/>
                </a:ext>
              </a:extLst>
            </p:cNvPr>
            <p:cNvSpPr/>
            <p:nvPr/>
          </p:nvSpPr>
          <p:spPr>
            <a:xfrm>
              <a:off x="-5365678" y="4374305"/>
              <a:ext cx="134721" cy="94614"/>
            </a:xfrm>
            <a:custGeom>
              <a:avLst/>
              <a:gdLst>
                <a:gd name="connsiteX0" fmla="*/ 128778 w 134721"/>
                <a:gd name="connsiteY0" fmla="*/ 94615 h 94614"/>
                <a:gd name="connsiteX1" fmla="*/ 0 w 134721"/>
                <a:gd name="connsiteY1" fmla="*/ 60071 h 94614"/>
                <a:gd name="connsiteX2" fmla="*/ 16129 w 134721"/>
                <a:gd name="connsiteY2" fmla="*/ 0 h 94614"/>
                <a:gd name="connsiteX3" fmla="*/ 117602 w 134721"/>
                <a:gd name="connsiteY3" fmla="*/ 42799 h 94614"/>
                <a:gd name="connsiteX4" fmla="*/ 133731 w 134721"/>
                <a:gd name="connsiteY4" fmla="*/ 75946 h 94614"/>
                <a:gd name="connsiteX5" fmla="*/ 128778 w 134721"/>
                <a:gd name="connsiteY5" fmla="*/ 94488 h 9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721" h="94614">
                  <a:moveTo>
                    <a:pt x="128778" y="94615"/>
                  </a:moveTo>
                  <a:lnTo>
                    <a:pt x="0" y="60071"/>
                  </a:lnTo>
                  <a:lnTo>
                    <a:pt x="16129" y="0"/>
                  </a:lnTo>
                  <a:lnTo>
                    <a:pt x="117602" y="42799"/>
                  </a:lnTo>
                  <a:cubicBezTo>
                    <a:pt x="130556" y="48260"/>
                    <a:pt x="137414" y="62357"/>
                    <a:pt x="133731" y="75946"/>
                  </a:cubicBezTo>
                  <a:lnTo>
                    <a:pt x="128778" y="94488"/>
                  </a:lnTo>
                  <a:close/>
                </a:path>
              </a:pathLst>
            </a:custGeom>
            <a:solidFill>
              <a:srgbClr val="E6B8B4"/>
            </a:solidFill>
            <a:ln w="0" cap="flat">
              <a:noFill/>
              <a:prstDash val="solid"/>
              <a:miter/>
            </a:ln>
          </p:spPr>
          <p:txBody>
            <a:bodyPr rtlCol="0" anchor="ctr"/>
            <a:lstStyle/>
            <a:p>
              <a:endParaRPr lang="en-GB"/>
            </a:p>
          </p:txBody>
        </p:sp>
        <p:sp>
          <p:nvSpPr>
            <p:cNvPr id="209" name="Freeform: Shape 208">
              <a:extLst>
                <a:ext uri="{FF2B5EF4-FFF2-40B4-BE49-F238E27FC236}">
                  <a16:creationId xmlns:a16="http://schemas.microsoft.com/office/drawing/2014/main" id="{99D85DFD-AD55-0C3F-0E09-EBC21DC2BC50}"/>
                </a:ext>
              </a:extLst>
            </p:cNvPr>
            <p:cNvSpPr/>
            <p:nvPr/>
          </p:nvSpPr>
          <p:spPr>
            <a:xfrm>
              <a:off x="-5764044" y="3939837"/>
              <a:ext cx="418432" cy="587883"/>
            </a:xfrm>
            <a:custGeom>
              <a:avLst/>
              <a:gdLst>
                <a:gd name="connsiteX0" fmla="*/ 418433 w 418432"/>
                <a:gd name="connsiteY0" fmla="*/ 419862 h 587883"/>
                <a:gd name="connsiteX1" fmla="*/ 202533 w 418432"/>
                <a:gd name="connsiteY1" fmla="*/ 361950 h 587883"/>
                <a:gd name="connsiteX2" fmla="*/ 192246 w 418432"/>
                <a:gd name="connsiteY2" fmla="*/ 313817 h 587883"/>
                <a:gd name="connsiteX3" fmla="*/ 275430 w 418432"/>
                <a:gd name="connsiteY3" fmla="*/ 183261 h 587883"/>
                <a:gd name="connsiteX4" fmla="*/ 217773 w 418432"/>
                <a:gd name="connsiteY4" fmla="*/ 29845 h 587883"/>
                <a:gd name="connsiteX5" fmla="*/ 136747 w 418432"/>
                <a:gd name="connsiteY5" fmla="*/ 0 h 587883"/>
                <a:gd name="connsiteX6" fmla="*/ 12414 w 418432"/>
                <a:gd name="connsiteY6" fmla="*/ 587883 h 587883"/>
                <a:gd name="connsiteX7" fmla="*/ 247744 w 418432"/>
                <a:gd name="connsiteY7" fmla="*/ 454406 h 587883"/>
                <a:gd name="connsiteX8" fmla="*/ 245331 w 418432"/>
                <a:gd name="connsiteY8" fmla="*/ 453517 h 587883"/>
                <a:gd name="connsiteX9" fmla="*/ 398366 w 418432"/>
                <a:gd name="connsiteY9" fmla="*/ 494538 h 587883"/>
                <a:gd name="connsiteX10" fmla="*/ 418433 w 418432"/>
                <a:gd name="connsiteY10" fmla="*/ 419862 h 587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8432" h="587883">
                  <a:moveTo>
                    <a:pt x="418433" y="419862"/>
                  </a:moveTo>
                  <a:lnTo>
                    <a:pt x="202533" y="361950"/>
                  </a:lnTo>
                  <a:lnTo>
                    <a:pt x="192246" y="313817"/>
                  </a:lnTo>
                  <a:cubicBezTo>
                    <a:pt x="218789" y="256286"/>
                    <a:pt x="275430" y="230124"/>
                    <a:pt x="275430" y="183261"/>
                  </a:cubicBezTo>
                  <a:cubicBezTo>
                    <a:pt x="275430" y="164973"/>
                    <a:pt x="250285" y="68326"/>
                    <a:pt x="217773" y="29845"/>
                  </a:cubicBezTo>
                  <a:lnTo>
                    <a:pt x="136747" y="0"/>
                  </a:lnTo>
                  <a:cubicBezTo>
                    <a:pt x="37941" y="29845"/>
                    <a:pt x="-28861" y="162687"/>
                    <a:pt x="12414" y="587883"/>
                  </a:cubicBezTo>
                  <a:lnTo>
                    <a:pt x="247744" y="454406"/>
                  </a:lnTo>
                  <a:cubicBezTo>
                    <a:pt x="247744" y="454406"/>
                    <a:pt x="246855" y="454152"/>
                    <a:pt x="245331" y="453517"/>
                  </a:cubicBezTo>
                  <a:lnTo>
                    <a:pt x="398366" y="494538"/>
                  </a:lnTo>
                  <a:lnTo>
                    <a:pt x="418433" y="419862"/>
                  </a:lnTo>
                  <a:close/>
                </a:path>
              </a:pathLst>
            </a:custGeom>
            <a:solidFill>
              <a:srgbClr val="F5A1DF"/>
            </a:solidFill>
            <a:ln w="0" cap="flat">
              <a:noFill/>
              <a:prstDash val="solid"/>
              <a:miter/>
            </a:ln>
          </p:spPr>
          <p:txBody>
            <a:bodyPr rtlCol="0" anchor="ctr"/>
            <a:lstStyle/>
            <a:p>
              <a:endParaRPr lang="en-GB"/>
            </a:p>
          </p:txBody>
        </p:sp>
        <p:sp>
          <p:nvSpPr>
            <p:cNvPr id="210" name="Freeform: Shape 209">
              <a:extLst>
                <a:ext uri="{FF2B5EF4-FFF2-40B4-BE49-F238E27FC236}">
                  <a16:creationId xmlns:a16="http://schemas.microsoft.com/office/drawing/2014/main" id="{0ECEAF38-0835-30C4-133E-3BA54C888F44}"/>
                </a:ext>
              </a:extLst>
            </p:cNvPr>
            <p:cNvSpPr/>
            <p:nvPr/>
          </p:nvSpPr>
          <p:spPr>
            <a:xfrm>
              <a:off x="-5603803" y="3637197"/>
              <a:ext cx="193802" cy="262763"/>
            </a:xfrm>
            <a:custGeom>
              <a:avLst/>
              <a:gdLst>
                <a:gd name="connsiteX0" fmla="*/ 175895 w 193802"/>
                <a:gd name="connsiteY0" fmla="*/ 119507 h 262763"/>
                <a:gd name="connsiteX1" fmla="*/ 175895 w 193802"/>
                <a:gd name="connsiteY1" fmla="*/ 63373 h 262763"/>
                <a:gd name="connsiteX2" fmla="*/ 150750 w 193802"/>
                <a:gd name="connsiteY2" fmla="*/ 508 h 262763"/>
                <a:gd name="connsiteX3" fmla="*/ 0 w 193802"/>
                <a:gd name="connsiteY3" fmla="*/ 0 h 262763"/>
                <a:gd name="connsiteX4" fmla="*/ 0 w 193802"/>
                <a:gd name="connsiteY4" fmla="*/ 262763 h 262763"/>
                <a:gd name="connsiteX5" fmla="*/ 66929 w 193802"/>
                <a:gd name="connsiteY5" fmla="*/ 262763 h 262763"/>
                <a:gd name="connsiteX6" fmla="*/ 161799 w 193802"/>
                <a:gd name="connsiteY6" fmla="*/ 187452 h 262763"/>
                <a:gd name="connsiteX7" fmla="*/ 193802 w 193802"/>
                <a:gd name="connsiteY7" fmla="*/ 172593 h 262763"/>
                <a:gd name="connsiteX8" fmla="*/ 175895 w 193802"/>
                <a:gd name="connsiteY8" fmla="*/ 119634 h 2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802" h="262763">
                  <a:moveTo>
                    <a:pt x="175895" y="119507"/>
                  </a:moveTo>
                  <a:lnTo>
                    <a:pt x="175895" y="63373"/>
                  </a:lnTo>
                  <a:cubicBezTo>
                    <a:pt x="175895" y="25654"/>
                    <a:pt x="150750" y="508"/>
                    <a:pt x="150750" y="508"/>
                  </a:cubicBezTo>
                  <a:lnTo>
                    <a:pt x="0" y="0"/>
                  </a:lnTo>
                  <a:lnTo>
                    <a:pt x="0" y="262763"/>
                  </a:lnTo>
                  <a:lnTo>
                    <a:pt x="66929" y="262763"/>
                  </a:lnTo>
                  <a:cubicBezTo>
                    <a:pt x="91567" y="262763"/>
                    <a:pt x="161799" y="247396"/>
                    <a:pt x="161799" y="187452"/>
                  </a:cubicBezTo>
                  <a:lnTo>
                    <a:pt x="193802" y="172593"/>
                  </a:lnTo>
                  <a:lnTo>
                    <a:pt x="175895" y="119634"/>
                  </a:lnTo>
                  <a:close/>
                </a:path>
              </a:pathLst>
            </a:custGeom>
            <a:solidFill>
              <a:srgbClr val="E6B8B4"/>
            </a:solidFill>
            <a:ln w="0" cap="flat">
              <a:noFill/>
              <a:prstDash val="solid"/>
              <a:miter/>
            </a:ln>
          </p:spPr>
          <p:txBody>
            <a:bodyPr rtlCol="0" anchor="ctr"/>
            <a:lstStyle/>
            <a:p>
              <a:endParaRPr lang="en-GB"/>
            </a:p>
          </p:txBody>
        </p:sp>
        <p:sp>
          <p:nvSpPr>
            <p:cNvPr id="211" name="Freeform: Shape 210">
              <a:extLst>
                <a:ext uri="{FF2B5EF4-FFF2-40B4-BE49-F238E27FC236}">
                  <a16:creationId xmlns:a16="http://schemas.microsoft.com/office/drawing/2014/main" id="{7D9B4E78-EE57-3160-54B8-5431B914E1ED}"/>
                </a:ext>
              </a:extLst>
            </p:cNvPr>
            <p:cNvSpPr/>
            <p:nvPr/>
          </p:nvSpPr>
          <p:spPr>
            <a:xfrm>
              <a:off x="-5683431" y="3571516"/>
              <a:ext cx="230251" cy="387371"/>
            </a:xfrm>
            <a:custGeom>
              <a:avLst/>
              <a:gdLst>
                <a:gd name="connsiteX0" fmla="*/ 181990 w 230251"/>
                <a:gd name="connsiteY0" fmla="*/ 364639 h 387371"/>
                <a:gd name="connsiteX1" fmla="*/ 152527 w 230251"/>
                <a:gd name="connsiteY1" fmla="*/ 387371 h 387371"/>
                <a:gd name="connsiteX2" fmla="*/ 141986 w 230251"/>
                <a:gd name="connsiteY2" fmla="*/ 385593 h 387371"/>
                <a:gd name="connsiteX3" fmla="*/ 43180 w 230251"/>
                <a:gd name="connsiteY3" fmla="*/ 350160 h 387371"/>
                <a:gd name="connsiteX4" fmla="*/ 0 w 230251"/>
                <a:gd name="connsiteY4" fmla="*/ 288820 h 387371"/>
                <a:gd name="connsiteX5" fmla="*/ 0 w 230251"/>
                <a:gd name="connsiteY5" fmla="*/ 126259 h 387371"/>
                <a:gd name="connsiteX6" fmla="*/ 119761 w 230251"/>
                <a:gd name="connsiteY6" fmla="*/ 21 h 387371"/>
                <a:gd name="connsiteX7" fmla="*/ 230251 w 230251"/>
                <a:gd name="connsiteY7" fmla="*/ 66061 h 387371"/>
                <a:gd name="connsiteX8" fmla="*/ 122047 w 230251"/>
                <a:gd name="connsiteY8" fmla="*/ 190776 h 387371"/>
                <a:gd name="connsiteX9" fmla="*/ 116967 w 230251"/>
                <a:gd name="connsiteY9" fmla="*/ 228748 h 387371"/>
                <a:gd name="connsiteX10" fmla="*/ 116967 w 230251"/>
                <a:gd name="connsiteY10" fmla="*/ 282596 h 387371"/>
                <a:gd name="connsiteX11" fmla="*/ 162306 w 230251"/>
                <a:gd name="connsiteY11" fmla="*/ 328316 h 387371"/>
                <a:gd name="connsiteX12" fmla="*/ 181737 w 230251"/>
                <a:gd name="connsiteY12" fmla="*/ 364639 h 387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0251" h="387371">
                  <a:moveTo>
                    <a:pt x="181990" y="364639"/>
                  </a:moveTo>
                  <a:cubicBezTo>
                    <a:pt x="178308" y="378608"/>
                    <a:pt x="165862" y="387371"/>
                    <a:pt x="152527" y="387371"/>
                  </a:cubicBezTo>
                  <a:cubicBezTo>
                    <a:pt x="148971" y="387371"/>
                    <a:pt x="145415" y="386864"/>
                    <a:pt x="141986" y="385593"/>
                  </a:cubicBezTo>
                  <a:lnTo>
                    <a:pt x="43180" y="350160"/>
                  </a:lnTo>
                  <a:cubicBezTo>
                    <a:pt x="17272" y="340762"/>
                    <a:pt x="0" y="316252"/>
                    <a:pt x="0" y="288820"/>
                  </a:cubicBezTo>
                  <a:lnTo>
                    <a:pt x="0" y="126259"/>
                  </a:lnTo>
                  <a:cubicBezTo>
                    <a:pt x="0" y="58949"/>
                    <a:pt x="52578" y="1291"/>
                    <a:pt x="119761" y="21"/>
                  </a:cubicBezTo>
                  <a:cubicBezTo>
                    <a:pt x="167894" y="-867"/>
                    <a:pt x="209803" y="26183"/>
                    <a:pt x="230251" y="66061"/>
                  </a:cubicBezTo>
                  <a:cubicBezTo>
                    <a:pt x="207137" y="70506"/>
                    <a:pt x="144399" y="114702"/>
                    <a:pt x="122047" y="190776"/>
                  </a:cubicBezTo>
                  <a:cubicBezTo>
                    <a:pt x="118364" y="202967"/>
                    <a:pt x="116967" y="215921"/>
                    <a:pt x="116967" y="228748"/>
                  </a:cubicBezTo>
                  <a:lnTo>
                    <a:pt x="116967" y="282596"/>
                  </a:lnTo>
                  <a:cubicBezTo>
                    <a:pt x="116967" y="307742"/>
                    <a:pt x="137160" y="328062"/>
                    <a:pt x="162306" y="328316"/>
                  </a:cubicBezTo>
                  <a:cubicBezTo>
                    <a:pt x="176657" y="334158"/>
                    <a:pt x="185547" y="349526"/>
                    <a:pt x="181737" y="364639"/>
                  </a:cubicBezTo>
                  <a:close/>
                </a:path>
              </a:pathLst>
            </a:custGeom>
            <a:solidFill>
              <a:srgbClr val="EC66C7"/>
            </a:solidFill>
            <a:ln w="0" cap="flat">
              <a:noFill/>
              <a:prstDash val="solid"/>
              <a:miter/>
            </a:ln>
          </p:spPr>
          <p:txBody>
            <a:bodyPr rtlCol="0" anchor="ctr"/>
            <a:lstStyle/>
            <a:p>
              <a:endParaRPr lang="en-GB"/>
            </a:p>
          </p:txBody>
        </p:sp>
        <p:sp>
          <p:nvSpPr>
            <p:cNvPr id="212" name="Freeform: Shape 211">
              <a:extLst>
                <a:ext uri="{FF2B5EF4-FFF2-40B4-BE49-F238E27FC236}">
                  <a16:creationId xmlns:a16="http://schemas.microsoft.com/office/drawing/2014/main" id="{E055C28E-7B0D-D548-70AD-1C7AAB3E90B0}"/>
                </a:ext>
              </a:extLst>
            </p:cNvPr>
            <p:cNvSpPr/>
            <p:nvPr/>
          </p:nvSpPr>
          <p:spPr>
            <a:xfrm>
              <a:off x="-5561130" y="3785787"/>
              <a:ext cx="45339" cy="124713"/>
            </a:xfrm>
            <a:custGeom>
              <a:avLst/>
              <a:gdLst>
                <a:gd name="connsiteX0" fmla="*/ 45339 w 45339"/>
                <a:gd name="connsiteY0" fmla="*/ 0 h 124713"/>
                <a:gd name="connsiteX1" fmla="*/ 0 w 45339"/>
                <a:gd name="connsiteY1" fmla="*/ 124714 h 124713"/>
              </a:gdLst>
              <a:ahLst/>
              <a:cxnLst>
                <a:cxn ang="0">
                  <a:pos x="connsiteX0" y="connsiteY0"/>
                </a:cxn>
                <a:cxn ang="0">
                  <a:pos x="connsiteX1" y="connsiteY1"/>
                </a:cxn>
              </a:cxnLst>
              <a:rect l="l" t="t" r="r" b="b"/>
              <a:pathLst>
                <a:path w="45339" h="124713">
                  <a:moveTo>
                    <a:pt x="45339" y="0"/>
                  </a:moveTo>
                  <a:lnTo>
                    <a:pt x="0" y="124714"/>
                  </a:lnTo>
                </a:path>
              </a:pathLst>
            </a:custGeom>
            <a:ln w="0" cap="flat">
              <a:noFill/>
              <a:prstDash val="solid"/>
              <a:miter/>
            </a:ln>
          </p:spPr>
          <p:txBody>
            <a:bodyPr rtlCol="0" anchor="ctr"/>
            <a:lstStyle/>
            <a:p>
              <a:endParaRPr lang="en-GB"/>
            </a:p>
          </p:txBody>
        </p:sp>
        <p:sp>
          <p:nvSpPr>
            <p:cNvPr id="213" name="Freeform: Shape 212">
              <a:extLst>
                <a:ext uri="{FF2B5EF4-FFF2-40B4-BE49-F238E27FC236}">
                  <a16:creationId xmlns:a16="http://schemas.microsoft.com/office/drawing/2014/main" id="{3DBE4A3E-D1C0-1570-48E2-DDA57CE0D587}"/>
                </a:ext>
              </a:extLst>
            </p:cNvPr>
            <p:cNvSpPr/>
            <p:nvPr/>
          </p:nvSpPr>
          <p:spPr>
            <a:xfrm>
              <a:off x="-5708484" y="3896116"/>
              <a:ext cx="251785" cy="171991"/>
            </a:xfrm>
            <a:custGeom>
              <a:avLst/>
              <a:gdLst>
                <a:gd name="connsiteX0" fmla="*/ 211743 w 251785"/>
                <a:gd name="connsiteY0" fmla="*/ 171864 h 171991"/>
                <a:gd name="connsiteX1" fmla="*/ 175420 w 251785"/>
                <a:gd name="connsiteY1" fmla="*/ 148750 h 171991"/>
                <a:gd name="connsiteX2" fmla="*/ 174912 w 251785"/>
                <a:gd name="connsiteY2" fmla="*/ 147607 h 171991"/>
                <a:gd name="connsiteX3" fmla="*/ 145956 w 251785"/>
                <a:gd name="connsiteY3" fmla="*/ 121064 h 171991"/>
                <a:gd name="connsiteX4" fmla="*/ 26322 w 251785"/>
                <a:gd name="connsiteY4" fmla="*/ 77503 h 171991"/>
                <a:gd name="connsiteX5" fmla="*/ 2446 w 251785"/>
                <a:gd name="connsiteY5" fmla="*/ 26322 h 171991"/>
                <a:gd name="connsiteX6" fmla="*/ 53627 w 251785"/>
                <a:gd name="connsiteY6" fmla="*/ 2446 h 171991"/>
                <a:gd name="connsiteX7" fmla="*/ 173261 w 251785"/>
                <a:gd name="connsiteY7" fmla="*/ 46007 h 171991"/>
                <a:gd name="connsiteX8" fmla="*/ 247430 w 251785"/>
                <a:gd name="connsiteY8" fmla="*/ 113952 h 171991"/>
                <a:gd name="connsiteX9" fmla="*/ 248064 w 251785"/>
                <a:gd name="connsiteY9" fmla="*/ 115222 h 171991"/>
                <a:gd name="connsiteX10" fmla="*/ 228633 w 251785"/>
                <a:gd name="connsiteY10" fmla="*/ 168308 h 171991"/>
                <a:gd name="connsiteX11" fmla="*/ 211743 w 251785"/>
                <a:gd name="connsiteY11" fmla="*/ 171991 h 171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1785" h="171991">
                  <a:moveTo>
                    <a:pt x="211743" y="171864"/>
                  </a:moveTo>
                  <a:cubicBezTo>
                    <a:pt x="196630" y="171864"/>
                    <a:pt x="182278" y="163355"/>
                    <a:pt x="175420" y="148750"/>
                  </a:cubicBezTo>
                  <a:lnTo>
                    <a:pt x="174912" y="147607"/>
                  </a:lnTo>
                  <a:cubicBezTo>
                    <a:pt x="169197" y="135415"/>
                    <a:pt x="158656" y="125636"/>
                    <a:pt x="145956" y="121064"/>
                  </a:cubicBezTo>
                  <a:lnTo>
                    <a:pt x="26322" y="77503"/>
                  </a:lnTo>
                  <a:cubicBezTo>
                    <a:pt x="5621" y="70010"/>
                    <a:pt x="-5174" y="47023"/>
                    <a:pt x="2446" y="26322"/>
                  </a:cubicBezTo>
                  <a:cubicBezTo>
                    <a:pt x="10067" y="5621"/>
                    <a:pt x="32926" y="-5174"/>
                    <a:pt x="53627" y="2446"/>
                  </a:cubicBezTo>
                  <a:lnTo>
                    <a:pt x="173261" y="46007"/>
                  </a:lnTo>
                  <a:cubicBezTo>
                    <a:pt x="206281" y="58072"/>
                    <a:pt x="232570" y="82202"/>
                    <a:pt x="247430" y="113952"/>
                  </a:cubicBezTo>
                  <a:lnTo>
                    <a:pt x="248064" y="115222"/>
                  </a:lnTo>
                  <a:cubicBezTo>
                    <a:pt x="257335" y="135288"/>
                    <a:pt x="248699" y="159037"/>
                    <a:pt x="228633" y="168308"/>
                  </a:cubicBezTo>
                  <a:cubicBezTo>
                    <a:pt x="223172" y="170848"/>
                    <a:pt x="217457" y="171991"/>
                    <a:pt x="211743" y="171991"/>
                  </a:cubicBezTo>
                  <a:close/>
                </a:path>
              </a:pathLst>
            </a:custGeom>
            <a:solidFill>
              <a:srgbClr val="EC66C7"/>
            </a:solidFill>
            <a:ln w="0" cap="flat">
              <a:noFill/>
              <a:prstDash val="solid"/>
              <a:miter/>
            </a:ln>
          </p:spPr>
          <p:txBody>
            <a:bodyPr rtlCol="0" anchor="ctr"/>
            <a:lstStyle/>
            <a:p>
              <a:endParaRPr lang="en-GB"/>
            </a:p>
          </p:txBody>
        </p:sp>
        <p:sp>
          <p:nvSpPr>
            <p:cNvPr id="214" name="Freeform: Shape 213">
              <a:extLst>
                <a:ext uri="{FF2B5EF4-FFF2-40B4-BE49-F238E27FC236}">
                  <a16:creationId xmlns:a16="http://schemas.microsoft.com/office/drawing/2014/main" id="{AD3564DF-9607-F078-99CC-F7CF7D7D517F}"/>
                </a:ext>
              </a:extLst>
            </p:cNvPr>
            <p:cNvSpPr/>
            <p:nvPr/>
          </p:nvSpPr>
          <p:spPr>
            <a:xfrm>
              <a:off x="-5424098" y="5059921"/>
              <a:ext cx="248031" cy="122992"/>
            </a:xfrm>
            <a:custGeom>
              <a:avLst/>
              <a:gdLst>
                <a:gd name="connsiteX0" fmla="*/ 70993 w 248031"/>
                <a:gd name="connsiteY0" fmla="*/ 49714 h 122992"/>
                <a:gd name="connsiteX1" fmla="*/ 60960 w 248031"/>
                <a:gd name="connsiteY1" fmla="*/ 25329 h 122992"/>
                <a:gd name="connsiteX2" fmla="*/ 60960 w 248031"/>
                <a:gd name="connsiteY2" fmla="*/ 25329 h 122992"/>
                <a:gd name="connsiteX3" fmla="*/ 73406 w 248031"/>
                <a:gd name="connsiteY3" fmla="*/ 3485 h 122992"/>
                <a:gd name="connsiteX4" fmla="*/ 105791 w 248031"/>
                <a:gd name="connsiteY4" fmla="*/ 8311 h 122992"/>
                <a:gd name="connsiteX5" fmla="*/ 150876 w 248031"/>
                <a:gd name="connsiteY5" fmla="*/ 53397 h 122992"/>
                <a:gd name="connsiteX6" fmla="*/ 220980 w 248031"/>
                <a:gd name="connsiteY6" fmla="*/ 68636 h 122992"/>
                <a:gd name="connsiteX7" fmla="*/ 248031 w 248031"/>
                <a:gd name="connsiteY7" fmla="*/ 103689 h 122992"/>
                <a:gd name="connsiteX8" fmla="*/ 248031 w 248031"/>
                <a:gd name="connsiteY8" fmla="*/ 106355 h 122992"/>
                <a:gd name="connsiteX9" fmla="*/ 231394 w 248031"/>
                <a:gd name="connsiteY9" fmla="*/ 122992 h 122992"/>
                <a:gd name="connsiteX10" fmla="*/ 16637 w 248031"/>
                <a:gd name="connsiteY10" fmla="*/ 122992 h 122992"/>
                <a:gd name="connsiteX11" fmla="*/ 0 w 248031"/>
                <a:gd name="connsiteY11" fmla="*/ 106355 h 122992"/>
                <a:gd name="connsiteX12" fmla="*/ 0 w 248031"/>
                <a:gd name="connsiteY12" fmla="*/ 65970 h 122992"/>
                <a:gd name="connsiteX13" fmla="*/ 11938 w 248031"/>
                <a:gd name="connsiteY13" fmla="*/ 54032 h 122992"/>
                <a:gd name="connsiteX14" fmla="*/ 29464 w 248031"/>
                <a:gd name="connsiteY14" fmla="*/ 54032 h 122992"/>
                <a:gd name="connsiteX15" fmla="*/ 55626 w 248031"/>
                <a:gd name="connsiteY15" fmla="*/ 31807 h 122992"/>
                <a:gd name="connsiteX16" fmla="*/ 60198 w 248031"/>
                <a:gd name="connsiteY16" fmla="*/ 27615 h 122992"/>
                <a:gd name="connsiteX17" fmla="*/ 61341 w 248031"/>
                <a:gd name="connsiteY17" fmla="*/ 27615 h 12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8031" h="122992">
                  <a:moveTo>
                    <a:pt x="70993" y="49714"/>
                  </a:moveTo>
                  <a:cubicBezTo>
                    <a:pt x="64516" y="43236"/>
                    <a:pt x="60960" y="34473"/>
                    <a:pt x="60960" y="25329"/>
                  </a:cubicBezTo>
                  <a:lnTo>
                    <a:pt x="60960" y="25329"/>
                  </a:lnTo>
                  <a:cubicBezTo>
                    <a:pt x="60960" y="16947"/>
                    <a:pt x="65151" y="8565"/>
                    <a:pt x="73406" y="3485"/>
                  </a:cubicBezTo>
                  <a:cubicBezTo>
                    <a:pt x="83693" y="-2737"/>
                    <a:pt x="97282" y="-324"/>
                    <a:pt x="105791" y="8311"/>
                  </a:cubicBezTo>
                  <a:lnTo>
                    <a:pt x="150876" y="53397"/>
                  </a:lnTo>
                  <a:lnTo>
                    <a:pt x="220980" y="68636"/>
                  </a:lnTo>
                  <a:cubicBezTo>
                    <a:pt x="236855" y="72828"/>
                    <a:pt x="248031" y="87178"/>
                    <a:pt x="248031" y="103689"/>
                  </a:cubicBezTo>
                  <a:lnTo>
                    <a:pt x="248031" y="106355"/>
                  </a:lnTo>
                  <a:cubicBezTo>
                    <a:pt x="248031" y="115627"/>
                    <a:pt x="240538" y="122992"/>
                    <a:pt x="231394" y="122992"/>
                  </a:cubicBezTo>
                  <a:lnTo>
                    <a:pt x="16637" y="122992"/>
                  </a:lnTo>
                  <a:cubicBezTo>
                    <a:pt x="7366" y="122992"/>
                    <a:pt x="0" y="115500"/>
                    <a:pt x="0" y="106355"/>
                  </a:cubicBezTo>
                  <a:lnTo>
                    <a:pt x="0" y="65970"/>
                  </a:lnTo>
                  <a:cubicBezTo>
                    <a:pt x="0" y="59365"/>
                    <a:pt x="5334" y="54032"/>
                    <a:pt x="11938" y="54032"/>
                  </a:cubicBezTo>
                  <a:lnTo>
                    <a:pt x="29464" y="54032"/>
                  </a:lnTo>
                  <a:cubicBezTo>
                    <a:pt x="42672" y="54032"/>
                    <a:pt x="53594" y="44379"/>
                    <a:pt x="55626" y="31807"/>
                  </a:cubicBezTo>
                  <a:cubicBezTo>
                    <a:pt x="56007" y="29521"/>
                    <a:pt x="57785" y="27615"/>
                    <a:pt x="60198" y="27615"/>
                  </a:cubicBezTo>
                  <a:lnTo>
                    <a:pt x="61341" y="27615"/>
                  </a:lnTo>
                </a:path>
              </a:pathLst>
            </a:custGeom>
            <a:solidFill>
              <a:srgbClr val="F5A1DF"/>
            </a:solidFill>
            <a:ln w="0" cap="flat">
              <a:noFill/>
              <a:prstDash val="solid"/>
              <a:miter/>
            </a:ln>
          </p:spPr>
          <p:txBody>
            <a:bodyPr rtlCol="0" anchor="ctr"/>
            <a:lstStyle/>
            <a:p>
              <a:endParaRPr lang="en-GB"/>
            </a:p>
          </p:txBody>
        </p:sp>
        <p:sp>
          <p:nvSpPr>
            <p:cNvPr id="215" name="Freeform: Shape 214">
              <a:extLst>
                <a:ext uri="{FF2B5EF4-FFF2-40B4-BE49-F238E27FC236}">
                  <a16:creationId xmlns:a16="http://schemas.microsoft.com/office/drawing/2014/main" id="{B088BFB5-98D3-241E-E957-231C2DB7D75B}"/>
                </a:ext>
              </a:extLst>
            </p:cNvPr>
            <p:cNvSpPr/>
            <p:nvPr/>
          </p:nvSpPr>
          <p:spPr>
            <a:xfrm>
              <a:off x="-5908362" y="3537755"/>
              <a:ext cx="814177" cy="1645539"/>
            </a:xfrm>
            <a:custGeom>
              <a:avLst/>
              <a:gdLst>
                <a:gd name="connsiteX0" fmla="*/ 562750 w 814177"/>
                <a:gd name="connsiteY0" fmla="*/ 1380236 h 1645539"/>
                <a:gd name="connsiteX1" fmla="*/ 481089 w 814177"/>
                <a:gd name="connsiteY1" fmla="*/ 1139698 h 1645539"/>
                <a:gd name="connsiteX2" fmla="*/ 345453 w 814177"/>
                <a:gd name="connsiteY2" fmla="*/ 1139698 h 1645539"/>
                <a:gd name="connsiteX3" fmla="*/ 242202 w 814177"/>
                <a:gd name="connsiteY3" fmla="*/ 1139698 h 1645539"/>
                <a:gd name="connsiteX4" fmla="*/ 90437 w 814177"/>
                <a:gd name="connsiteY4" fmla="*/ 1586865 h 1645539"/>
                <a:gd name="connsiteX5" fmla="*/ 132221 w 814177"/>
                <a:gd name="connsiteY5" fmla="*/ 1645285 h 1645539"/>
                <a:gd name="connsiteX6" fmla="*/ 345453 w 814177"/>
                <a:gd name="connsiteY6" fmla="*/ 1645285 h 1645539"/>
                <a:gd name="connsiteX7" fmla="*/ 521475 w 814177"/>
                <a:gd name="connsiteY7" fmla="*/ 1645285 h 1645539"/>
                <a:gd name="connsiteX8" fmla="*/ 156732 w 814177"/>
                <a:gd name="connsiteY8" fmla="*/ 990092 h 1645539"/>
                <a:gd name="connsiteX9" fmla="*/ 317640 w 814177"/>
                <a:gd name="connsiteY9" fmla="*/ 898779 h 1645539"/>
                <a:gd name="connsiteX10" fmla="*/ 677432 w 814177"/>
                <a:gd name="connsiteY10" fmla="*/ 933069 h 1645539"/>
                <a:gd name="connsiteX11" fmla="*/ 754266 w 814177"/>
                <a:gd name="connsiteY11" fmla="*/ 953643 h 1645539"/>
                <a:gd name="connsiteX12" fmla="*/ 810655 w 814177"/>
                <a:gd name="connsiteY12" fmla="*/ 1038479 h 1645539"/>
                <a:gd name="connsiteX13" fmla="*/ 603898 w 814177"/>
                <a:gd name="connsiteY13" fmla="*/ 1481201 h 1645539"/>
                <a:gd name="connsiteX14" fmla="*/ 493409 w 814177"/>
                <a:gd name="connsiteY14" fmla="*/ 1576959 h 1645539"/>
                <a:gd name="connsiteX15" fmla="*/ 677939 w 814177"/>
                <a:gd name="connsiteY15" fmla="*/ 1053592 h 1645539"/>
                <a:gd name="connsiteX16" fmla="*/ 592976 w 814177"/>
                <a:gd name="connsiteY16" fmla="*/ 1053592 h 1645539"/>
                <a:gd name="connsiteX17" fmla="*/ 592341 w 814177"/>
                <a:gd name="connsiteY17" fmla="*/ 1053973 h 1645539"/>
                <a:gd name="connsiteX18" fmla="*/ 229375 w 814177"/>
                <a:gd name="connsiteY18" fmla="*/ 585470 h 1645539"/>
                <a:gd name="connsiteX19" fmla="*/ 274969 w 814177"/>
                <a:gd name="connsiteY19" fmla="*/ 798703 h 1645539"/>
                <a:gd name="connsiteX20" fmla="*/ 308496 w 814177"/>
                <a:gd name="connsiteY20" fmla="*/ 834009 h 1645539"/>
                <a:gd name="connsiteX21" fmla="*/ 542558 w 814177"/>
                <a:gd name="connsiteY21" fmla="*/ 896747 h 1645539"/>
                <a:gd name="connsiteX22" fmla="*/ 671335 w 814177"/>
                <a:gd name="connsiteY22" fmla="*/ 931291 h 1645539"/>
                <a:gd name="connsiteX23" fmla="*/ 676288 w 814177"/>
                <a:gd name="connsiteY23" fmla="*/ 912749 h 1645539"/>
                <a:gd name="connsiteX24" fmla="*/ 660159 w 814177"/>
                <a:gd name="connsiteY24" fmla="*/ 879602 h 1645539"/>
                <a:gd name="connsiteX25" fmla="*/ 558686 w 814177"/>
                <a:gd name="connsiteY25" fmla="*/ 836803 h 1645539"/>
                <a:gd name="connsiteX26" fmla="*/ 298971 w 814177"/>
                <a:gd name="connsiteY26" fmla="*/ 541401 h 1645539"/>
                <a:gd name="connsiteX27" fmla="*/ 346723 w 814177"/>
                <a:gd name="connsiteY27" fmla="*/ 764286 h 1645539"/>
                <a:gd name="connsiteX28" fmla="*/ 562623 w 814177"/>
                <a:gd name="connsiteY28" fmla="*/ 822198 h 1645539"/>
                <a:gd name="connsiteX29" fmla="*/ 550177 w 814177"/>
                <a:gd name="connsiteY29" fmla="*/ 868680 h 1645539"/>
                <a:gd name="connsiteX30" fmla="*/ 298971 w 814177"/>
                <a:gd name="connsiteY30" fmla="*/ 541528 h 1645539"/>
                <a:gd name="connsiteX31" fmla="*/ 346723 w 814177"/>
                <a:gd name="connsiteY31" fmla="*/ 764413 h 1645539"/>
                <a:gd name="connsiteX32" fmla="*/ 455182 w 814177"/>
                <a:gd name="connsiteY32" fmla="*/ 100203 h 1645539"/>
                <a:gd name="connsiteX33" fmla="*/ 346977 w 814177"/>
                <a:gd name="connsiteY33" fmla="*/ 224917 h 1645539"/>
                <a:gd name="connsiteX34" fmla="*/ 341897 w 814177"/>
                <a:gd name="connsiteY34" fmla="*/ 262890 h 1645539"/>
                <a:gd name="connsiteX35" fmla="*/ 341897 w 814177"/>
                <a:gd name="connsiteY35" fmla="*/ 289306 h 1645539"/>
                <a:gd name="connsiteX36" fmla="*/ 197498 w 814177"/>
                <a:gd name="connsiteY36" fmla="*/ 470281 h 1645539"/>
                <a:gd name="connsiteX37" fmla="*/ 156604 w 814177"/>
                <a:gd name="connsiteY37" fmla="*/ 990346 h 1645539"/>
                <a:gd name="connsiteX38" fmla="*/ 242075 w 814177"/>
                <a:gd name="connsiteY38" fmla="*/ 1054227 h 1645539"/>
                <a:gd name="connsiteX39" fmla="*/ 592341 w 814177"/>
                <a:gd name="connsiteY39" fmla="*/ 1054227 h 1645539"/>
                <a:gd name="connsiteX40" fmla="*/ 635140 w 814177"/>
                <a:gd name="connsiteY40" fmla="*/ 1097026 h 1645539"/>
                <a:gd name="connsiteX41" fmla="*/ 592341 w 814177"/>
                <a:gd name="connsiteY41" fmla="*/ 1139825 h 1645539"/>
                <a:gd name="connsiteX42" fmla="*/ 242075 w 814177"/>
                <a:gd name="connsiteY42" fmla="*/ 1139825 h 1645539"/>
                <a:gd name="connsiteX43" fmla="*/ 70498 w 814177"/>
                <a:gd name="connsiteY43" fmla="*/ 998220 h 1645539"/>
                <a:gd name="connsiteX44" fmla="*/ 775 w 814177"/>
                <a:gd name="connsiteY44" fmla="*/ 636651 h 1645539"/>
                <a:gd name="connsiteX45" fmla="*/ 34684 w 814177"/>
                <a:gd name="connsiteY45" fmla="*/ 586486 h 1645539"/>
                <a:gd name="connsiteX46" fmla="*/ 84849 w 814177"/>
                <a:gd name="connsiteY46" fmla="*/ 620395 h 1645539"/>
                <a:gd name="connsiteX47" fmla="*/ 380633 w 814177"/>
                <a:gd name="connsiteY47" fmla="*/ 361950 h 1645539"/>
                <a:gd name="connsiteX48" fmla="*/ 466231 w 814177"/>
                <a:gd name="connsiteY48" fmla="*/ 287147 h 1645539"/>
                <a:gd name="connsiteX49" fmla="*/ 498234 w 814177"/>
                <a:gd name="connsiteY49" fmla="*/ 272288 h 1645539"/>
                <a:gd name="connsiteX50" fmla="*/ 480327 w 814177"/>
                <a:gd name="connsiteY50" fmla="*/ 219329 h 1645539"/>
                <a:gd name="connsiteX51" fmla="*/ 480327 w 814177"/>
                <a:gd name="connsiteY51" fmla="*/ 163195 h 1645539"/>
                <a:gd name="connsiteX52" fmla="*/ 455182 w 814177"/>
                <a:gd name="connsiteY52" fmla="*/ 100330 h 1645539"/>
                <a:gd name="connsiteX53" fmla="*/ 383426 w 814177"/>
                <a:gd name="connsiteY53" fmla="*/ 39878 h 1645539"/>
                <a:gd name="connsiteX54" fmla="*/ 305321 w 814177"/>
                <a:gd name="connsiteY54" fmla="*/ 0 h 1645539"/>
                <a:gd name="connsiteX55" fmla="*/ 280937 w 814177"/>
                <a:gd name="connsiteY55" fmla="*/ 0 h 1645539"/>
                <a:gd name="connsiteX56" fmla="*/ 158890 w 814177"/>
                <a:gd name="connsiteY56" fmla="*/ 121920 h 1645539"/>
                <a:gd name="connsiteX57" fmla="*/ 336436 w 814177"/>
                <a:gd name="connsiteY57" fmla="*/ 716280 h 1645539"/>
                <a:gd name="connsiteX58" fmla="*/ 419621 w 814177"/>
                <a:gd name="connsiteY58" fmla="*/ 585724 h 1645539"/>
                <a:gd name="connsiteX59" fmla="*/ 407430 w 814177"/>
                <a:gd name="connsiteY59" fmla="*/ 530606 h 1645539"/>
                <a:gd name="connsiteX60" fmla="*/ 383426 w 814177"/>
                <a:gd name="connsiteY60" fmla="*/ 39751 h 1645539"/>
                <a:gd name="connsiteX61" fmla="*/ 313069 w 814177"/>
                <a:gd name="connsiteY61" fmla="*/ 83058 h 1645539"/>
                <a:gd name="connsiteX62" fmla="*/ 289065 w 814177"/>
                <a:gd name="connsiteY62" fmla="*/ 151003 h 1645539"/>
                <a:gd name="connsiteX63" fmla="*/ 289065 w 814177"/>
                <a:gd name="connsiteY63" fmla="*/ 160909 h 1645539"/>
                <a:gd name="connsiteX64" fmla="*/ 345581 w 814177"/>
                <a:gd name="connsiteY64" fmla="*/ 479806 h 1645539"/>
                <a:gd name="connsiteX65" fmla="*/ 225946 w 814177"/>
                <a:gd name="connsiteY65" fmla="*/ 436118 h 1645539"/>
                <a:gd name="connsiteX66" fmla="*/ 202071 w 814177"/>
                <a:gd name="connsiteY66" fmla="*/ 384937 h 1645539"/>
                <a:gd name="connsiteX67" fmla="*/ 209945 w 814177"/>
                <a:gd name="connsiteY67" fmla="*/ 371856 h 1645539"/>
                <a:gd name="connsiteX68" fmla="*/ 175909 w 814177"/>
                <a:gd name="connsiteY68" fmla="*/ 324739 h 1645539"/>
                <a:gd name="connsiteX69" fmla="*/ 159398 w 814177"/>
                <a:gd name="connsiteY69" fmla="*/ 253365 h 1645539"/>
                <a:gd name="connsiteX70" fmla="*/ 158763 w 814177"/>
                <a:gd name="connsiteY70" fmla="*/ 121920 h 1645539"/>
                <a:gd name="connsiteX71" fmla="*/ 387236 w 814177"/>
                <a:gd name="connsiteY71" fmla="*/ 362458 h 1645539"/>
                <a:gd name="connsiteX72" fmla="*/ 406668 w 814177"/>
                <a:gd name="connsiteY72" fmla="*/ 398780 h 1645539"/>
                <a:gd name="connsiteX73" fmla="*/ 395619 w 814177"/>
                <a:gd name="connsiteY73" fmla="*/ 415417 h 1645539"/>
                <a:gd name="connsiteX74" fmla="*/ 294399 w 814177"/>
                <a:gd name="connsiteY74" fmla="*/ 376047 h 1645539"/>
                <a:gd name="connsiteX75" fmla="*/ 373012 w 814177"/>
                <a:gd name="connsiteY75" fmla="*/ 404622 h 1645539"/>
                <a:gd name="connsiteX76" fmla="*/ 447181 w 814177"/>
                <a:gd name="connsiteY76" fmla="*/ 472567 h 1645539"/>
                <a:gd name="connsiteX77" fmla="*/ 447815 w 814177"/>
                <a:gd name="connsiteY77" fmla="*/ 473837 h 1645539"/>
                <a:gd name="connsiteX78" fmla="*/ 428384 w 814177"/>
                <a:gd name="connsiteY78" fmla="*/ 526923 h 1645539"/>
                <a:gd name="connsiteX79" fmla="*/ 411494 w 814177"/>
                <a:gd name="connsiteY79" fmla="*/ 530606 h 1645539"/>
                <a:gd name="connsiteX80" fmla="*/ 394602 w 814177"/>
                <a:gd name="connsiteY80" fmla="*/ 530606 h 1645539"/>
                <a:gd name="connsiteX81" fmla="*/ 555131 w 814177"/>
                <a:gd name="connsiteY81" fmla="*/ 1572260 h 1645539"/>
                <a:gd name="connsiteX82" fmla="*/ 545097 w 814177"/>
                <a:gd name="connsiteY82" fmla="*/ 1547876 h 1645539"/>
                <a:gd name="connsiteX83" fmla="*/ 545097 w 814177"/>
                <a:gd name="connsiteY83" fmla="*/ 1547876 h 1645539"/>
                <a:gd name="connsiteX84" fmla="*/ 557544 w 814177"/>
                <a:gd name="connsiteY84" fmla="*/ 1526032 h 1645539"/>
                <a:gd name="connsiteX85" fmla="*/ 589928 w 814177"/>
                <a:gd name="connsiteY85" fmla="*/ 1530858 h 1645539"/>
                <a:gd name="connsiteX86" fmla="*/ 635013 w 814177"/>
                <a:gd name="connsiteY86" fmla="*/ 1575943 h 1645539"/>
                <a:gd name="connsiteX87" fmla="*/ 705118 w 814177"/>
                <a:gd name="connsiteY87" fmla="*/ 1591183 h 1645539"/>
                <a:gd name="connsiteX88" fmla="*/ 732169 w 814177"/>
                <a:gd name="connsiteY88" fmla="*/ 1626235 h 1645539"/>
                <a:gd name="connsiteX89" fmla="*/ 732169 w 814177"/>
                <a:gd name="connsiteY89" fmla="*/ 1628902 h 1645539"/>
                <a:gd name="connsiteX90" fmla="*/ 715532 w 814177"/>
                <a:gd name="connsiteY90" fmla="*/ 1645539 h 1645539"/>
                <a:gd name="connsiteX91" fmla="*/ 500774 w 814177"/>
                <a:gd name="connsiteY91" fmla="*/ 1645539 h 1645539"/>
                <a:gd name="connsiteX92" fmla="*/ 484137 w 814177"/>
                <a:gd name="connsiteY92" fmla="*/ 1628902 h 1645539"/>
                <a:gd name="connsiteX93" fmla="*/ 484137 w 814177"/>
                <a:gd name="connsiteY93" fmla="*/ 1588516 h 1645539"/>
                <a:gd name="connsiteX94" fmla="*/ 496075 w 814177"/>
                <a:gd name="connsiteY94" fmla="*/ 1576578 h 1645539"/>
                <a:gd name="connsiteX95" fmla="*/ 513601 w 814177"/>
                <a:gd name="connsiteY95" fmla="*/ 1576578 h 1645539"/>
                <a:gd name="connsiteX96" fmla="*/ 539763 w 814177"/>
                <a:gd name="connsiteY96" fmla="*/ 1554353 h 1645539"/>
                <a:gd name="connsiteX97" fmla="*/ 544335 w 814177"/>
                <a:gd name="connsiteY97" fmla="*/ 1550162 h 1645539"/>
                <a:gd name="connsiteX98" fmla="*/ 545478 w 814177"/>
                <a:gd name="connsiteY98" fmla="*/ 1550162 h 1645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14177" h="1645539">
                  <a:moveTo>
                    <a:pt x="562750" y="1380236"/>
                  </a:moveTo>
                  <a:lnTo>
                    <a:pt x="481089" y="1139698"/>
                  </a:lnTo>
                  <a:lnTo>
                    <a:pt x="345453" y="1139698"/>
                  </a:lnTo>
                  <a:cubicBezTo>
                    <a:pt x="345453" y="1139698"/>
                    <a:pt x="242202" y="1139698"/>
                    <a:pt x="242202" y="1139698"/>
                  </a:cubicBezTo>
                  <a:lnTo>
                    <a:pt x="90437" y="1586865"/>
                  </a:lnTo>
                  <a:cubicBezTo>
                    <a:pt x="80659" y="1615567"/>
                    <a:pt x="101995" y="1645285"/>
                    <a:pt x="132221" y="1645285"/>
                  </a:cubicBezTo>
                  <a:lnTo>
                    <a:pt x="345453" y="1645285"/>
                  </a:lnTo>
                  <a:cubicBezTo>
                    <a:pt x="345453" y="1645285"/>
                    <a:pt x="521475" y="1645285"/>
                    <a:pt x="521475" y="1645285"/>
                  </a:cubicBezTo>
                  <a:moveTo>
                    <a:pt x="156732" y="990092"/>
                  </a:moveTo>
                  <a:lnTo>
                    <a:pt x="317640" y="898779"/>
                  </a:lnTo>
                  <a:moveTo>
                    <a:pt x="677432" y="933069"/>
                  </a:moveTo>
                  <a:lnTo>
                    <a:pt x="754266" y="953643"/>
                  </a:lnTo>
                  <a:cubicBezTo>
                    <a:pt x="835293" y="977011"/>
                    <a:pt x="810655" y="1038479"/>
                    <a:pt x="810655" y="1038479"/>
                  </a:cubicBezTo>
                  <a:lnTo>
                    <a:pt x="603898" y="1481201"/>
                  </a:lnTo>
                  <a:moveTo>
                    <a:pt x="493409" y="1576959"/>
                  </a:moveTo>
                  <a:lnTo>
                    <a:pt x="677939" y="1053592"/>
                  </a:lnTo>
                  <a:lnTo>
                    <a:pt x="592976" y="1053592"/>
                  </a:lnTo>
                  <a:lnTo>
                    <a:pt x="592341" y="1053973"/>
                  </a:lnTo>
                  <a:moveTo>
                    <a:pt x="229375" y="585470"/>
                  </a:moveTo>
                  <a:lnTo>
                    <a:pt x="274969" y="798703"/>
                  </a:lnTo>
                  <a:cubicBezTo>
                    <a:pt x="278651" y="815848"/>
                    <a:pt x="291606" y="829437"/>
                    <a:pt x="308496" y="834009"/>
                  </a:cubicBezTo>
                  <a:lnTo>
                    <a:pt x="542558" y="896747"/>
                  </a:lnTo>
                  <a:lnTo>
                    <a:pt x="671335" y="931291"/>
                  </a:lnTo>
                  <a:lnTo>
                    <a:pt x="676288" y="912749"/>
                  </a:lnTo>
                  <a:cubicBezTo>
                    <a:pt x="679971" y="899160"/>
                    <a:pt x="672986" y="885063"/>
                    <a:pt x="660159" y="879602"/>
                  </a:cubicBezTo>
                  <a:lnTo>
                    <a:pt x="558686" y="836803"/>
                  </a:lnTo>
                  <a:moveTo>
                    <a:pt x="298971" y="541401"/>
                  </a:moveTo>
                  <a:lnTo>
                    <a:pt x="346723" y="764286"/>
                  </a:lnTo>
                  <a:lnTo>
                    <a:pt x="562623" y="822198"/>
                  </a:lnTo>
                  <a:lnTo>
                    <a:pt x="550177" y="868680"/>
                  </a:lnTo>
                  <a:moveTo>
                    <a:pt x="298971" y="541528"/>
                  </a:moveTo>
                  <a:lnTo>
                    <a:pt x="346723" y="764413"/>
                  </a:lnTo>
                  <a:moveTo>
                    <a:pt x="455182" y="100203"/>
                  </a:moveTo>
                  <a:cubicBezTo>
                    <a:pt x="432068" y="104648"/>
                    <a:pt x="369330" y="148844"/>
                    <a:pt x="346977" y="224917"/>
                  </a:cubicBezTo>
                  <a:cubicBezTo>
                    <a:pt x="343295" y="237109"/>
                    <a:pt x="341897" y="250063"/>
                    <a:pt x="341897" y="262890"/>
                  </a:cubicBezTo>
                  <a:lnTo>
                    <a:pt x="341897" y="289306"/>
                  </a:lnTo>
                  <a:moveTo>
                    <a:pt x="197498" y="470281"/>
                  </a:moveTo>
                  <a:cubicBezTo>
                    <a:pt x="150127" y="549021"/>
                    <a:pt x="128664" y="702818"/>
                    <a:pt x="156604" y="990346"/>
                  </a:cubicBezTo>
                  <a:cubicBezTo>
                    <a:pt x="167653" y="1027811"/>
                    <a:pt x="202324" y="1054227"/>
                    <a:pt x="242075" y="1054227"/>
                  </a:cubicBezTo>
                  <a:lnTo>
                    <a:pt x="592341" y="1054227"/>
                  </a:lnTo>
                  <a:cubicBezTo>
                    <a:pt x="615963" y="1054227"/>
                    <a:pt x="635140" y="1073404"/>
                    <a:pt x="635140" y="1097026"/>
                  </a:cubicBezTo>
                  <a:cubicBezTo>
                    <a:pt x="635140" y="1120648"/>
                    <a:pt x="615963" y="1139825"/>
                    <a:pt x="592341" y="1139825"/>
                  </a:cubicBezTo>
                  <a:lnTo>
                    <a:pt x="242075" y="1139825"/>
                  </a:lnTo>
                  <a:cubicBezTo>
                    <a:pt x="158509" y="1139825"/>
                    <a:pt x="86373" y="1080262"/>
                    <a:pt x="70498" y="998220"/>
                  </a:cubicBezTo>
                  <a:lnTo>
                    <a:pt x="775" y="636651"/>
                  </a:lnTo>
                  <a:cubicBezTo>
                    <a:pt x="-3669" y="613410"/>
                    <a:pt x="11444" y="590931"/>
                    <a:pt x="34684" y="586486"/>
                  </a:cubicBezTo>
                  <a:cubicBezTo>
                    <a:pt x="57925" y="582041"/>
                    <a:pt x="80404" y="597154"/>
                    <a:pt x="84849" y="620395"/>
                  </a:cubicBezTo>
                  <a:moveTo>
                    <a:pt x="380633" y="361950"/>
                  </a:moveTo>
                  <a:cubicBezTo>
                    <a:pt x="410096" y="358775"/>
                    <a:pt x="466231" y="340741"/>
                    <a:pt x="466231" y="287147"/>
                  </a:cubicBezTo>
                  <a:lnTo>
                    <a:pt x="498234" y="272288"/>
                  </a:lnTo>
                  <a:lnTo>
                    <a:pt x="480327" y="219329"/>
                  </a:lnTo>
                  <a:lnTo>
                    <a:pt x="480327" y="163195"/>
                  </a:lnTo>
                  <a:cubicBezTo>
                    <a:pt x="480327" y="125476"/>
                    <a:pt x="455182" y="100330"/>
                    <a:pt x="455182" y="100330"/>
                  </a:cubicBezTo>
                  <a:cubicBezTo>
                    <a:pt x="440449" y="71628"/>
                    <a:pt x="414669" y="49784"/>
                    <a:pt x="383426" y="39878"/>
                  </a:cubicBezTo>
                  <a:cubicBezTo>
                    <a:pt x="362598" y="19050"/>
                    <a:pt x="334532" y="0"/>
                    <a:pt x="305321" y="0"/>
                  </a:cubicBezTo>
                  <a:lnTo>
                    <a:pt x="280937" y="0"/>
                  </a:lnTo>
                  <a:cubicBezTo>
                    <a:pt x="213500" y="0"/>
                    <a:pt x="158890" y="54610"/>
                    <a:pt x="158890" y="121920"/>
                  </a:cubicBezTo>
                  <a:moveTo>
                    <a:pt x="336436" y="716280"/>
                  </a:moveTo>
                  <a:cubicBezTo>
                    <a:pt x="362980" y="658749"/>
                    <a:pt x="419621" y="632587"/>
                    <a:pt x="419621" y="585724"/>
                  </a:cubicBezTo>
                  <a:cubicBezTo>
                    <a:pt x="419621" y="577977"/>
                    <a:pt x="415049" y="556133"/>
                    <a:pt x="407430" y="530606"/>
                  </a:cubicBezTo>
                  <a:moveTo>
                    <a:pt x="383426" y="39751"/>
                  </a:moveTo>
                  <a:cubicBezTo>
                    <a:pt x="355740" y="45085"/>
                    <a:pt x="330213" y="60706"/>
                    <a:pt x="313069" y="83058"/>
                  </a:cubicBezTo>
                  <a:cubicBezTo>
                    <a:pt x="298209" y="102362"/>
                    <a:pt x="289700" y="126619"/>
                    <a:pt x="289065" y="151003"/>
                  </a:cubicBezTo>
                  <a:lnTo>
                    <a:pt x="289065" y="160909"/>
                  </a:lnTo>
                  <a:moveTo>
                    <a:pt x="345581" y="479806"/>
                  </a:moveTo>
                  <a:lnTo>
                    <a:pt x="225946" y="436118"/>
                  </a:lnTo>
                  <a:cubicBezTo>
                    <a:pt x="205119" y="428625"/>
                    <a:pt x="194450" y="405638"/>
                    <a:pt x="202071" y="384937"/>
                  </a:cubicBezTo>
                  <a:cubicBezTo>
                    <a:pt x="203848" y="379984"/>
                    <a:pt x="206515" y="375539"/>
                    <a:pt x="209945" y="371856"/>
                  </a:cubicBezTo>
                  <a:cubicBezTo>
                    <a:pt x="195974" y="358394"/>
                    <a:pt x="184418" y="342392"/>
                    <a:pt x="175909" y="324739"/>
                  </a:cubicBezTo>
                  <a:cubicBezTo>
                    <a:pt x="165495" y="303149"/>
                    <a:pt x="159525" y="278892"/>
                    <a:pt x="159398" y="253365"/>
                  </a:cubicBezTo>
                  <a:lnTo>
                    <a:pt x="158763" y="121920"/>
                  </a:lnTo>
                  <a:moveTo>
                    <a:pt x="387236" y="362458"/>
                  </a:moveTo>
                  <a:cubicBezTo>
                    <a:pt x="401587" y="368300"/>
                    <a:pt x="410477" y="383667"/>
                    <a:pt x="406668" y="398780"/>
                  </a:cubicBezTo>
                  <a:cubicBezTo>
                    <a:pt x="404889" y="405765"/>
                    <a:pt x="400825" y="411480"/>
                    <a:pt x="395619" y="415417"/>
                  </a:cubicBezTo>
                  <a:moveTo>
                    <a:pt x="294399" y="376047"/>
                  </a:moveTo>
                  <a:lnTo>
                    <a:pt x="373012" y="404622"/>
                  </a:lnTo>
                  <a:cubicBezTo>
                    <a:pt x="406033" y="416687"/>
                    <a:pt x="432321" y="440817"/>
                    <a:pt x="447181" y="472567"/>
                  </a:cubicBezTo>
                  <a:lnTo>
                    <a:pt x="447815" y="473837"/>
                  </a:lnTo>
                  <a:cubicBezTo>
                    <a:pt x="457086" y="493903"/>
                    <a:pt x="448450" y="517652"/>
                    <a:pt x="428384" y="526923"/>
                  </a:cubicBezTo>
                  <a:cubicBezTo>
                    <a:pt x="422923" y="529463"/>
                    <a:pt x="417209" y="530606"/>
                    <a:pt x="411494" y="530606"/>
                  </a:cubicBezTo>
                  <a:lnTo>
                    <a:pt x="394602" y="530606"/>
                  </a:lnTo>
                  <a:moveTo>
                    <a:pt x="555131" y="1572260"/>
                  </a:moveTo>
                  <a:cubicBezTo>
                    <a:pt x="548653" y="1565783"/>
                    <a:pt x="545097" y="1557020"/>
                    <a:pt x="545097" y="1547876"/>
                  </a:cubicBezTo>
                  <a:lnTo>
                    <a:pt x="545097" y="1547876"/>
                  </a:lnTo>
                  <a:cubicBezTo>
                    <a:pt x="545097" y="1539494"/>
                    <a:pt x="549288" y="1531112"/>
                    <a:pt x="557544" y="1526032"/>
                  </a:cubicBezTo>
                  <a:cubicBezTo>
                    <a:pt x="567831" y="1519809"/>
                    <a:pt x="581420" y="1522222"/>
                    <a:pt x="589928" y="1530858"/>
                  </a:cubicBezTo>
                  <a:lnTo>
                    <a:pt x="635013" y="1575943"/>
                  </a:lnTo>
                  <a:lnTo>
                    <a:pt x="705118" y="1591183"/>
                  </a:lnTo>
                  <a:cubicBezTo>
                    <a:pt x="720993" y="1595374"/>
                    <a:pt x="732169" y="1609725"/>
                    <a:pt x="732169" y="1626235"/>
                  </a:cubicBezTo>
                  <a:lnTo>
                    <a:pt x="732169" y="1628902"/>
                  </a:lnTo>
                  <a:cubicBezTo>
                    <a:pt x="732169" y="1638173"/>
                    <a:pt x="724675" y="1645539"/>
                    <a:pt x="715532" y="1645539"/>
                  </a:cubicBezTo>
                  <a:lnTo>
                    <a:pt x="500774" y="1645539"/>
                  </a:lnTo>
                  <a:cubicBezTo>
                    <a:pt x="491503" y="1645539"/>
                    <a:pt x="484137" y="1638046"/>
                    <a:pt x="484137" y="1628902"/>
                  </a:cubicBezTo>
                  <a:lnTo>
                    <a:pt x="484137" y="1588516"/>
                  </a:lnTo>
                  <a:cubicBezTo>
                    <a:pt x="484137" y="1581912"/>
                    <a:pt x="489471" y="1576578"/>
                    <a:pt x="496075" y="1576578"/>
                  </a:cubicBezTo>
                  <a:lnTo>
                    <a:pt x="513601" y="1576578"/>
                  </a:lnTo>
                  <a:cubicBezTo>
                    <a:pt x="526809" y="1576578"/>
                    <a:pt x="537732" y="1566926"/>
                    <a:pt x="539763" y="1554353"/>
                  </a:cubicBezTo>
                  <a:cubicBezTo>
                    <a:pt x="540145" y="1552067"/>
                    <a:pt x="541922" y="1550162"/>
                    <a:pt x="544335" y="1550162"/>
                  </a:cubicBezTo>
                  <a:lnTo>
                    <a:pt x="545478" y="1550162"/>
                  </a:lnTo>
                </a:path>
              </a:pathLst>
            </a:custGeom>
            <a:noFill/>
            <a:ln w="19050" cap="flat">
              <a:solidFill>
                <a:srgbClr val="51154B"/>
              </a:solidFill>
              <a:prstDash val="solid"/>
              <a:miter/>
            </a:ln>
          </p:spPr>
          <p:txBody>
            <a:bodyPr rtlCol="0" anchor="ctr"/>
            <a:lstStyle/>
            <a:p>
              <a:endParaRPr lang="en-GB"/>
            </a:p>
          </p:txBody>
        </p:sp>
      </p:grpSp>
      <p:grpSp>
        <p:nvGrpSpPr>
          <p:cNvPr id="230" name="Group 229">
            <a:extLst>
              <a:ext uri="{FF2B5EF4-FFF2-40B4-BE49-F238E27FC236}">
                <a16:creationId xmlns:a16="http://schemas.microsoft.com/office/drawing/2014/main" id="{1EAEC174-99CD-AC89-191C-BCD7E38F9A83}"/>
              </a:ext>
            </a:extLst>
          </p:cNvPr>
          <p:cNvGrpSpPr/>
          <p:nvPr userDrawn="1"/>
        </p:nvGrpSpPr>
        <p:grpSpPr>
          <a:xfrm>
            <a:off x="8073953" y="3236885"/>
            <a:ext cx="1009165" cy="1009242"/>
            <a:chOff x="-4923590" y="2940474"/>
            <a:chExt cx="1009165" cy="1009242"/>
          </a:xfrm>
        </p:grpSpPr>
        <p:sp>
          <p:nvSpPr>
            <p:cNvPr id="216" name="Freeform: Shape 215">
              <a:extLst>
                <a:ext uri="{FF2B5EF4-FFF2-40B4-BE49-F238E27FC236}">
                  <a16:creationId xmlns:a16="http://schemas.microsoft.com/office/drawing/2014/main" id="{53D1F69B-0258-8899-601C-1390DC4B153A}"/>
                </a:ext>
              </a:extLst>
            </p:cNvPr>
            <p:cNvSpPr/>
            <p:nvPr/>
          </p:nvSpPr>
          <p:spPr>
            <a:xfrm>
              <a:off x="-4097328" y="3766736"/>
              <a:ext cx="116839" cy="116840"/>
            </a:xfrm>
            <a:custGeom>
              <a:avLst/>
              <a:gdLst>
                <a:gd name="connsiteX0" fmla="*/ 67056 w 116839"/>
                <a:gd name="connsiteY0" fmla="*/ 0 h 116840"/>
                <a:gd name="connsiteX1" fmla="*/ 116839 w 116839"/>
                <a:gd name="connsiteY1" fmla="*/ 116840 h 116840"/>
                <a:gd name="connsiteX2" fmla="*/ 0 w 116839"/>
                <a:gd name="connsiteY2" fmla="*/ 67056 h 116840"/>
                <a:gd name="connsiteX3" fmla="*/ 67056 w 116839"/>
                <a:gd name="connsiteY3" fmla="*/ 0 h 116840"/>
              </a:gdLst>
              <a:ahLst/>
              <a:cxnLst>
                <a:cxn ang="0">
                  <a:pos x="connsiteX0" y="connsiteY0"/>
                </a:cxn>
                <a:cxn ang="0">
                  <a:pos x="connsiteX1" y="connsiteY1"/>
                </a:cxn>
                <a:cxn ang="0">
                  <a:pos x="connsiteX2" y="connsiteY2"/>
                </a:cxn>
                <a:cxn ang="0">
                  <a:pos x="connsiteX3" y="connsiteY3"/>
                </a:cxn>
              </a:cxnLst>
              <a:rect l="l" t="t" r="r" b="b"/>
              <a:pathLst>
                <a:path w="116839" h="116840">
                  <a:moveTo>
                    <a:pt x="67056" y="0"/>
                  </a:moveTo>
                  <a:lnTo>
                    <a:pt x="116839" y="116840"/>
                  </a:lnTo>
                  <a:lnTo>
                    <a:pt x="0" y="67056"/>
                  </a:lnTo>
                  <a:lnTo>
                    <a:pt x="67056" y="0"/>
                  </a:lnTo>
                  <a:close/>
                </a:path>
              </a:pathLst>
            </a:custGeom>
            <a:solidFill>
              <a:srgbClr val="FFE38F"/>
            </a:solidFill>
            <a:ln w="0" cap="flat">
              <a:noFill/>
              <a:prstDash val="solid"/>
              <a:miter/>
            </a:ln>
          </p:spPr>
          <p:txBody>
            <a:bodyPr rtlCol="0" anchor="ctr"/>
            <a:lstStyle/>
            <a:p>
              <a:endParaRPr lang="en-GB"/>
            </a:p>
          </p:txBody>
        </p:sp>
        <p:sp>
          <p:nvSpPr>
            <p:cNvPr id="217" name="Freeform: Shape 216">
              <a:extLst>
                <a:ext uri="{FF2B5EF4-FFF2-40B4-BE49-F238E27FC236}">
                  <a16:creationId xmlns:a16="http://schemas.microsoft.com/office/drawing/2014/main" id="{1D125598-3A98-180C-C1AC-AAA4BF7785B0}"/>
                </a:ext>
              </a:extLst>
            </p:cNvPr>
            <p:cNvSpPr/>
            <p:nvPr/>
          </p:nvSpPr>
          <p:spPr>
            <a:xfrm>
              <a:off x="-4923590" y="2940475"/>
              <a:ext cx="1009142" cy="1009142"/>
            </a:xfrm>
            <a:custGeom>
              <a:avLst/>
              <a:gdLst>
                <a:gd name="connsiteX0" fmla="*/ 1009142 w 1009142"/>
                <a:gd name="connsiteY0" fmla="*/ 504571 h 1009142"/>
                <a:gd name="connsiteX1" fmla="*/ 504571 w 1009142"/>
                <a:gd name="connsiteY1" fmla="*/ 1009142 h 1009142"/>
                <a:gd name="connsiteX2" fmla="*/ 0 w 1009142"/>
                <a:gd name="connsiteY2" fmla="*/ 504571 h 1009142"/>
                <a:gd name="connsiteX3" fmla="*/ 504571 w 1009142"/>
                <a:gd name="connsiteY3" fmla="*/ 0 h 1009142"/>
                <a:gd name="connsiteX4" fmla="*/ 1009142 w 1009142"/>
                <a:gd name="connsiteY4" fmla="*/ 504571 h 100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9142" h="1009142">
                  <a:moveTo>
                    <a:pt x="1009142" y="504571"/>
                  </a:moveTo>
                  <a:cubicBezTo>
                    <a:pt x="1009142" y="783238"/>
                    <a:pt x="783238" y="1009142"/>
                    <a:pt x="504571" y="1009142"/>
                  </a:cubicBezTo>
                  <a:cubicBezTo>
                    <a:pt x="225904" y="1009142"/>
                    <a:pt x="0" y="783238"/>
                    <a:pt x="0" y="504571"/>
                  </a:cubicBezTo>
                  <a:cubicBezTo>
                    <a:pt x="0" y="225904"/>
                    <a:pt x="225904" y="0"/>
                    <a:pt x="504571" y="0"/>
                  </a:cubicBezTo>
                  <a:cubicBezTo>
                    <a:pt x="783238" y="0"/>
                    <a:pt x="1009142" y="225904"/>
                    <a:pt x="1009142" y="504571"/>
                  </a:cubicBezTo>
                  <a:close/>
                </a:path>
              </a:pathLst>
            </a:custGeom>
            <a:solidFill>
              <a:srgbClr val="FFE38F"/>
            </a:solidFill>
            <a:ln w="0" cap="flat">
              <a:noFill/>
              <a:prstDash val="solid"/>
              <a:miter/>
            </a:ln>
          </p:spPr>
          <p:txBody>
            <a:bodyPr rtlCol="0" anchor="ctr"/>
            <a:lstStyle/>
            <a:p>
              <a:endParaRPr lang="en-GB"/>
            </a:p>
          </p:txBody>
        </p:sp>
        <p:sp>
          <p:nvSpPr>
            <p:cNvPr id="218" name="Freeform: Shape 217">
              <a:extLst>
                <a:ext uri="{FF2B5EF4-FFF2-40B4-BE49-F238E27FC236}">
                  <a16:creationId xmlns:a16="http://schemas.microsoft.com/office/drawing/2014/main" id="{F2A3D125-4361-504C-A131-1EA3C88E7B81}"/>
                </a:ext>
              </a:extLst>
            </p:cNvPr>
            <p:cNvSpPr/>
            <p:nvPr/>
          </p:nvSpPr>
          <p:spPr>
            <a:xfrm>
              <a:off x="-4895651" y="2940474"/>
              <a:ext cx="981226" cy="1009242"/>
            </a:xfrm>
            <a:custGeom>
              <a:avLst/>
              <a:gdLst>
                <a:gd name="connsiteX0" fmla="*/ 0 w 981226"/>
                <a:gd name="connsiteY0" fmla="*/ 338963 h 1009242"/>
                <a:gd name="connsiteX1" fmla="*/ 119888 w 981226"/>
                <a:gd name="connsiteY1" fmla="*/ 147828 h 1009242"/>
                <a:gd name="connsiteX2" fmla="*/ 833501 w 981226"/>
                <a:gd name="connsiteY2" fmla="*/ 147828 h 1009242"/>
                <a:gd name="connsiteX3" fmla="*/ 865378 w 981226"/>
                <a:gd name="connsiteY3" fmla="*/ 826262 h 1009242"/>
                <a:gd name="connsiteX4" fmla="*/ 915162 w 981226"/>
                <a:gd name="connsiteY4" fmla="*/ 943229 h 1009242"/>
                <a:gd name="connsiteX5" fmla="*/ 798195 w 981226"/>
                <a:gd name="connsiteY5" fmla="*/ 893445 h 1009242"/>
                <a:gd name="connsiteX6" fmla="*/ 119761 w 981226"/>
                <a:gd name="connsiteY6" fmla="*/ 861568 h 1009242"/>
                <a:gd name="connsiteX7" fmla="*/ 9272 w 981226"/>
                <a:gd name="connsiteY7" fmla="*/ 695452 h 100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226" h="1009242">
                  <a:moveTo>
                    <a:pt x="0" y="338963"/>
                  </a:moveTo>
                  <a:cubicBezTo>
                    <a:pt x="24257" y="269113"/>
                    <a:pt x="64135" y="203581"/>
                    <a:pt x="119888" y="147828"/>
                  </a:cubicBezTo>
                  <a:cubicBezTo>
                    <a:pt x="316992" y="-49276"/>
                    <a:pt x="636398" y="-49276"/>
                    <a:pt x="833501" y="147828"/>
                  </a:cubicBezTo>
                  <a:cubicBezTo>
                    <a:pt x="1019175" y="333502"/>
                    <a:pt x="1029843" y="628015"/>
                    <a:pt x="865378" y="826262"/>
                  </a:cubicBezTo>
                  <a:lnTo>
                    <a:pt x="915162" y="943229"/>
                  </a:lnTo>
                  <a:lnTo>
                    <a:pt x="798195" y="893445"/>
                  </a:lnTo>
                  <a:cubicBezTo>
                    <a:pt x="599948" y="1057783"/>
                    <a:pt x="305562" y="1047242"/>
                    <a:pt x="119761" y="861568"/>
                  </a:cubicBezTo>
                  <a:cubicBezTo>
                    <a:pt x="70739" y="812546"/>
                    <a:pt x="33910" y="755904"/>
                    <a:pt x="9272" y="695452"/>
                  </a:cubicBezTo>
                </a:path>
              </a:pathLst>
            </a:custGeom>
            <a:noFill/>
            <a:ln w="19050" cap="flat">
              <a:solidFill>
                <a:srgbClr val="3D342A"/>
              </a:solidFill>
              <a:prstDash val="solid"/>
              <a:miter/>
            </a:ln>
          </p:spPr>
          <p:txBody>
            <a:bodyPr rtlCol="0" anchor="ctr"/>
            <a:lstStyle/>
            <a:p>
              <a:endParaRPr lang="en-GB"/>
            </a:p>
          </p:txBody>
        </p:sp>
        <p:sp>
          <p:nvSpPr>
            <p:cNvPr id="219" name="Freeform: Shape 218">
              <a:extLst>
                <a:ext uri="{FF2B5EF4-FFF2-40B4-BE49-F238E27FC236}">
                  <a16:creationId xmlns:a16="http://schemas.microsoft.com/office/drawing/2014/main" id="{CA2BA2AE-ADDD-88DA-DA7B-822223DB65CB}"/>
                </a:ext>
              </a:extLst>
            </p:cNvPr>
            <p:cNvSpPr/>
            <p:nvPr/>
          </p:nvSpPr>
          <p:spPr>
            <a:xfrm>
              <a:off x="-4788336" y="3160566"/>
              <a:ext cx="740918" cy="568959"/>
            </a:xfrm>
            <a:custGeom>
              <a:avLst/>
              <a:gdLst>
                <a:gd name="connsiteX0" fmla="*/ 603758 w 740918"/>
                <a:gd name="connsiteY0" fmla="*/ 568960 h 568959"/>
                <a:gd name="connsiteX1" fmla="*/ 138557 w 740918"/>
                <a:gd name="connsiteY1" fmla="*/ 568960 h 568959"/>
                <a:gd name="connsiteX2" fmla="*/ 460502 w 740918"/>
                <a:gd name="connsiteY2" fmla="*/ 497840 h 568959"/>
                <a:gd name="connsiteX3" fmla="*/ 455676 w 740918"/>
                <a:gd name="connsiteY3" fmla="*/ 497840 h 568959"/>
                <a:gd name="connsiteX4" fmla="*/ 71120 w 740918"/>
                <a:gd name="connsiteY4" fmla="*/ 497840 h 568959"/>
                <a:gd name="connsiteX5" fmla="*/ 555625 w 740918"/>
                <a:gd name="connsiteY5" fmla="*/ 497840 h 568959"/>
                <a:gd name="connsiteX6" fmla="*/ 669163 w 740918"/>
                <a:gd name="connsiteY6" fmla="*/ 497840 h 568959"/>
                <a:gd name="connsiteX7" fmla="*/ 711327 w 740918"/>
                <a:gd name="connsiteY7" fmla="*/ 426720 h 568959"/>
                <a:gd name="connsiteX8" fmla="*/ 27432 w 740918"/>
                <a:gd name="connsiteY8" fmla="*/ 426720 h 568959"/>
                <a:gd name="connsiteX9" fmla="*/ 17526 w 740918"/>
                <a:gd name="connsiteY9" fmla="*/ 355600 h 568959"/>
                <a:gd name="connsiteX10" fmla="*/ 507619 w 740918"/>
                <a:gd name="connsiteY10" fmla="*/ 355600 h 568959"/>
                <a:gd name="connsiteX11" fmla="*/ 740918 w 740918"/>
                <a:gd name="connsiteY11" fmla="*/ 213360 h 568959"/>
                <a:gd name="connsiteX12" fmla="*/ 0 w 740918"/>
                <a:gd name="connsiteY12" fmla="*/ 213360 h 568959"/>
                <a:gd name="connsiteX13" fmla="*/ 162052 w 740918"/>
                <a:gd name="connsiteY13" fmla="*/ 142240 h 568959"/>
                <a:gd name="connsiteX14" fmla="*/ 21209 w 740918"/>
                <a:gd name="connsiteY14" fmla="*/ 142240 h 568959"/>
                <a:gd name="connsiteX15" fmla="*/ 669671 w 740918"/>
                <a:gd name="connsiteY15" fmla="*/ 142240 h 568959"/>
                <a:gd name="connsiteX16" fmla="*/ 207264 w 740918"/>
                <a:gd name="connsiteY16" fmla="*/ 142240 h 568959"/>
                <a:gd name="connsiteX17" fmla="*/ 600202 w 740918"/>
                <a:gd name="connsiteY17" fmla="*/ 71120 h 568959"/>
                <a:gd name="connsiteX18" fmla="*/ 459740 w 740918"/>
                <a:gd name="connsiteY18" fmla="*/ 71120 h 568959"/>
                <a:gd name="connsiteX19" fmla="*/ 382778 w 740918"/>
                <a:gd name="connsiteY19" fmla="*/ 71120 h 568959"/>
                <a:gd name="connsiteX20" fmla="*/ 54737 w 740918"/>
                <a:gd name="connsiteY20" fmla="*/ 71120 h 568959"/>
                <a:gd name="connsiteX21" fmla="*/ 575691 w 740918"/>
                <a:gd name="connsiteY21" fmla="*/ 0 h 568959"/>
                <a:gd name="connsiteX22" fmla="*/ 114173 w 740918"/>
                <a:gd name="connsiteY22" fmla="*/ 0 h 568959"/>
                <a:gd name="connsiteX23" fmla="*/ 603504 w 740918"/>
                <a:gd name="connsiteY23" fmla="*/ 355600 h 568959"/>
                <a:gd name="connsiteX24" fmla="*/ 717042 w 740918"/>
                <a:gd name="connsiteY24" fmla="*/ 355600 h 56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0918" h="568959">
                  <a:moveTo>
                    <a:pt x="603758" y="568960"/>
                  </a:moveTo>
                  <a:lnTo>
                    <a:pt x="138557" y="568960"/>
                  </a:lnTo>
                  <a:moveTo>
                    <a:pt x="460502" y="497840"/>
                  </a:moveTo>
                  <a:lnTo>
                    <a:pt x="455676" y="497840"/>
                  </a:lnTo>
                  <a:cubicBezTo>
                    <a:pt x="455676" y="497840"/>
                    <a:pt x="71120" y="497840"/>
                    <a:pt x="71120" y="497840"/>
                  </a:cubicBezTo>
                  <a:moveTo>
                    <a:pt x="555625" y="497840"/>
                  </a:moveTo>
                  <a:lnTo>
                    <a:pt x="669163" y="497840"/>
                  </a:lnTo>
                  <a:moveTo>
                    <a:pt x="711327" y="426720"/>
                  </a:moveTo>
                  <a:lnTo>
                    <a:pt x="27432" y="426720"/>
                  </a:lnTo>
                  <a:moveTo>
                    <a:pt x="17526" y="355600"/>
                  </a:moveTo>
                  <a:lnTo>
                    <a:pt x="507619" y="355600"/>
                  </a:lnTo>
                  <a:moveTo>
                    <a:pt x="740918" y="213360"/>
                  </a:moveTo>
                  <a:lnTo>
                    <a:pt x="0" y="213360"/>
                  </a:lnTo>
                  <a:moveTo>
                    <a:pt x="162052" y="142240"/>
                  </a:moveTo>
                  <a:lnTo>
                    <a:pt x="21209" y="142240"/>
                  </a:lnTo>
                  <a:moveTo>
                    <a:pt x="669671" y="142240"/>
                  </a:moveTo>
                  <a:lnTo>
                    <a:pt x="207264" y="142240"/>
                  </a:lnTo>
                  <a:moveTo>
                    <a:pt x="600202" y="71120"/>
                  </a:moveTo>
                  <a:lnTo>
                    <a:pt x="459740" y="71120"/>
                  </a:lnTo>
                  <a:cubicBezTo>
                    <a:pt x="459740" y="71120"/>
                    <a:pt x="382778" y="71120"/>
                    <a:pt x="382778" y="71120"/>
                  </a:cubicBezTo>
                  <a:lnTo>
                    <a:pt x="54737" y="71120"/>
                  </a:lnTo>
                  <a:moveTo>
                    <a:pt x="575691" y="0"/>
                  </a:moveTo>
                  <a:lnTo>
                    <a:pt x="114173" y="0"/>
                  </a:lnTo>
                  <a:moveTo>
                    <a:pt x="603504" y="355600"/>
                  </a:moveTo>
                  <a:lnTo>
                    <a:pt x="717042" y="355600"/>
                  </a:lnTo>
                </a:path>
              </a:pathLst>
            </a:custGeom>
            <a:noFill/>
            <a:ln w="19050" cap="flat">
              <a:solidFill>
                <a:srgbClr val="3D342A"/>
              </a:solidFill>
              <a:prstDash val="solid"/>
              <a:miter/>
            </a:ln>
          </p:spPr>
          <p:txBody>
            <a:bodyPr rtlCol="0" anchor="ctr"/>
            <a:lstStyle/>
            <a:p>
              <a:endParaRPr lang="en-GB"/>
            </a:p>
          </p:txBody>
        </p:sp>
      </p:grpSp>
      <p:grpSp>
        <p:nvGrpSpPr>
          <p:cNvPr id="229" name="Group 228">
            <a:extLst>
              <a:ext uri="{FF2B5EF4-FFF2-40B4-BE49-F238E27FC236}">
                <a16:creationId xmlns:a16="http://schemas.microsoft.com/office/drawing/2014/main" id="{E4F71268-2646-A90A-8084-DD6760ED99AC}"/>
              </a:ext>
            </a:extLst>
          </p:cNvPr>
          <p:cNvGrpSpPr/>
          <p:nvPr userDrawn="1"/>
        </p:nvGrpSpPr>
        <p:grpSpPr>
          <a:xfrm>
            <a:off x="7692759" y="3175291"/>
            <a:ext cx="638115" cy="638113"/>
            <a:chOff x="-5304784" y="2878880"/>
            <a:chExt cx="638115" cy="638113"/>
          </a:xfrm>
        </p:grpSpPr>
        <p:sp>
          <p:nvSpPr>
            <p:cNvPr id="222" name="Freeform: Shape 221">
              <a:extLst>
                <a:ext uri="{FF2B5EF4-FFF2-40B4-BE49-F238E27FC236}">
                  <a16:creationId xmlns:a16="http://schemas.microsoft.com/office/drawing/2014/main" id="{2BD4E9D2-D6D0-0EB4-B851-A24C41BCCBF0}"/>
                </a:ext>
              </a:extLst>
            </p:cNvPr>
            <p:cNvSpPr/>
            <p:nvPr/>
          </p:nvSpPr>
          <p:spPr>
            <a:xfrm>
              <a:off x="-5263062" y="3401357"/>
              <a:ext cx="73914" cy="73914"/>
            </a:xfrm>
            <a:custGeom>
              <a:avLst/>
              <a:gdLst>
                <a:gd name="connsiteX0" fmla="*/ 31496 w 73914"/>
                <a:gd name="connsiteY0" fmla="*/ 0 h 73914"/>
                <a:gd name="connsiteX1" fmla="*/ 0 w 73914"/>
                <a:gd name="connsiteY1" fmla="*/ 73914 h 73914"/>
                <a:gd name="connsiteX2" fmla="*/ 73914 w 73914"/>
                <a:gd name="connsiteY2" fmla="*/ 42418 h 73914"/>
                <a:gd name="connsiteX3" fmla="*/ 31496 w 73914"/>
                <a:gd name="connsiteY3" fmla="*/ 0 h 73914"/>
              </a:gdLst>
              <a:ahLst/>
              <a:cxnLst>
                <a:cxn ang="0">
                  <a:pos x="connsiteX0" y="connsiteY0"/>
                </a:cxn>
                <a:cxn ang="0">
                  <a:pos x="connsiteX1" y="connsiteY1"/>
                </a:cxn>
                <a:cxn ang="0">
                  <a:pos x="connsiteX2" y="connsiteY2"/>
                </a:cxn>
                <a:cxn ang="0">
                  <a:pos x="connsiteX3" y="connsiteY3"/>
                </a:cxn>
              </a:cxnLst>
              <a:rect l="l" t="t" r="r" b="b"/>
              <a:pathLst>
                <a:path w="73914" h="73914">
                  <a:moveTo>
                    <a:pt x="31496" y="0"/>
                  </a:moveTo>
                  <a:lnTo>
                    <a:pt x="0" y="73914"/>
                  </a:lnTo>
                  <a:lnTo>
                    <a:pt x="73914" y="42418"/>
                  </a:lnTo>
                  <a:lnTo>
                    <a:pt x="31496" y="0"/>
                  </a:lnTo>
                  <a:close/>
                </a:path>
              </a:pathLst>
            </a:custGeom>
            <a:solidFill>
              <a:srgbClr val="F5A1DF"/>
            </a:solidFill>
            <a:ln w="0" cap="flat">
              <a:noFill/>
              <a:prstDash val="solid"/>
              <a:miter/>
            </a:ln>
          </p:spPr>
          <p:txBody>
            <a:bodyPr rtlCol="0" anchor="ctr"/>
            <a:lstStyle/>
            <a:p>
              <a:endParaRPr lang="en-GB"/>
            </a:p>
          </p:txBody>
        </p:sp>
        <p:sp>
          <p:nvSpPr>
            <p:cNvPr id="223" name="Freeform: Shape 222">
              <a:extLst>
                <a:ext uri="{FF2B5EF4-FFF2-40B4-BE49-F238E27FC236}">
                  <a16:creationId xmlns:a16="http://schemas.microsoft.com/office/drawing/2014/main" id="{3914B77A-B791-FCB4-75F5-1EC794315BEB}"/>
                </a:ext>
              </a:extLst>
            </p:cNvPr>
            <p:cNvSpPr/>
            <p:nvPr/>
          </p:nvSpPr>
          <p:spPr>
            <a:xfrm>
              <a:off x="-5304717" y="2878880"/>
              <a:ext cx="638048" cy="638048"/>
            </a:xfrm>
            <a:custGeom>
              <a:avLst/>
              <a:gdLst>
                <a:gd name="connsiteX0" fmla="*/ 638048 w 638048"/>
                <a:gd name="connsiteY0" fmla="*/ 319024 h 638048"/>
                <a:gd name="connsiteX1" fmla="*/ 319024 w 638048"/>
                <a:gd name="connsiteY1" fmla="*/ 638048 h 638048"/>
                <a:gd name="connsiteX2" fmla="*/ 0 w 638048"/>
                <a:gd name="connsiteY2" fmla="*/ 319024 h 638048"/>
                <a:gd name="connsiteX3" fmla="*/ 319024 w 638048"/>
                <a:gd name="connsiteY3" fmla="*/ 0 h 638048"/>
                <a:gd name="connsiteX4" fmla="*/ 638048 w 638048"/>
                <a:gd name="connsiteY4" fmla="*/ 319024 h 638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048" h="638048">
                  <a:moveTo>
                    <a:pt x="638048" y="319024"/>
                  </a:moveTo>
                  <a:cubicBezTo>
                    <a:pt x="638048" y="495216"/>
                    <a:pt x="495217" y="638048"/>
                    <a:pt x="319024" y="638048"/>
                  </a:cubicBezTo>
                  <a:cubicBezTo>
                    <a:pt x="142832" y="638048"/>
                    <a:pt x="0" y="495216"/>
                    <a:pt x="0" y="319024"/>
                  </a:cubicBezTo>
                  <a:cubicBezTo>
                    <a:pt x="0" y="142832"/>
                    <a:pt x="142832" y="0"/>
                    <a:pt x="319024" y="0"/>
                  </a:cubicBezTo>
                  <a:cubicBezTo>
                    <a:pt x="495217" y="0"/>
                    <a:pt x="638048" y="142832"/>
                    <a:pt x="638048" y="319024"/>
                  </a:cubicBezTo>
                  <a:close/>
                </a:path>
              </a:pathLst>
            </a:custGeom>
            <a:solidFill>
              <a:srgbClr val="F5A1DF"/>
            </a:solidFill>
            <a:ln w="0" cap="flat">
              <a:noFill/>
              <a:prstDash val="solid"/>
              <a:miter/>
            </a:ln>
          </p:spPr>
          <p:txBody>
            <a:bodyPr rtlCol="0" anchor="ctr"/>
            <a:lstStyle/>
            <a:p>
              <a:endParaRPr lang="en-GB"/>
            </a:p>
          </p:txBody>
        </p:sp>
        <p:sp>
          <p:nvSpPr>
            <p:cNvPr id="224" name="Freeform: Shape 223">
              <a:extLst>
                <a:ext uri="{FF2B5EF4-FFF2-40B4-BE49-F238E27FC236}">
                  <a16:creationId xmlns:a16="http://schemas.microsoft.com/office/drawing/2014/main" id="{2C73733E-DFFD-6C25-F123-DA5F6C3D1305}"/>
                </a:ext>
              </a:extLst>
            </p:cNvPr>
            <p:cNvSpPr/>
            <p:nvPr/>
          </p:nvSpPr>
          <p:spPr>
            <a:xfrm>
              <a:off x="-5304784" y="2885738"/>
              <a:ext cx="638082" cy="631255"/>
            </a:xfrm>
            <a:custGeom>
              <a:avLst/>
              <a:gdLst>
                <a:gd name="connsiteX0" fmla="*/ 253177 w 638082"/>
                <a:gd name="connsiteY0" fmla="*/ 0 h 631255"/>
                <a:gd name="connsiteX1" fmla="*/ 93411 w 638082"/>
                <a:gd name="connsiteY1" fmla="*/ 86614 h 631255"/>
                <a:gd name="connsiteX2" fmla="*/ 73218 w 638082"/>
                <a:gd name="connsiteY2" fmla="*/ 515620 h 631255"/>
                <a:gd name="connsiteX3" fmla="*/ 73218 w 638082"/>
                <a:gd name="connsiteY3" fmla="*/ 515620 h 631255"/>
                <a:gd name="connsiteX4" fmla="*/ 41722 w 638082"/>
                <a:gd name="connsiteY4" fmla="*/ 589534 h 631255"/>
                <a:gd name="connsiteX5" fmla="*/ 115636 w 638082"/>
                <a:gd name="connsiteY5" fmla="*/ 558038 h 631255"/>
                <a:gd name="connsiteX6" fmla="*/ 115636 w 638082"/>
                <a:gd name="connsiteY6" fmla="*/ 558038 h 631255"/>
                <a:gd name="connsiteX7" fmla="*/ 544643 w 638082"/>
                <a:gd name="connsiteY7" fmla="*/ 537845 h 631255"/>
                <a:gd name="connsiteX8" fmla="*/ 544643 w 638082"/>
                <a:gd name="connsiteY8" fmla="*/ 86614 h 631255"/>
                <a:gd name="connsiteX9" fmla="*/ 465648 w 638082"/>
                <a:gd name="connsiteY9" fmla="*/ 28702 h 63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082" h="631255">
                  <a:moveTo>
                    <a:pt x="253177" y="0"/>
                  </a:moveTo>
                  <a:cubicBezTo>
                    <a:pt x="194631" y="12319"/>
                    <a:pt x="138877" y="41148"/>
                    <a:pt x="93411" y="86614"/>
                  </a:cubicBezTo>
                  <a:cubicBezTo>
                    <a:pt x="-24064" y="204089"/>
                    <a:pt x="-30668" y="390271"/>
                    <a:pt x="73218" y="515620"/>
                  </a:cubicBezTo>
                  <a:lnTo>
                    <a:pt x="73218" y="515620"/>
                  </a:lnTo>
                  <a:cubicBezTo>
                    <a:pt x="73218" y="515620"/>
                    <a:pt x="41722" y="589534"/>
                    <a:pt x="41722" y="589534"/>
                  </a:cubicBezTo>
                  <a:lnTo>
                    <a:pt x="115636" y="558038"/>
                  </a:lnTo>
                  <a:lnTo>
                    <a:pt x="115636" y="558038"/>
                  </a:lnTo>
                  <a:cubicBezTo>
                    <a:pt x="240985" y="661924"/>
                    <a:pt x="427168" y="655320"/>
                    <a:pt x="544643" y="537845"/>
                  </a:cubicBezTo>
                  <a:cubicBezTo>
                    <a:pt x="669230" y="413258"/>
                    <a:pt x="669230" y="211201"/>
                    <a:pt x="544643" y="86614"/>
                  </a:cubicBezTo>
                  <a:cubicBezTo>
                    <a:pt x="520766" y="62738"/>
                    <a:pt x="494096" y="43434"/>
                    <a:pt x="465648" y="28702"/>
                  </a:cubicBezTo>
                </a:path>
              </a:pathLst>
            </a:custGeom>
            <a:noFill/>
            <a:ln w="19050" cap="flat">
              <a:solidFill>
                <a:srgbClr val="51154B"/>
              </a:solidFill>
              <a:prstDash val="solid"/>
              <a:miter/>
            </a:ln>
          </p:spPr>
          <p:txBody>
            <a:bodyPr rtlCol="0" anchor="ctr"/>
            <a:lstStyle/>
            <a:p>
              <a:endParaRPr lang="en-GB"/>
            </a:p>
          </p:txBody>
        </p:sp>
        <p:sp>
          <p:nvSpPr>
            <p:cNvPr id="225" name="Freeform: Shape 224">
              <a:extLst>
                <a:ext uri="{FF2B5EF4-FFF2-40B4-BE49-F238E27FC236}">
                  <a16:creationId xmlns:a16="http://schemas.microsoft.com/office/drawing/2014/main" id="{48242915-C4D3-AF9D-34C8-374B829F817A}"/>
                </a:ext>
              </a:extLst>
            </p:cNvPr>
            <p:cNvSpPr/>
            <p:nvPr/>
          </p:nvSpPr>
          <p:spPr>
            <a:xfrm>
              <a:off x="-4991281" y="3038519"/>
              <a:ext cx="84582" cy="84582"/>
            </a:xfrm>
            <a:custGeom>
              <a:avLst/>
              <a:gdLst>
                <a:gd name="connsiteX0" fmla="*/ 84582 w 84582"/>
                <a:gd name="connsiteY0" fmla="*/ 42291 h 84582"/>
                <a:gd name="connsiteX1" fmla="*/ 42291 w 84582"/>
                <a:gd name="connsiteY1" fmla="*/ 84582 h 84582"/>
                <a:gd name="connsiteX2" fmla="*/ -1 w 84582"/>
                <a:gd name="connsiteY2" fmla="*/ 42291 h 84582"/>
                <a:gd name="connsiteX3" fmla="*/ 42291 w 84582"/>
                <a:gd name="connsiteY3" fmla="*/ 0 h 84582"/>
                <a:gd name="connsiteX4" fmla="*/ 84582 w 84582"/>
                <a:gd name="connsiteY4" fmla="*/ 42291 h 84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 h="84582">
                  <a:moveTo>
                    <a:pt x="84582" y="42291"/>
                  </a:moveTo>
                  <a:cubicBezTo>
                    <a:pt x="84582" y="65648"/>
                    <a:pt x="65647" y="84582"/>
                    <a:pt x="42291" y="84582"/>
                  </a:cubicBezTo>
                  <a:cubicBezTo>
                    <a:pt x="18934" y="84582"/>
                    <a:pt x="-1" y="65648"/>
                    <a:pt x="-1" y="42291"/>
                  </a:cubicBezTo>
                  <a:cubicBezTo>
                    <a:pt x="-1" y="18934"/>
                    <a:pt x="18934" y="0"/>
                    <a:pt x="42291" y="0"/>
                  </a:cubicBezTo>
                  <a:cubicBezTo>
                    <a:pt x="65647" y="0"/>
                    <a:pt x="84582" y="18934"/>
                    <a:pt x="84582" y="42291"/>
                  </a:cubicBezTo>
                  <a:close/>
                </a:path>
              </a:pathLst>
            </a:custGeom>
            <a:solidFill>
              <a:srgbClr val="FFDCF7"/>
            </a:solidFill>
            <a:ln w="0" cap="flat">
              <a:noFill/>
              <a:prstDash val="solid"/>
              <a:miter/>
            </a:ln>
          </p:spPr>
          <p:txBody>
            <a:bodyPr rtlCol="0" anchor="ctr"/>
            <a:lstStyle/>
            <a:p>
              <a:endParaRPr lang="en-GB"/>
            </a:p>
          </p:txBody>
        </p:sp>
        <p:sp>
          <p:nvSpPr>
            <p:cNvPr id="227" name="Freeform: Shape 226">
              <a:extLst>
                <a:ext uri="{FF2B5EF4-FFF2-40B4-BE49-F238E27FC236}">
                  <a16:creationId xmlns:a16="http://schemas.microsoft.com/office/drawing/2014/main" id="{106A4099-36C0-4E96-54D9-155F5E2D91FD}"/>
                </a:ext>
              </a:extLst>
            </p:cNvPr>
            <p:cNvSpPr/>
            <p:nvPr/>
          </p:nvSpPr>
          <p:spPr>
            <a:xfrm>
              <a:off x="-5113964" y="2990385"/>
              <a:ext cx="256413" cy="416941"/>
            </a:xfrm>
            <a:custGeom>
              <a:avLst/>
              <a:gdLst>
                <a:gd name="connsiteX0" fmla="*/ 80391 w 256413"/>
                <a:gd name="connsiteY0" fmla="*/ 373888 h 416941"/>
                <a:gd name="connsiteX1" fmla="*/ 176023 w 256413"/>
                <a:gd name="connsiteY1" fmla="*/ 356997 h 416941"/>
                <a:gd name="connsiteX2" fmla="*/ 128143 w 256413"/>
                <a:gd name="connsiteY2" fmla="*/ 0 h 416941"/>
                <a:gd name="connsiteX3" fmla="*/ 0 w 256413"/>
                <a:gd name="connsiteY3" fmla="*/ 128143 h 416941"/>
                <a:gd name="connsiteX4" fmla="*/ 79629 w 256413"/>
                <a:gd name="connsiteY4" fmla="*/ 322453 h 416941"/>
                <a:gd name="connsiteX5" fmla="*/ 79629 w 256413"/>
                <a:gd name="connsiteY5" fmla="*/ 393065 h 416941"/>
                <a:gd name="connsiteX6" fmla="*/ 104648 w 256413"/>
                <a:gd name="connsiteY6" fmla="*/ 416941 h 416941"/>
                <a:gd name="connsiteX7" fmla="*/ 152909 w 256413"/>
                <a:gd name="connsiteY7" fmla="*/ 416941 h 416941"/>
                <a:gd name="connsiteX8" fmla="*/ 176785 w 256413"/>
                <a:gd name="connsiteY8" fmla="*/ 393065 h 416941"/>
                <a:gd name="connsiteX9" fmla="*/ 176785 w 256413"/>
                <a:gd name="connsiteY9" fmla="*/ 322453 h 416941"/>
                <a:gd name="connsiteX10" fmla="*/ 256413 w 256413"/>
                <a:gd name="connsiteY10" fmla="*/ 128143 h 416941"/>
                <a:gd name="connsiteX11" fmla="*/ 128270 w 256413"/>
                <a:gd name="connsiteY11" fmla="*/ 0 h 416941"/>
                <a:gd name="connsiteX12" fmla="*/ 79629 w 256413"/>
                <a:gd name="connsiteY12" fmla="*/ 322453 h 416941"/>
                <a:gd name="connsiteX13" fmla="*/ 176785 w 256413"/>
                <a:gd name="connsiteY13" fmla="*/ 322453 h 41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13" h="416941">
                  <a:moveTo>
                    <a:pt x="80391" y="373888"/>
                  </a:moveTo>
                  <a:lnTo>
                    <a:pt x="176023" y="356997"/>
                  </a:lnTo>
                  <a:moveTo>
                    <a:pt x="128143" y="0"/>
                  </a:moveTo>
                  <a:cubicBezTo>
                    <a:pt x="74549" y="0"/>
                    <a:pt x="0" y="45847"/>
                    <a:pt x="0" y="128143"/>
                  </a:cubicBezTo>
                  <a:cubicBezTo>
                    <a:pt x="0" y="217805"/>
                    <a:pt x="79629" y="233045"/>
                    <a:pt x="79629" y="322453"/>
                  </a:cubicBezTo>
                  <a:lnTo>
                    <a:pt x="79629" y="393065"/>
                  </a:lnTo>
                  <a:lnTo>
                    <a:pt x="104648" y="416941"/>
                  </a:lnTo>
                  <a:lnTo>
                    <a:pt x="152909" y="416941"/>
                  </a:lnTo>
                  <a:lnTo>
                    <a:pt x="176785" y="393065"/>
                  </a:lnTo>
                  <a:lnTo>
                    <a:pt x="176785" y="322453"/>
                  </a:lnTo>
                  <a:cubicBezTo>
                    <a:pt x="176785" y="232918"/>
                    <a:pt x="256413" y="217805"/>
                    <a:pt x="256413" y="128143"/>
                  </a:cubicBezTo>
                  <a:cubicBezTo>
                    <a:pt x="256413" y="45847"/>
                    <a:pt x="181864" y="0"/>
                    <a:pt x="128270" y="0"/>
                  </a:cubicBezTo>
                  <a:close/>
                  <a:moveTo>
                    <a:pt x="79629" y="322453"/>
                  </a:moveTo>
                  <a:lnTo>
                    <a:pt x="176785" y="322453"/>
                  </a:lnTo>
                </a:path>
              </a:pathLst>
            </a:custGeom>
            <a:noFill/>
            <a:ln w="19050" cap="flat">
              <a:solidFill>
                <a:srgbClr val="51154B"/>
              </a:solidFill>
              <a:prstDash val="solid"/>
              <a:miter/>
            </a:ln>
          </p:spPr>
          <p:txBody>
            <a:bodyPr rtlCol="0" anchor="ctr"/>
            <a:lstStyle/>
            <a:p>
              <a:endParaRPr lang="en-GB"/>
            </a:p>
          </p:txBody>
        </p:sp>
      </p:grpSp>
      <p:grpSp>
        <p:nvGrpSpPr>
          <p:cNvPr id="8" name="Group 7">
            <a:extLst>
              <a:ext uri="{FF2B5EF4-FFF2-40B4-BE49-F238E27FC236}">
                <a16:creationId xmlns:a16="http://schemas.microsoft.com/office/drawing/2014/main" id="{253075FE-379E-4CA5-9A67-41D6A67F56BE}"/>
              </a:ext>
            </a:extLst>
          </p:cNvPr>
          <p:cNvGrpSpPr/>
          <p:nvPr userDrawn="1"/>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grpSp>
        <p:nvGrpSpPr>
          <p:cNvPr id="7" name="Group 6">
            <a:extLst>
              <a:ext uri="{FF2B5EF4-FFF2-40B4-BE49-F238E27FC236}">
                <a16:creationId xmlns:a16="http://schemas.microsoft.com/office/drawing/2014/main" id="{DBD44CD5-C815-4295-97B2-5698B951DAD9}"/>
              </a:ext>
            </a:extLst>
          </p:cNvPr>
          <p:cNvGrpSpPr/>
          <p:nvPr userDrawn="1"/>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26" name="Rectangle 225">
            <a:extLst>
              <a:ext uri="{FF2B5EF4-FFF2-40B4-BE49-F238E27FC236}">
                <a16:creationId xmlns:a16="http://schemas.microsoft.com/office/drawing/2014/main" id="{B8970A7B-0EDE-48E3-BCAE-891A4C617563}"/>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235" name="Rectangle 234">
            <a:extLst>
              <a:ext uri="{FF2B5EF4-FFF2-40B4-BE49-F238E27FC236}">
                <a16:creationId xmlns:a16="http://schemas.microsoft.com/office/drawing/2014/main" id="{B13626B0-F525-4B4E-8A94-385F627892C1}"/>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237" name="Title 1">
            <a:extLst>
              <a:ext uri="{FF2B5EF4-FFF2-40B4-BE49-F238E27FC236}">
                <a16:creationId xmlns:a16="http://schemas.microsoft.com/office/drawing/2014/main" id="{941EDCD1-9D47-49C9-96B5-BF44C29666C8}"/>
              </a:ext>
            </a:extLst>
          </p:cNvPr>
          <p:cNvSpPr>
            <a:spLocks noGrp="1"/>
          </p:cNvSpPr>
          <p:nvPr userDrawn="1">
            <p:ph type="ctrTitle"/>
          </p:nvPr>
        </p:nvSpPr>
        <p:spPr>
          <a:xfrm>
            <a:off x="542926"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238" name="Subtitle 2">
            <a:extLst>
              <a:ext uri="{FF2B5EF4-FFF2-40B4-BE49-F238E27FC236}">
                <a16:creationId xmlns:a16="http://schemas.microsoft.com/office/drawing/2014/main" id="{20440903-31CE-40C0-A264-ED3689013901}"/>
              </a:ext>
            </a:extLst>
          </p:cNvPr>
          <p:cNvSpPr>
            <a:spLocks noGrp="1"/>
          </p:cNvSpPr>
          <p:nvPr userDrawn="1">
            <p:ph type="subTitle" idx="1"/>
          </p:nvPr>
        </p:nvSpPr>
        <p:spPr>
          <a:xfrm>
            <a:off x="542926"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221" name="Animate Illustration Here">
            <a:extLst>
              <a:ext uri="{FF2B5EF4-FFF2-40B4-BE49-F238E27FC236}">
                <a16:creationId xmlns:a16="http://schemas.microsoft.com/office/drawing/2014/main" id="{EF149343-A76C-407F-A339-C303D4818695}"/>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220" name="Rectangle 219">
            <a:extLst>
              <a:ext uri="{FF2B5EF4-FFF2-40B4-BE49-F238E27FC236}">
                <a16:creationId xmlns:a16="http://schemas.microsoft.com/office/drawing/2014/main" id="{BA975D20-A68C-4786-B3BA-33C40B192A4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242" name="Title Section Line">
            <a:extLst>
              <a:ext uri="{FF2B5EF4-FFF2-40B4-BE49-F238E27FC236}">
                <a16:creationId xmlns:a16="http://schemas.microsoft.com/office/drawing/2014/main" id="{47BA2EE7-410A-0340-43DD-2E02B0A4D496}"/>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4" name="Website/Email">
            <a:extLst>
              <a:ext uri="{FF2B5EF4-FFF2-40B4-BE49-F238E27FC236}">
                <a16:creationId xmlns:a16="http://schemas.microsoft.com/office/drawing/2014/main" id="{6AB6A7EF-847A-E502-738C-93DFF7A317A0}"/>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5" name="Info Section Line">
            <a:extLst>
              <a:ext uri="{FF2B5EF4-FFF2-40B4-BE49-F238E27FC236}">
                <a16:creationId xmlns:a16="http://schemas.microsoft.com/office/drawing/2014/main" id="{4464010F-052A-B695-D854-6CAAC8E19B2F}"/>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95812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221"/>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23" presetClass="entr" presetSubtype="16" fill="hold" nodeType="withEffect">
                                      <p:stCondLst>
                                        <p:cond delay="600"/>
                                      </p:stCondLst>
                                      <p:childTnLst>
                                        <p:set>
                                          <p:cBhvr>
                                            <p:cTn id="22" dur="1" fill="hold">
                                              <p:stCondLst>
                                                <p:cond delay="0"/>
                                              </p:stCondLst>
                                            </p:cTn>
                                            <p:tgtEl>
                                              <p:spTgt spid="228"/>
                                            </p:tgtEl>
                                            <p:attrNameLst>
                                              <p:attrName>style.visibility</p:attrName>
                                            </p:attrNameLst>
                                          </p:cBhvr>
                                          <p:to>
                                            <p:strVal val="visible"/>
                                          </p:to>
                                        </p:set>
                                        <p:anim calcmode="lin" valueType="num">
                                          <p:cBhvr>
                                            <p:cTn id="23" dur="200" fill="hold"/>
                                            <p:tgtEl>
                                              <p:spTgt spid="228"/>
                                            </p:tgtEl>
                                            <p:attrNameLst>
                                              <p:attrName>ppt_w</p:attrName>
                                            </p:attrNameLst>
                                          </p:cBhvr>
                                          <p:tavLst>
                                            <p:tav tm="0">
                                              <p:val>
                                                <p:fltVal val="0"/>
                                              </p:val>
                                            </p:tav>
                                            <p:tav tm="100000">
                                              <p:val>
                                                <p:strVal val="#ppt_w"/>
                                              </p:val>
                                            </p:tav>
                                          </p:tavLst>
                                        </p:anim>
                                        <p:anim calcmode="lin" valueType="num">
                                          <p:cBhvr>
                                            <p:cTn id="24" dur="200" fill="hold"/>
                                            <p:tgtEl>
                                              <p:spTgt spid="228"/>
                                            </p:tgtEl>
                                            <p:attrNameLst>
                                              <p:attrName>ppt_h</p:attrName>
                                            </p:attrNameLst>
                                          </p:cBhvr>
                                          <p:tavLst>
                                            <p:tav tm="0">
                                              <p:val>
                                                <p:fltVal val="0"/>
                                              </p:val>
                                            </p:tav>
                                            <p:tav tm="100000">
                                              <p:val>
                                                <p:strVal val="#ppt_h"/>
                                              </p:val>
                                            </p:tav>
                                          </p:tavLst>
                                        </p:anim>
                                      </p:childTnLst>
                                    </p:cTn>
                                  </p:par>
                                  <p:par>
                                    <p:cTn id="25" presetID="6" presetClass="emph" presetSubtype="0" fill="hold" nodeType="withEffect" p14:presetBounceEnd="99000">
                                      <p:stCondLst>
                                        <p:cond delay="600"/>
                                      </p:stCondLst>
                                      <p:childTnLst>
                                        <p:animScale p14:bounceEnd="99000">
                                          <p:cBhvr>
                                            <p:cTn id="26" dur="1000" fill="hold"/>
                                            <p:tgtEl>
                                              <p:spTgt spid="228"/>
                                            </p:tgtEl>
                                          </p:cBhvr>
                                          <p:by x="110000" y="110000"/>
                                        </p:animScale>
                                      </p:childTnLst>
                                    </p:cTn>
                                  </p:par>
                                  <p:par>
                                    <p:cTn id="27" presetID="64" presetClass="path" presetSubtype="0" decel="100000" fill="hold" nodeType="withEffect">
                                      <p:stCondLst>
                                        <p:cond delay="600"/>
                                      </p:stCondLst>
                                      <p:childTnLst>
                                        <p:animMotion origin="layout" path="M 4.79167E-6 0.43657 L 4.79167E-6 1.48148E-6 " pathEditMode="relative" rAng="0" ptsTypes="AA">
                                          <p:cBhvr>
                                            <p:cTn id="28" dur="250" fill="hold"/>
                                            <p:tgtEl>
                                              <p:spTgt spid="228"/>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228"/>
                                            </p:tgtEl>
                                          </p:cBhvr>
                                          <p:by x="91000" y="91000"/>
                                        </p:animScale>
                                      </p:childTnLst>
                                    </p:cTn>
                                  </p:par>
                                  <p:par>
                                    <p:cTn id="31" presetID="23" presetClass="entr" presetSubtype="16" fill="hold" grpId="0" nodeType="withEffect">
                                      <p:stCondLst>
                                        <p:cond delay="600"/>
                                      </p:stCondLst>
                                      <p:childTnLst>
                                        <p:set>
                                          <p:cBhvr>
                                            <p:cTn id="32" dur="1" fill="hold">
                                              <p:stCondLst>
                                                <p:cond delay="0"/>
                                              </p:stCondLst>
                                            </p:cTn>
                                            <p:tgtEl>
                                              <p:spTgt spid="6"/>
                                            </p:tgtEl>
                                            <p:attrNameLst>
                                              <p:attrName>style.visibility</p:attrName>
                                            </p:attrNameLst>
                                          </p:cBhvr>
                                          <p:to>
                                            <p:strVal val="visible"/>
                                          </p:to>
                                        </p:set>
                                        <p:anim calcmode="lin" valueType="num">
                                          <p:cBhvr>
                                            <p:cTn id="33" dur="250" fill="hold"/>
                                            <p:tgtEl>
                                              <p:spTgt spid="6"/>
                                            </p:tgtEl>
                                            <p:attrNameLst>
                                              <p:attrName>ppt_w</p:attrName>
                                            </p:attrNameLst>
                                          </p:cBhvr>
                                          <p:tavLst>
                                            <p:tav tm="0">
                                              <p:val>
                                                <p:fltVal val="0"/>
                                              </p:val>
                                            </p:tav>
                                            <p:tav tm="100000">
                                              <p:val>
                                                <p:strVal val="#ppt_w"/>
                                              </p:val>
                                            </p:tav>
                                          </p:tavLst>
                                        </p:anim>
                                        <p:anim calcmode="lin" valueType="num">
                                          <p:cBhvr>
                                            <p:cTn id="34" dur="250" fill="hold"/>
                                            <p:tgtEl>
                                              <p:spTgt spid="6"/>
                                            </p:tgtEl>
                                            <p:attrNameLst>
                                              <p:attrName>ppt_h</p:attrName>
                                            </p:attrNameLst>
                                          </p:cBhvr>
                                          <p:tavLst>
                                            <p:tav tm="0">
                                              <p:val>
                                                <p:fltVal val="0"/>
                                              </p:val>
                                            </p:tav>
                                            <p:tav tm="100000">
                                              <p:val>
                                                <p:strVal val="#ppt_h"/>
                                              </p:val>
                                            </p:tav>
                                          </p:tavLst>
                                        </p:anim>
                                      </p:childTnLst>
                                    </p:cTn>
                                  </p:par>
                                  <p:par>
                                    <p:cTn id="35" presetID="6" presetClass="emph" presetSubtype="0" fill="hold" grpId="1" nodeType="withEffect" p14:presetBounceEnd="99000">
                                      <p:stCondLst>
                                        <p:cond delay="600"/>
                                      </p:stCondLst>
                                      <p:childTnLst>
                                        <p:animScale p14:bounceEnd="99000">
                                          <p:cBhvr>
                                            <p:cTn id="36" dur="1000" fill="hold"/>
                                            <p:tgtEl>
                                              <p:spTgt spid="6"/>
                                            </p:tgtEl>
                                          </p:cBhvr>
                                          <p:by x="110000" y="110000"/>
                                        </p:animScale>
                                      </p:childTnLst>
                                    </p:cTn>
                                  </p:par>
                                  <p:par>
                                    <p:cTn id="37" presetID="6" presetClass="emph" presetSubtype="0" fill="hold" grpId="2" nodeType="withEffect">
                                      <p:stCondLst>
                                        <p:cond delay="600"/>
                                      </p:stCondLst>
                                      <p:childTnLst>
                                        <p:animScale>
                                          <p:cBhvr>
                                            <p:cTn id="38" dur="250" fill="hold"/>
                                            <p:tgtEl>
                                              <p:spTgt spid="6"/>
                                            </p:tgtEl>
                                          </p:cBhvr>
                                          <p:by x="91000" y="91000"/>
                                        </p:animScale>
                                      </p:childTnLst>
                                    </p:cTn>
                                  </p:par>
                                  <p:par>
                                    <p:cTn id="39" presetID="23" presetClass="entr" presetSubtype="16" fill="hold" nodeType="withEffect">
                                      <p:stCondLst>
                                        <p:cond delay="700"/>
                                      </p:stCondLst>
                                      <p:childTnLst>
                                        <p:set>
                                          <p:cBhvr>
                                            <p:cTn id="40" dur="1" fill="hold">
                                              <p:stCondLst>
                                                <p:cond delay="0"/>
                                              </p:stCondLst>
                                            </p:cTn>
                                            <p:tgtEl>
                                              <p:spTgt spid="232"/>
                                            </p:tgtEl>
                                            <p:attrNameLst>
                                              <p:attrName>style.visibility</p:attrName>
                                            </p:attrNameLst>
                                          </p:cBhvr>
                                          <p:to>
                                            <p:strVal val="visible"/>
                                          </p:to>
                                        </p:set>
                                        <p:anim calcmode="lin" valueType="num">
                                          <p:cBhvr>
                                            <p:cTn id="41" dur="200" fill="hold"/>
                                            <p:tgtEl>
                                              <p:spTgt spid="232"/>
                                            </p:tgtEl>
                                            <p:attrNameLst>
                                              <p:attrName>ppt_w</p:attrName>
                                            </p:attrNameLst>
                                          </p:cBhvr>
                                          <p:tavLst>
                                            <p:tav tm="0">
                                              <p:val>
                                                <p:fltVal val="0"/>
                                              </p:val>
                                            </p:tav>
                                            <p:tav tm="100000">
                                              <p:val>
                                                <p:strVal val="#ppt_w"/>
                                              </p:val>
                                            </p:tav>
                                          </p:tavLst>
                                        </p:anim>
                                        <p:anim calcmode="lin" valueType="num">
                                          <p:cBhvr>
                                            <p:cTn id="42" dur="200" fill="hold"/>
                                            <p:tgtEl>
                                              <p:spTgt spid="232"/>
                                            </p:tgtEl>
                                            <p:attrNameLst>
                                              <p:attrName>ppt_h</p:attrName>
                                            </p:attrNameLst>
                                          </p:cBhvr>
                                          <p:tavLst>
                                            <p:tav tm="0">
                                              <p:val>
                                                <p:fltVal val="0"/>
                                              </p:val>
                                            </p:tav>
                                            <p:tav tm="100000">
                                              <p:val>
                                                <p:strVal val="#ppt_h"/>
                                              </p:val>
                                            </p:tav>
                                          </p:tavLst>
                                        </p:anim>
                                      </p:childTnLst>
                                    </p:cTn>
                                  </p:par>
                                  <p:par>
                                    <p:cTn id="43" presetID="6" presetClass="emph" presetSubtype="0" fill="hold" nodeType="withEffect" p14:presetBounceEnd="99000">
                                      <p:stCondLst>
                                        <p:cond delay="700"/>
                                      </p:stCondLst>
                                      <p:childTnLst>
                                        <p:animScale p14:bounceEnd="99000">
                                          <p:cBhvr>
                                            <p:cTn id="44" dur="1000" fill="hold"/>
                                            <p:tgtEl>
                                              <p:spTgt spid="232"/>
                                            </p:tgtEl>
                                          </p:cBhvr>
                                          <p:by x="110000" y="110000"/>
                                        </p:animScale>
                                      </p:childTnLst>
                                    </p:cTn>
                                  </p:par>
                                  <p:par>
                                    <p:cTn id="45" presetID="64" presetClass="path" presetSubtype="0" decel="100000" fill="hold" nodeType="withEffect">
                                      <p:stCondLst>
                                        <p:cond delay="700"/>
                                      </p:stCondLst>
                                      <p:childTnLst>
                                        <p:animMotion origin="layout" path="M 4.79167E-6 0.43657 L 4.79167E-6 1.48148E-6 " pathEditMode="relative" rAng="0" ptsTypes="AA">
                                          <p:cBhvr>
                                            <p:cTn id="46" dur="250" fill="hold"/>
                                            <p:tgtEl>
                                              <p:spTgt spid="232"/>
                                            </p:tgtEl>
                                            <p:attrNameLst>
                                              <p:attrName>ppt_x</p:attrName>
                                              <p:attrName>ppt_y</p:attrName>
                                            </p:attrNameLst>
                                          </p:cBhvr>
                                          <p:rCtr x="0" y="-21829"/>
                                        </p:animMotion>
                                      </p:childTnLst>
                                    </p:cTn>
                                  </p:par>
                                  <p:par>
                                    <p:cTn id="47" presetID="6" presetClass="emph" presetSubtype="0" accel="50000" decel="50000" fill="hold" nodeType="withEffect">
                                      <p:stCondLst>
                                        <p:cond delay="700"/>
                                      </p:stCondLst>
                                      <p:childTnLst>
                                        <p:animScale>
                                          <p:cBhvr>
                                            <p:cTn id="48" dur="250" fill="hold"/>
                                            <p:tgtEl>
                                              <p:spTgt spid="232"/>
                                            </p:tgtEl>
                                          </p:cBhvr>
                                          <p:by x="91000" y="91000"/>
                                        </p:animScale>
                                      </p:childTnLst>
                                    </p:cTn>
                                  </p:par>
                                  <p:par>
                                    <p:cTn id="49" presetID="23" presetClass="entr" presetSubtype="16" fill="hold" nodeType="withEffect">
                                      <p:stCondLst>
                                        <p:cond delay="800"/>
                                      </p:stCondLst>
                                      <p:childTnLst>
                                        <p:set>
                                          <p:cBhvr>
                                            <p:cTn id="50" dur="1" fill="hold">
                                              <p:stCondLst>
                                                <p:cond delay="0"/>
                                              </p:stCondLst>
                                            </p:cTn>
                                            <p:tgtEl>
                                              <p:spTgt spid="229"/>
                                            </p:tgtEl>
                                            <p:attrNameLst>
                                              <p:attrName>style.visibility</p:attrName>
                                            </p:attrNameLst>
                                          </p:cBhvr>
                                          <p:to>
                                            <p:strVal val="visible"/>
                                          </p:to>
                                        </p:set>
                                        <p:anim calcmode="lin" valueType="num">
                                          <p:cBhvr>
                                            <p:cTn id="51" dur="250" fill="hold"/>
                                            <p:tgtEl>
                                              <p:spTgt spid="229"/>
                                            </p:tgtEl>
                                            <p:attrNameLst>
                                              <p:attrName>ppt_w</p:attrName>
                                            </p:attrNameLst>
                                          </p:cBhvr>
                                          <p:tavLst>
                                            <p:tav tm="0">
                                              <p:val>
                                                <p:fltVal val="0"/>
                                              </p:val>
                                            </p:tav>
                                            <p:tav tm="100000">
                                              <p:val>
                                                <p:strVal val="#ppt_w"/>
                                              </p:val>
                                            </p:tav>
                                          </p:tavLst>
                                        </p:anim>
                                        <p:anim calcmode="lin" valueType="num">
                                          <p:cBhvr>
                                            <p:cTn id="52" dur="250" fill="hold"/>
                                            <p:tgtEl>
                                              <p:spTgt spid="229"/>
                                            </p:tgtEl>
                                            <p:attrNameLst>
                                              <p:attrName>ppt_h</p:attrName>
                                            </p:attrNameLst>
                                          </p:cBhvr>
                                          <p:tavLst>
                                            <p:tav tm="0">
                                              <p:val>
                                                <p:fltVal val="0"/>
                                              </p:val>
                                            </p:tav>
                                            <p:tav tm="100000">
                                              <p:val>
                                                <p:strVal val="#ppt_h"/>
                                              </p:val>
                                            </p:tav>
                                          </p:tavLst>
                                        </p:anim>
                                      </p:childTnLst>
                                    </p:cTn>
                                  </p:par>
                                  <p:par>
                                    <p:cTn id="53" presetID="6" presetClass="emph" presetSubtype="0" fill="hold" nodeType="withEffect" p14:presetBounceEnd="99000">
                                      <p:stCondLst>
                                        <p:cond delay="800"/>
                                      </p:stCondLst>
                                      <p:childTnLst>
                                        <p:animScale p14:bounceEnd="99000">
                                          <p:cBhvr>
                                            <p:cTn id="54" dur="1000" fill="hold"/>
                                            <p:tgtEl>
                                              <p:spTgt spid="229"/>
                                            </p:tgtEl>
                                          </p:cBhvr>
                                          <p:by x="110000" y="110000"/>
                                        </p:animScale>
                                      </p:childTnLst>
                                    </p:cTn>
                                  </p:par>
                                  <p:par>
                                    <p:cTn id="55" presetID="6" presetClass="emph" presetSubtype="0" fill="hold" nodeType="withEffect">
                                      <p:stCondLst>
                                        <p:cond delay="800"/>
                                      </p:stCondLst>
                                      <p:childTnLst>
                                        <p:animScale>
                                          <p:cBhvr>
                                            <p:cTn id="56" dur="250" fill="hold"/>
                                            <p:tgtEl>
                                              <p:spTgt spid="229"/>
                                            </p:tgtEl>
                                          </p:cBhvr>
                                          <p:by x="91000" y="91000"/>
                                        </p:animScale>
                                      </p:childTnLst>
                                    </p:cTn>
                                  </p:par>
                                  <p:par>
                                    <p:cTn id="57" presetID="23" presetClass="entr" presetSubtype="16" fill="hold" nodeType="withEffect">
                                      <p:stCondLst>
                                        <p:cond delay="850"/>
                                      </p:stCondLst>
                                      <p:childTnLst>
                                        <p:set>
                                          <p:cBhvr>
                                            <p:cTn id="58" dur="1" fill="hold">
                                              <p:stCondLst>
                                                <p:cond delay="0"/>
                                              </p:stCondLst>
                                            </p:cTn>
                                            <p:tgtEl>
                                              <p:spTgt spid="230"/>
                                            </p:tgtEl>
                                            <p:attrNameLst>
                                              <p:attrName>style.visibility</p:attrName>
                                            </p:attrNameLst>
                                          </p:cBhvr>
                                          <p:to>
                                            <p:strVal val="visible"/>
                                          </p:to>
                                        </p:set>
                                        <p:anim calcmode="lin" valueType="num">
                                          <p:cBhvr>
                                            <p:cTn id="59" dur="250" fill="hold"/>
                                            <p:tgtEl>
                                              <p:spTgt spid="230"/>
                                            </p:tgtEl>
                                            <p:attrNameLst>
                                              <p:attrName>ppt_w</p:attrName>
                                            </p:attrNameLst>
                                          </p:cBhvr>
                                          <p:tavLst>
                                            <p:tav tm="0">
                                              <p:val>
                                                <p:fltVal val="0"/>
                                              </p:val>
                                            </p:tav>
                                            <p:tav tm="100000">
                                              <p:val>
                                                <p:strVal val="#ppt_w"/>
                                              </p:val>
                                            </p:tav>
                                          </p:tavLst>
                                        </p:anim>
                                        <p:anim calcmode="lin" valueType="num">
                                          <p:cBhvr>
                                            <p:cTn id="60" dur="250" fill="hold"/>
                                            <p:tgtEl>
                                              <p:spTgt spid="230"/>
                                            </p:tgtEl>
                                            <p:attrNameLst>
                                              <p:attrName>ppt_h</p:attrName>
                                            </p:attrNameLst>
                                          </p:cBhvr>
                                          <p:tavLst>
                                            <p:tav tm="0">
                                              <p:val>
                                                <p:fltVal val="0"/>
                                              </p:val>
                                            </p:tav>
                                            <p:tav tm="100000">
                                              <p:val>
                                                <p:strVal val="#ppt_h"/>
                                              </p:val>
                                            </p:tav>
                                          </p:tavLst>
                                        </p:anim>
                                      </p:childTnLst>
                                    </p:cTn>
                                  </p:par>
                                  <p:par>
                                    <p:cTn id="61" presetID="6" presetClass="emph" presetSubtype="0" fill="hold" nodeType="withEffect" p14:presetBounceEnd="99000">
                                      <p:stCondLst>
                                        <p:cond delay="850"/>
                                      </p:stCondLst>
                                      <p:childTnLst>
                                        <p:animScale p14:bounceEnd="99000">
                                          <p:cBhvr>
                                            <p:cTn id="62" dur="1000" fill="hold"/>
                                            <p:tgtEl>
                                              <p:spTgt spid="230"/>
                                            </p:tgtEl>
                                          </p:cBhvr>
                                          <p:by x="110000" y="110000"/>
                                        </p:animScale>
                                      </p:childTnLst>
                                    </p:cTn>
                                  </p:par>
                                  <p:par>
                                    <p:cTn id="63" presetID="6" presetClass="emph" presetSubtype="0" fill="hold" nodeType="withEffect">
                                      <p:stCondLst>
                                        <p:cond delay="850"/>
                                      </p:stCondLst>
                                      <p:childTnLst>
                                        <p:animScale>
                                          <p:cBhvr>
                                            <p:cTn id="64" dur="250" fill="hold"/>
                                            <p:tgtEl>
                                              <p:spTgt spid="230"/>
                                            </p:tgtEl>
                                          </p:cBhvr>
                                          <p:by x="91000" y="91000"/>
                                        </p:animScale>
                                      </p:childTnLst>
                                    </p:cTn>
                                  </p:par>
                                  <p:par>
                                    <p:cTn id="65" presetID="23" presetClass="entr" presetSubtype="16" fill="hold" nodeType="withEffect">
                                      <p:stCondLst>
                                        <p:cond delay="850"/>
                                      </p:stCondLst>
                                      <p:childTnLst>
                                        <p:set>
                                          <p:cBhvr>
                                            <p:cTn id="66" dur="1" fill="hold">
                                              <p:stCondLst>
                                                <p:cond delay="0"/>
                                              </p:stCondLst>
                                            </p:cTn>
                                            <p:tgtEl>
                                              <p:spTgt spid="233"/>
                                            </p:tgtEl>
                                            <p:attrNameLst>
                                              <p:attrName>style.visibility</p:attrName>
                                            </p:attrNameLst>
                                          </p:cBhvr>
                                          <p:to>
                                            <p:strVal val="visible"/>
                                          </p:to>
                                        </p:set>
                                        <p:anim calcmode="lin" valueType="num">
                                          <p:cBhvr>
                                            <p:cTn id="67" dur="200" fill="hold"/>
                                            <p:tgtEl>
                                              <p:spTgt spid="233"/>
                                            </p:tgtEl>
                                            <p:attrNameLst>
                                              <p:attrName>ppt_w</p:attrName>
                                            </p:attrNameLst>
                                          </p:cBhvr>
                                          <p:tavLst>
                                            <p:tav tm="0">
                                              <p:val>
                                                <p:fltVal val="0"/>
                                              </p:val>
                                            </p:tav>
                                            <p:tav tm="100000">
                                              <p:val>
                                                <p:strVal val="#ppt_w"/>
                                              </p:val>
                                            </p:tav>
                                          </p:tavLst>
                                        </p:anim>
                                        <p:anim calcmode="lin" valueType="num">
                                          <p:cBhvr>
                                            <p:cTn id="68" dur="200" fill="hold"/>
                                            <p:tgtEl>
                                              <p:spTgt spid="233"/>
                                            </p:tgtEl>
                                            <p:attrNameLst>
                                              <p:attrName>ppt_h</p:attrName>
                                            </p:attrNameLst>
                                          </p:cBhvr>
                                          <p:tavLst>
                                            <p:tav tm="0">
                                              <p:val>
                                                <p:fltVal val="0"/>
                                              </p:val>
                                            </p:tav>
                                            <p:tav tm="100000">
                                              <p:val>
                                                <p:strVal val="#ppt_h"/>
                                              </p:val>
                                            </p:tav>
                                          </p:tavLst>
                                        </p:anim>
                                      </p:childTnLst>
                                    </p:cTn>
                                  </p:par>
                                  <p:par>
                                    <p:cTn id="69" presetID="6" presetClass="emph" presetSubtype="0" fill="hold" nodeType="withEffect" p14:presetBounceEnd="99000">
                                      <p:stCondLst>
                                        <p:cond delay="850"/>
                                      </p:stCondLst>
                                      <p:childTnLst>
                                        <p:animScale p14:bounceEnd="99000">
                                          <p:cBhvr>
                                            <p:cTn id="70" dur="1000" fill="hold"/>
                                            <p:tgtEl>
                                              <p:spTgt spid="233"/>
                                            </p:tgtEl>
                                          </p:cBhvr>
                                          <p:by x="110000" y="110000"/>
                                        </p:animScale>
                                      </p:childTnLst>
                                    </p:cTn>
                                  </p:par>
                                  <p:par>
                                    <p:cTn id="71" presetID="64" presetClass="path" presetSubtype="0" decel="100000" fill="hold" nodeType="withEffect">
                                      <p:stCondLst>
                                        <p:cond delay="850"/>
                                      </p:stCondLst>
                                      <p:childTnLst>
                                        <p:animMotion origin="layout" path="M -8.33333E-7 0.43657 L -8.33333E-7 4.81481E-6 " pathEditMode="relative" rAng="0" ptsTypes="AA">
                                          <p:cBhvr>
                                            <p:cTn id="72" dur="250" fill="hold"/>
                                            <p:tgtEl>
                                              <p:spTgt spid="233"/>
                                            </p:tgtEl>
                                            <p:attrNameLst>
                                              <p:attrName>ppt_x</p:attrName>
                                              <p:attrName>ppt_y</p:attrName>
                                            </p:attrNameLst>
                                          </p:cBhvr>
                                          <p:rCtr x="0" y="-21829"/>
                                        </p:animMotion>
                                      </p:childTnLst>
                                    </p:cTn>
                                  </p:par>
                                  <p:par>
                                    <p:cTn id="73" presetID="6" presetClass="emph" presetSubtype="0" accel="50000" decel="50000" fill="hold" nodeType="withEffect">
                                      <p:stCondLst>
                                        <p:cond delay="850"/>
                                      </p:stCondLst>
                                      <p:childTnLst>
                                        <p:animScale>
                                          <p:cBhvr>
                                            <p:cTn id="74" dur="250" fill="hold"/>
                                            <p:tgtEl>
                                              <p:spTgt spid="233"/>
                                            </p:tgtEl>
                                          </p:cBhvr>
                                          <p:by x="91000" y="91000"/>
                                        </p:animScale>
                                      </p:childTnLst>
                                    </p:cTn>
                                  </p:par>
                                  <p:par>
                                    <p:cTn id="75" presetID="23" presetClass="entr" presetSubtype="16" fill="hold" grpId="0" nodeType="withEffect">
                                      <p:stCondLst>
                                        <p:cond delay="850"/>
                                      </p:stCondLst>
                                      <p:childTnLst>
                                        <p:set>
                                          <p:cBhvr>
                                            <p:cTn id="76" dur="1" fill="hold">
                                              <p:stCondLst>
                                                <p:cond delay="0"/>
                                              </p:stCondLst>
                                            </p:cTn>
                                            <p:tgtEl>
                                              <p:spTgt spid="9"/>
                                            </p:tgtEl>
                                            <p:attrNameLst>
                                              <p:attrName>style.visibility</p:attrName>
                                            </p:attrNameLst>
                                          </p:cBhvr>
                                          <p:to>
                                            <p:strVal val="visible"/>
                                          </p:to>
                                        </p:set>
                                        <p:anim calcmode="lin" valueType="num">
                                          <p:cBhvr>
                                            <p:cTn id="77" dur="250" fill="hold"/>
                                            <p:tgtEl>
                                              <p:spTgt spid="9"/>
                                            </p:tgtEl>
                                            <p:attrNameLst>
                                              <p:attrName>ppt_w</p:attrName>
                                            </p:attrNameLst>
                                          </p:cBhvr>
                                          <p:tavLst>
                                            <p:tav tm="0">
                                              <p:val>
                                                <p:fltVal val="0"/>
                                              </p:val>
                                            </p:tav>
                                            <p:tav tm="100000">
                                              <p:val>
                                                <p:strVal val="#ppt_w"/>
                                              </p:val>
                                            </p:tav>
                                          </p:tavLst>
                                        </p:anim>
                                        <p:anim calcmode="lin" valueType="num">
                                          <p:cBhvr>
                                            <p:cTn id="78" dur="250" fill="hold"/>
                                            <p:tgtEl>
                                              <p:spTgt spid="9"/>
                                            </p:tgtEl>
                                            <p:attrNameLst>
                                              <p:attrName>ppt_h</p:attrName>
                                            </p:attrNameLst>
                                          </p:cBhvr>
                                          <p:tavLst>
                                            <p:tav tm="0">
                                              <p:val>
                                                <p:fltVal val="0"/>
                                              </p:val>
                                            </p:tav>
                                            <p:tav tm="100000">
                                              <p:val>
                                                <p:strVal val="#ppt_h"/>
                                              </p:val>
                                            </p:tav>
                                          </p:tavLst>
                                        </p:anim>
                                      </p:childTnLst>
                                    </p:cTn>
                                  </p:par>
                                  <p:par>
                                    <p:cTn id="79" presetID="6" presetClass="emph" presetSubtype="0" fill="hold" grpId="1" nodeType="withEffect" p14:presetBounceEnd="99000">
                                      <p:stCondLst>
                                        <p:cond delay="850"/>
                                      </p:stCondLst>
                                      <p:childTnLst>
                                        <p:animScale p14:bounceEnd="99000">
                                          <p:cBhvr>
                                            <p:cTn id="80" dur="1000" fill="hold"/>
                                            <p:tgtEl>
                                              <p:spTgt spid="9"/>
                                            </p:tgtEl>
                                          </p:cBhvr>
                                          <p:by x="110000" y="110000"/>
                                        </p:animScale>
                                      </p:childTnLst>
                                    </p:cTn>
                                  </p:par>
                                  <p:par>
                                    <p:cTn id="81" presetID="6" presetClass="emph" presetSubtype="0" fill="hold" grpId="2" nodeType="withEffect">
                                      <p:stCondLst>
                                        <p:cond delay="850"/>
                                      </p:stCondLst>
                                      <p:childTnLst>
                                        <p:animScale>
                                          <p:cBhvr>
                                            <p:cTn id="82" dur="250" fill="hold"/>
                                            <p:tgtEl>
                                              <p:spTgt spid="9"/>
                                            </p:tgtEl>
                                          </p:cBhvr>
                                          <p:by x="91000" y="91000"/>
                                        </p:animScale>
                                      </p:childTnLst>
                                    </p:cTn>
                                  </p:par>
                                  <p:par>
                                    <p:cTn id="83" presetID="23" presetClass="entr" presetSubtype="16" fill="hold" nodeType="withEffect">
                                      <p:stCondLst>
                                        <p:cond delay="950"/>
                                      </p:stCondLst>
                                      <p:childTnLst>
                                        <p:set>
                                          <p:cBhvr>
                                            <p:cTn id="84" dur="1" fill="hold">
                                              <p:stCondLst>
                                                <p:cond delay="0"/>
                                              </p:stCondLst>
                                            </p:cTn>
                                            <p:tgtEl>
                                              <p:spTgt spid="231"/>
                                            </p:tgtEl>
                                            <p:attrNameLst>
                                              <p:attrName>style.visibility</p:attrName>
                                            </p:attrNameLst>
                                          </p:cBhvr>
                                          <p:to>
                                            <p:strVal val="visible"/>
                                          </p:to>
                                        </p:set>
                                        <p:anim calcmode="lin" valueType="num">
                                          <p:cBhvr>
                                            <p:cTn id="85" dur="200" fill="hold"/>
                                            <p:tgtEl>
                                              <p:spTgt spid="231"/>
                                            </p:tgtEl>
                                            <p:attrNameLst>
                                              <p:attrName>ppt_w</p:attrName>
                                            </p:attrNameLst>
                                          </p:cBhvr>
                                          <p:tavLst>
                                            <p:tav tm="0">
                                              <p:val>
                                                <p:fltVal val="0"/>
                                              </p:val>
                                            </p:tav>
                                            <p:tav tm="100000">
                                              <p:val>
                                                <p:strVal val="#ppt_w"/>
                                              </p:val>
                                            </p:tav>
                                          </p:tavLst>
                                        </p:anim>
                                        <p:anim calcmode="lin" valueType="num">
                                          <p:cBhvr>
                                            <p:cTn id="86" dur="200" fill="hold"/>
                                            <p:tgtEl>
                                              <p:spTgt spid="231"/>
                                            </p:tgtEl>
                                            <p:attrNameLst>
                                              <p:attrName>ppt_h</p:attrName>
                                            </p:attrNameLst>
                                          </p:cBhvr>
                                          <p:tavLst>
                                            <p:tav tm="0">
                                              <p:val>
                                                <p:fltVal val="0"/>
                                              </p:val>
                                            </p:tav>
                                            <p:tav tm="100000">
                                              <p:val>
                                                <p:strVal val="#ppt_h"/>
                                              </p:val>
                                            </p:tav>
                                          </p:tavLst>
                                        </p:anim>
                                      </p:childTnLst>
                                    </p:cTn>
                                  </p:par>
                                  <p:par>
                                    <p:cTn id="87" presetID="6" presetClass="emph" presetSubtype="0" fill="hold" nodeType="withEffect" p14:presetBounceEnd="99000">
                                      <p:stCondLst>
                                        <p:cond delay="950"/>
                                      </p:stCondLst>
                                      <p:childTnLst>
                                        <p:animScale p14:bounceEnd="99000">
                                          <p:cBhvr>
                                            <p:cTn id="88" dur="1000" fill="hold"/>
                                            <p:tgtEl>
                                              <p:spTgt spid="231"/>
                                            </p:tgtEl>
                                          </p:cBhvr>
                                          <p:by x="110000" y="110000"/>
                                        </p:animScale>
                                      </p:childTnLst>
                                    </p:cTn>
                                  </p:par>
                                  <p:par>
                                    <p:cTn id="89" presetID="64" presetClass="path" presetSubtype="0" decel="100000" fill="hold" nodeType="withEffect">
                                      <p:stCondLst>
                                        <p:cond delay="950"/>
                                      </p:stCondLst>
                                      <p:childTnLst>
                                        <p:animMotion origin="layout" path="M -8.33333E-7 0.43657 L -8.33333E-7 4.81481E-6 " pathEditMode="relative" rAng="0" ptsTypes="AA">
                                          <p:cBhvr>
                                            <p:cTn id="90" dur="250" fill="hold"/>
                                            <p:tgtEl>
                                              <p:spTgt spid="231"/>
                                            </p:tgtEl>
                                            <p:attrNameLst>
                                              <p:attrName>ppt_x</p:attrName>
                                              <p:attrName>ppt_y</p:attrName>
                                            </p:attrNameLst>
                                          </p:cBhvr>
                                          <p:rCtr x="0" y="-21829"/>
                                        </p:animMotion>
                                      </p:childTnLst>
                                    </p:cTn>
                                  </p:par>
                                  <p:par>
                                    <p:cTn id="91" presetID="6" presetClass="emph" presetSubtype="0" accel="50000" decel="50000" fill="hold" nodeType="withEffect">
                                      <p:stCondLst>
                                        <p:cond delay="950"/>
                                      </p:stCondLst>
                                      <p:childTnLst>
                                        <p:animScale>
                                          <p:cBhvr>
                                            <p:cTn id="92" dur="250" fill="hold"/>
                                            <p:tgtEl>
                                              <p:spTgt spid="231"/>
                                            </p:tgtEl>
                                          </p:cBhvr>
                                          <p:by x="91000" y="91000"/>
                                        </p:animScale>
                                      </p:childTnLst>
                                    </p:cTn>
                                  </p:par>
                                  <p:par>
                                    <p:cTn id="93" presetID="10" presetClass="entr" presetSubtype="0" fill="hold" grpId="0" nodeType="withEffect">
                                      <p:stCondLst>
                                        <p:cond delay="250"/>
                                      </p:stCondLst>
                                      <p:childTnLst>
                                        <p:set>
                                          <p:cBhvr>
                                            <p:cTn id="94" dur="1" fill="hold">
                                              <p:stCondLst>
                                                <p:cond delay="0"/>
                                              </p:stCondLst>
                                            </p:cTn>
                                            <p:tgtEl>
                                              <p:spTgt spid="237"/>
                                            </p:tgtEl>
                                            <p:attrNameLst>
                                              <p:attrName>style.visibility</p:attrName>
                                            </p:attrNameLst>
                                          </p:cBhvr>
                                          <p:to>
                                            <p:strVal val="visible"/>
                                          </p:to>
                                        </p:set>
                                        <p:animEffect transition="in" filter="fade">
                                          <p:cBhvr>
                                            <p:cTn id="95" dur="500"/>
                                            <p:tgtEl>
                                              <p:spTgt spid="237"/>
                                            </p:tgtEl>
                                          </p:cBhvr>
                                        </p:animEffect>
                                      </p:childTnLst>
                                    </p:cTn>
                                  </p:par>
                                  <p:par>
                                    <p:cTn id="96" presetID="10" presetClass="entr" presetSubtype="0" fill="hold" grpId="0" nodeType="withEffect" nodePh="1">
                                      <p:stCondLst>
                                        <p:cond delay="350"/>
                                      </p:stCondLst>
                                      <p:endCondLst>
                                        <p:cond evt="begin" delay="0">
                                          <p:tn val="96"/>
                                        </p:cond>
                                      </p:endCondLst>
                                      <p:childTnLst>
                                        <p:set>
                                          <p:cBhvr>
                                            <p:cTn id="97" dur="1" fill="hold">
                                              <p:stCondLst>
                                                <p:cond delay="0"/>
                                              </p:stCondLst>
                                            </p:cTn>
                                            <p:tgtEl>
                                              <p:spTgt spid="238"/>
                                            </p:tgtEl>
                                            <p:attrNameLst>
                                              <p:attrName>style.visibility</p:attrName>
                                            </p:attrNameLst>
                                          </p:cBhvr>
                                          <p:to>
                                            <p:strVal val="visible"/>
                                          </p:to>
                                        </p:set>
                                        <p:animEffect transition="in" filter="fade">
                                          <p:cBhvr>
                                            <p:cTn id="98" dur="500"/>
                                            <p:tgtEl>
                                              <p:spTgt spid="238"/>
                                            </p:tgtEl>
                                          </p:cBhvr>
                                        </p:animEffect>
                                      </p:childTnLst>
                                    </p:cTn>
                                  </p:par>
                                  <p:par>
                                    <p:cTn id="99" presetID="17" presetClass="entr" presetSubtype="8" fill="hold" nodeType="withEffect">
                                      <p:stCondLst>
                                        <p:cond delay="300"/>
                                      </p:stCondLst>
                                      <p:childTnLst>
                                        <p:set>
                                          <p:cBhvr>
                                            <p:cTn id="100" dur="1" fill="hold">
                                              <p:stCondLst>
                                                <p:cond delay="0"/>
                                              </p:stCondLst>
                                            </p:cTn>
                                            <p:tgtEl>
                                              <p:spTgt spid="242"/>
                                            </p:tgtEl>
                                            <p:attrNameLst>
                                              <p:attrName>style.visibility</p:attrName>
                                            </p:attrNameLst>
                                          </p:cBhvr>
                                          <p:to>
                                            <p:strVal val="visible"/>
                                          </p:to>
                                        </p:set>
                                        <p:anim calcmode="lin" valueType="num">
                                          <p:cBhvr>
                                            <p:cTn id="101" dur="500" fill="hold"/>
                                            <p:tgtEl>
                                              <p:spTgt spid="242"/>
                                            </p:tgtEl>
                                            <p:attrNameLst>
                                              <p:attrName>ppt_x</p:attrName>
                                            </p:attrNameLst>
                                          </p:cBhvr>
                                          <p:tavLst>
                                            <p:tav tm="0">
                                              <p:val>
                                                <p:strVal val="#ppt_x-#ppt_w/2"/>
                                              </p:val>
                                            </p:tav>
                                            <p:tav tm="100000">
                                              <p:val>
                                                <p:strVal val="#ppt_x"/>
                                              </p:val>
                                            </p:tav>
                                          </p:tavLst>
                                        </p:anim>
                                        <p:anim calcmode="lin" valueType="num">
                                          <p:cBhvr>
                                            <p:cTn id="102" dur="500" fill="hold"/>
                                            <p:tgtEl>
                                              <p:spTgt spid="242"/>
                                            </p:tgtEl>
                                            <p:attrNameLst>
                                              <p:attrName>ppt_y</p:attrName>
                                            </p:attrNameLst>
                                          </p:cBhvr>
                                          <p:tavLst>
                                            <p:tav tm="0">
                                              <p:val>
                                                <p:strVal val="#ppt_y"/>
                                              </p:val>
                                            </p:tav>
                                            <p:tav tm="100000">
                                              <p:val>
                                                <p:strVal val="#ppt_y"/>
                                              </p:val>
                                            </p:tav>
                                          </p:tavLst>
                                        </p:anim>
                                        <p:anim calcmode="lin" valueType="num">
                                          <p:cBhvr>
                                            <p:cTn id="103" dur="500" fill="hold"/>
                                            <p:tgtEl>
                                              <p:spTgt spid="242"/>
                                            </p:tgtEl>
                                            <p:attrNameLst>
                                              <p:attrName>ppt_w</p:attrName>
                                            </p:attrNameLst>
                                          </p:cBhvr>
                                          <p:tavLst>
                                            <p:tav tm="0">
                                              <p:val>
                                                <p:fltVal val="0"/>
                                              </p:val>
                                            </p:tav>
                                            <p:tav tm="100000">
                                              <p:val>
                                                <p:strVal val="#ppt_w"/>
                                              </p:val>
                                            </p:tav>
                                          </p:tavLst>
                                        </p:anim>
                                        <p:anim calcmode="lin" valueType="num">
                                          <p:cBhvr>
                                            <p:cTn id="104" dur="500" fill="hold"/>
                                            <p:tgtEl>
                                              <p:spTgt spid="242"/>
                                            </p:tgtEl>
                                            <p:attrNameLst>
                                              <p:attrName>ppt_h</p:attrName>
                                            </p:attrNameLst>
                                          </p:cBhvr>
                                          <p:tavLst>
                                            <p:tav tm="0">
                                              <p:val>
                                                <p:strVal val="#ppt_h"/>
                                              </p:val>
                                            </p:tav>
                                            <p:tav tm="100000">
                                              <p:val>
                                                <p:strVal val="#ppt_h"/>
                                              </p:val>
                                            </p:tav>
                                          </p:tavLst>
                                        </p:anim>
                                      </p:childTnLst>
                                    </p:cTn>
                                  </p:par>
                                  <p:par>
                                    <p:cTn id="105" presetID="16" presetClass="entr" presetSubtype="42" fill="hold" nodeType="withEffect">
                                      <p:stCondLst>
                                        <p:cond delay="300"/>
                                      </p:stCondLst>
                                      <p:childTnLst>
                                        <p:set>
                                          <p:cBhvr>
                                            <p:cTn id="106" dur="1" fill="hold">
                                              <p:stCondLst>
                                                <p:cond delay="0"/>
                                              </p:stCondLst>
                                            </p:cTn>
                                            <p:tgtEl>
                                              <p:spTgt spid="5"/>
                                            </p:tgtEl>
                                            <p:attrNameLst>
                                              <p:attrName>style.visibility</p:attrName>
                                            </p:attrNameLst>
                                          </p:cBhvr>
                                          <p:to>
                                            <p:strVal val="visible"/>
                                          </p:to>
                                        </p:set>
                                        <p:animEffect transition="in" filter="barn(outHorizontal)">
                                          <p:cBhvr>
                                            <p:cTn id="107" dur="250"/>
                                            <p:tgtEl>
                                              <p:spTgt spid="5"/>
                                            </p:tgtEl>
                                          </p:cBhvr>
                                        </p:animEffect>
                                      </p:childTnLst>
                                    </p:cTn>
                                  </p:par>
                                  <p:par>
                                    <p:cTn id="108" presetID="10" presetClass="entr" presetSubtype="0" fill="hold" grpId="2" nodeType="withEffect">
                                      <p:stCondLst>
                                        <p:cond delay="300"/>
                                      </p:stCondLst>
                                      <p:childTnLst>
                                        <p:set>
                                          <p:cBhvr>
                                            <p:cTn id="109" dur="1" fill="hold">
                                              <p:stCondLst>
                                                <p:cond delay="0"/>
                                              </p:stCondLst>
                                            </p:cTn>
                                            <p:tgtEl>
                                              <p:spTgt spid="4"/>
                                            </p:tgtEl>
                                            <p:attrNameLst>
                                              <p:attrName>style.visibility</p:attrName>
                                            </p:attrNameLst>
                                          </p:cBhvr>
                                          <p:to>
                                            <p:strVal val="visible"/>
                                          </p:to>
                                        </p:set>
                                        <p:animEffect transition="in" filter="fade">
                                          <p:cBhvr>
                                            <p:cTn id="110" dur="500"/>
                                            <p:tgtEl>
                                              <p:spTgt spid="4"/>
                                            </p:tgtEl>
                                          </p:cBhvr>
                                        </p:animEffect>
                                      </p:childTnLst>
                                    </p:cTn>
                                  </p:par>
                                  <p:par>
                                    <p:cTn id="111" presetID="35" presetClass="path" presetSubtype="0" decel="100000" fill="hold" grpId="3" nodeType="withEffect">
                                      <p:stCondLst>
                                        <p:cond delay="300"/>
                                      </p:stCondLst>
                                      <p:childTnLst>
                                        <p:animMotion origin="layout" path="M -1.875E-6 -2.22222E-6 L 0.00938 -2.22222E-6 " pathEditMode="relative" rAng="0" ptsTypes="AA">
                                          <p:cBhvr>
                                            <p:cTn id="112" dur="500" spd="-100000" fill="hold"/>
                                            <p:tgtEl>
                                              <p:spTgt spid="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9" grpId="0" animBg="1"/>
          <p:bldP spid="9" grpId="1" animBg="1"/>
          <p:bldP spid="9" grpId="2" animBg="1"/>
          <p:bldP spid="237" grpId="0"/>
          <p:bldP spid="238"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238"/>
                            </p:tgtEl>
                            <p:attrNameLst>
                              <p:attrName>style.visibility</p:attrName>
                            </p:attrNameLst>
                          </p:cBhvr>
                          <p:to>
                            <p:strVal val="visible"/>
                          </p:to>
                        </p:set>
                        <p:animEffect transition="in" filter="fade">
                          <p:cBhvr>
                            <p:cTn dur="500"/>
                            <p:tgtEl>
                              <p:spTgt spid="238"/>
                            </p:tgtEl>
                          </p:cBhvr>
                        </p:animEffect>
                      </p:childTnLst>
                    </p:cTn>
                  </p:par>
                </p:tnLst>
              </p:tmpl>
            </p:tmplLst>
          </p:bldP>
          <p:bldP spid="221" grpId="0"/>
          <p:bldP spid="4" grpId="0"/>
          <p:bldP spid="4" grpId="1"/>
          <p:bldP spid="4" grpId="2"/>
          <p:bldP spid="4"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221"/>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23" presetClass="entr" presetSubtype="16" fill="hold" nodeType="withEffect">
                                      <p:stCondLst>
                                        <p:cond delay="600"/>
                                      </p:stCondLst>
                                      <p:childTnLst>
                                        <p:set>
                                          <p:cBhvr>
                                            <p:cTn id="22" dur="1" fill="hold">
                                              <p:stCondLst>
                                                <p:cond delay="0"/>
                                              </p:stCondLst>
                                            </p:cTn>
                                            <p:tgtEl>
                                              <p:spTgt spid="228"/>
                                            </p:tgtEl>
                                            <p:attrNameLst>
                                              <p:attrName>style.visibility</p:attrName>
                                            </p:attrNameLst>
                                          </p:cBhvr>
                                          <p:to>
                                            <p:strVal val="visible"/>
                                          </p:to>
                                        </p:set>
                                        <p:anim calcmode="lin" valueType="num">
                                          <p:cBhvr>
                                            <p:cTn id="23" dur="200" fill="hold"/>
                                            <p:tgtEl>
                                              <p:spTgt spid="228"/>
                                            </p:tgtEl>
                                            <p:attrNameLst>
                                              <p:attrName>ppt_w</p:attrName>
                                            </p:attrNameLst>
                                          </p:cBhvr>
                                          <p:tavLst>
                                            <p:tav tm="0">
                                              <p:val>
                                                <p:fltVal val="0"/>
                                              </p:val>
                                            </p:tav>
                                            <p:tav tm="100000">
                                              <p:val>
                                                <p:strVal val="#ppt_w"/>
                                              </p:val>
                                            </p:tav>
                                          </p:tavLst>
                                        </p:anim>
                                        <p:anim calcmode="lin" valueType="num">
                                          <p:cBhvr>
                                            <p:cTn id="24" dur="200" fill="hold"/>
                                            <p:tgtEl>
                                              <p:spTgt spid="228"/>
                                            </p:tgtEl>
                                            <p:attrNameLst>
                                              <p:attrName>ppt_h</p:attrName>
                                            </p:attrNameLst>
                                          </p:cBhvr>
                                          <p:tavLst>
                                            <p:tav tm="0">
                                              <p:val>
                                                <p:fltVal val="0"/>
                                              </p:val>
                                            </p:tav>
                                            <p:tav tm="100000">
                                              <p:val>
                                                <p:strVal val="#ppt_h"/>
                                              </p:val>
                                            </p:tav>
                                          </p:tavLst>
                                        </p:anim>
                                      </p:childTnLst>
                                    </p:cTn>
                                  </p:par>
                                  <p:par>
                                    <p:cTn id="25" presetID="6" presetClass="emph" presetSubtype="0" fill="hold" nodeType="withEffect">
                                      <p:stCondLst>
                                        <p:cond delay="600"/>
                                      </p:stCondLst>
                                      <p:childTnLst>
                                        <p:animScale>
                                          <p:cBhvr>
                                            <p:cTn id="26" dur="1000" fill="hold"/>
                                            <p:tgtEl>
                                              <p:spTgt spid="228"/>
                                            </p:tgtEl>
                                          </p:cBhvr>
                                          <p:by x="110000" y="110000"/>
                                        </p:animScale>
                                      </p:childTnLst>
                                    </p:cTn>
                                  </p:par>
                                  <p:par>
                                    <p:cTn id="27" presetID="64" presetClass="path" presetSubtype="0" decel="100000" fill="hold" nodeType="withEffect">
                                      <p:stCondLst>
                                        <p:cond delay="600"/>
                                      </p:stCondLst>
                                      <p:childTnLst>
                                        <p:animMotion origin="layout" path="M 4.79167E-6 0.43657 L 4.79167E-6 1.48148E-6 " pathEditMode="relative" rAng="0" ptsTypes="AA">
                                          <p:cBhvr>
                                            <p:cTn id="28" dur="250" fill="hold"/>
                                            <p:tgtEl>
                                              <p:spTgt spid="228"/>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228"/>
                                            </p:tgtEl>
                                          </p:cBhvr>
                                          <p:by x="91000" y="91000"/>
                                        </p:animScale>
                                      </p:childTnLst>
                                    </p:cTn>
                                  </p:par>
                                  <p:par>
                                    <p:cTn id="31" presetID="23" presetClass="entr" presetSubtype="16" fill="hold" grpId="0" nodeType="withEffect">
                                      <p:stCondLst>
                                        <p:cond delay="600"/>
                                      </p:stCondLst>
                                      <p:childTnLst>
                                        <p:set>
                                          <p:cBhvr>
                                            <p:cTn id="32" dur="1" fill="hold">
                                              <p:stCondLst>
                                                <p:cond delay="0"/>
                                              </p:stCondLst>
                                            </p:cTn>
                                            <p:tgtEl>
                                              <p:spTgt spid="6"/>
                                            </p:tgtEl>
                                            <p:attrNameLst>
                                              <p:attrName>style.visibility</p:attrName>
                                            </p:attrNameLst>
                                          </p:cBhvr>
                                          <p:to>
                                            <p:strVal val="visible"/>
                                          </p:to>
                                        </p:set>
                                        <p:anim calcmode="lin" valueType="num">
                                          <p:cBhvr>
                                            <p:cTn id="33" dur="250" fill="hold"/>
                                            <p:tgtEl>
                                              <p:spTgt spid="6"/>
                                            </p:tgtEl>
                                            <p:attrNameLst>
                                              <p:attrName>ppt_w</p:attrName>
                                            </p:attrNameLst>
                                          </p:cBhvr>
                                          <p:tavLst>
                                            <p:tav tm="0">
                                              <p:val>
                                                <p:fltVal val="0"/>
                                              </p:val>
                                            </p:tav>
                                            <p:tav tm="100000">
                                              <p:val>
                                                <p:strVal val="#ppt_w"/>
                                              </p:val>
                                            </p:tav>
                                          </p:tavLst>
                                        </p:anim>
                                        <p:anim calcmode="lin" valueType="num">
                                          <p:cBhvr>
                                            <p:cTn id="34" dur="250" fill="hold"/>
                                            <p:tgtEl>
                                              <p:spTgt spid="6"/>
                                            </p:tgtEl>
                                            <p:attrNameLst>
                                              <p:attrName>ppt_h</p:attrName>
                                            </p:attrNameLst>
                                          </p:cBhvr>
                                          <p:tavLst>
                                            <p:tav tm="0">
                                              <p:val>
                                                <p:fltVal val="0"/>
                                              </p:val>
                                            </p:tav>
                                            <p:tav tm="100000">
                                              <p:val>
                                                <p:strVal val="#ppt_h"/>
                                              </p:val>
                                            </p:tav>
                                          </p:tavLst>
                                        </p:anim>
                                      </p:childTnLst>
                                    </p:cTn>
                                  </p:par>
                                  <p:par>
                                    <p:cTn id="35" presetID="6" presetClass="emph" presetSubtype="0" fill="hold" grpId="1" nodeType="withEffect">
                                      <p:stCondLst>
                                        <p:cond delay="600"/>
                                      </p:stCondLst>
                                      <p:childTnLst>
                                        <p:animScale>
                                          <p:cBhvr>
                                            <p:cTn id="36" dur="1000" fill="hold"/>
                                            <p:tgtEl>
                                              <p:spTgt spid="6"/>
                                            </p:tgtEl>
                                          </p:cBhvr>
                                          <p:by x="110000" y="110000"/>
                                        </p:animScale>
                                      </p:childTnLst>
                                    </p:cTn>
                                  </p:par>
                                  <p:par>
                                    <p:cTn id="37" presetID="6" presetClass="emph" presetSubtype="0" fill="hold" grpId="2" nodeType="withEffect">
                                      <p:stCondLst>
                                        <p:cond delay="600"/>
                                      </p:stCondLst>
                                      <p:childTnLst>
                                        <p:animScale>
                                          <p:cBhvr>
                                            <p:cTn id="38" dur="250" fill="hold"/>
                                            <p:tgtEl>
                                              <p:spTgt spid="6"/>
                                            </p:tgtEl>
                                          </p:cBhvr>
                                          <p:by x="91000" y="91000"/>
                                        </p:animScale>
                                      </p:childTnLst>
                                    </p:cTn>
                                  </p:par>
                                  <p:par>
                                    <p:cTn id="39" presetID="23" presetClass="entr" presetSubtype="16" fill="hold" nodeType="withEffect">
                                      <p:stCondLst>
                                        <p:cond delay="700"/>
                                      </p:stCondLst>
                                      <p:childTnLst>
                                        <p:set>
                                          <p:cBhvr>
                                            <p:cTn id="40" dur="1" fill="hold">
                                              <p:stCondLst>
                                                <p:cond delay="0"/>
                                              </p:stCondLst>
                                            </p:cTn>
                                            <p:tgtEl>
                                              <p:spTgt spid="232"/>
                                            </p:tgtEl>
                                            <p:attrNameLst>
                                              <p:attrName>style.visibility</p:attrName>
                                            </p:attrNameLst>
                                          </p:cBhvr>
                                          <p:to>
                                            <p:strVal val="visible"/>
                                          </p:to>
                                        </p:set>
                                        <p:anim calcmode="lin" valueType="num">
                                          <p:cBhvr>
                                            <p:cTn id="41" dur="200" fill="hold"/>
                                            <p:tgtEl>
                                              <p:spTgt spid="232"/>
                                            </p:tgtEl>
                                            <p:attrNameLst>
                                              <p:attrName>ppt_w</p:attrName>
                                            </p:attrNameLst>
                                          </p:cBhvr>
                                          <p:tavLst>
                                            <p:tav tm="0">
                                              <p:val>
                                                <p:fltVal val="0"/>
                                              </p:val>
                                            </p:tav>
                                            <p:tav tm="100000">
                                              <p:val>
                                                <p:strVal val="#ppt_w"/>
                                              </p:val>
                                            </p:tav>
                                          </p:tavLst>
                                        </p:anim>
                                        <p:anim calcmode="lin" valueType="num">
                                          <p:cBhvr>
                                            <p:cTn id="42" dur="200" fill="hold"/>
                                            <p:tgtEl>
                                              <p:spTgt spid="232"/>
                                            </p:tgtEl>
                                            <p:attrNameLst>
                                              <p:attrName>ppt_h</p:attrName>
                                            </p:attrNameLst>
                                          </p:cBhvr>
                                          <p:tavLst>
                                            <p:tav tm="0">
                                              <p:val>
                                                <p:fltVal val="0"/>
                                              </p:val>
                                            </p:tav>
                                            <p:tav tm="100000">
                                              <p:val>
                                                <p:strVal val="#ppt_h"/>
                                              </p:val>
                                            </p:tav>
                                          </p:tavLst>
                                        </p:anim>
                                      </p:childTnLst>
                                    </p:cTn>
                                  </p:par>
                                  <p:par>
                                    <p:cTn id="43" presetID="6" presetClass="emph" presetSubtype="0" fill="hold" nodeType="withEffect">
                                      <p:stCondLst>
                                        <p:cond delay="700"/>
                                      </p:stCondLst>
                                      <p:childTnLst>
                                        <p:animScale>
                                          <p:cBhvr>
                                            <p:cTn id="44" dur="1000" fill="hold"/>
                                            <p:tgtEl>
                                              <p:spTgt spid="232"/>
                                            </p:tgtEl>
                                          </p:cBhvr>
                                          <p:by x="110000" y="110000"/>
                                        </p:animScale>
                                      </p:childTnLst>
                                    </p:cTn>
                                  </p:par>
                                  <p:par>
                                    <p:cTn id="45" presetID="64" presetClass="path" presetSubtype="0" decel="100000" fill="hold" nodeType="withEffect">
                                      <p:stCondLst>
                                        <p:cond delay="700"/>
                                      </p:stCondLst>
                                      <p:childTnLst>
                                        <p:animMotion origin="layout" path="M 4.79167E-6 0.43657 L 4.79167E-6 1.48148E-6 " pathEditMode="relative" rAng="0" ptsTypes="AA">
                                          <p:cBhvr>
                                            <p:cTn id="46" dur="250" fill="hold"/>
                                            <p:tgtEl>
                                              <p:spTgt spid="232"/>
                                            </p:tgtEl>
                                            <p:attrNameLst>
                                              <p:attrName>ppt_x</p:attrName>
                                              <p:attrName>ppt_y</p:attrName>
                                            </p:attrNameLst>
                                          </p:cBhvr>
                                          <p:rCtr x="0" y="-21829"/>
                                        </p:animMotion>
                                      </p:childTnLst>
                                    </p:cTn>
                                  </p:par>
                                  <p:par>
                                    <p:cTn id="47" presetID="6" presetClass="emph" presetSubtype="0" accel="50000" decel="50000" fill="hold" nodeType="withEffect">
                                      <p:stCondLst>
                                        <p:cond delay="700"/>
                                      </p:stCondLst>
                                      <p:childTnLst>
                                        <p:animScale>
                                          <p:cBhvr>
                                            <p:cTn id="48" dur="250" fill="hold"/>
                                            <p:tgtEl>
                                              <p:spTgt spid="232"/>
                                            </p:tgtEl>
                                          </p:cBhvr>
                                          <p:by x="91000" y="91000"/>
                                        </p:animScale>
                                      </p:childTnLst>
                                    </p:cTn>
                                  </p:par>
                                  <p:par>
                                    <p:cTn id="49" presetID="23" presetClass="entr" presetSubtype="16" fill="hold" nodeType="withEffect">
                                      <p:stCondLst>
                                        <p:cond delay="800"/>
                                      </p:stCondLst>
                                      <p:childTnLst>
                                        <p:set>
                                          <p:cBhvr>
                                            <p:cTn id="50" dur="1" fill="hold">
                                              <p:stCondLst>
                                                <p:cond delay="0"/>
                                              </p:stCondLst>
                                            </p:cTn>
                                            <p:tgtEl>
                                              <p:spTgt spid="229"/>
                                            </p:tgtEl>
                                            <p:attrNameLst>
                                              <p:attrName>style.visibility</p:attrName>
                                            </p:attrNameLst>
                                          </p:cBhvr>
                                          <p:to>
                                            <p:strVal val="visible"/>
                                          </p:to>
                                        </p:set>
                                        <p:anim calcmode="lin" valueType="num">
                                          <p:cBhvr>
                                            <p:cTn id="51" dur="250" fill="hold"/>
                                            <p:tgtEl>
                                              <p:spTgt spid="229"/>
                                            </p:tgtEl>
                                            <p:attrNameLst>
                                              <p:attrName>ppt_w</p:attrName>
                                            </p:attrNameLst>
                                          </p:cBhvr>
                                          <p:tavLst>
                                            <p:tav tm="0">
                                              <p:val>
                                                <p:fltVal val="0"/>
                                              </p:val>
                                            </p:tav>
                                            <p:tav tm="100000">
                                              <p:val>
                                                <p:strVal val="#ppt_w"/>
                                              </p:val>
                                            </p:tav>
                                          </p:tavLst>
                                        </p:anim>
                                        <p:anim calcmode="lin" valueType="num">
                                          <p:cBhvr>
                                            <p:cTn id="52" dur="250" fill="hold"/>
                                            <p:tgtEl>
                                              <p:spTgt spid="229"/>
                                            </p:tgtEl>
                                            <p:attrNameLst>
                                              <p:attrName>ppt_h</p:attrName>
                                            </p:attrNameLst>
                                          </p:cBhvr>
                                          <p:tavLst>
                                            <p:tav tm="0">
                                              <p:val>
                                                <p:fltVal val="0"/>
                                              </p:val>
                                            </p:tav>
                                            <p:tav tm="100000">
                                              <p:val>
                                                <p:strVal val="#ppt_h"/>
                                              </p:val>
                                            </p:tav>
                                          </p:tavLst>
                                        </p:anim>
                                      </p:childTnLst>
                                    </p:cTn>
                                  </p:par>
                                  <p:par>
                                    <p:cTn id="53" presetID="6" presetClass="emph" presetSubtype="0" fill="hold" nodeType="withEffect">
                                      <p:stCondLst>
                                        <p:cond delay="800"/>
                                      </p:stCondLst>
                                      <p:childTnLst>
                                        <p:animScale>
                                          <p:cBhvr>
                                            <p:cTn id="54" dur="1000" fill="hold"/>
                                            <p:tgtEl>
                                              <p:spTgt spid="229"/>
                                            </p:tgtEl>
                                          </p:cBhvr>
                                          <p:by x="110000" y="110000"/>
                                        </p:animScale>
                                      </p:childTnLst>
                                    </p:cTn>
                                  </p:par>
                                  <p:par>
                                    <p:cTn id="55" presetID="6" presetClass="emph" presetSubtype="0" fill="hold" nodeType="withEffect">
                                      <p:stCondLst>
                                        <p:cond delay="800"/>
                                      </p:stCondLst>
                                      <p:childTnLst>
                                        <p:animScale>
                                          <p:cBhvr>
                                            <p:cTn id="56" dur="250" fill="hold"/>
                                            <p:tgtEl>
                                              <p:spTgt spid="229"/>
                                            </p:tgtEl>
                                          </p:cBhvr>
                                          <p:by x="91000" y="91000"/>
                                        </p:animScale>
                                      </p:childTnLst>
                                    </p:cTn>
                                  </p:par>
                                  <p:par>
                                    <p:cTn id="57" presetID="23" presetClass="entr" presetSubtype="16" fill="hold" nodeType="withEffect">
                                      <p:stCondLst>
                                        <p:cond delay="850"/>
                                      </p:stCondLst>
                                      <p:childTnLst>
                                        <p:set>
                                          <p:cBhvr>
                                            <p:cTn id="58" dur="1" fill="hold">
                                              <p:stCondLst>
                                                <p:cond delay="0"/>
                                              </p:stCondLst>
                                            </p:cTn>
                                            <p:tgtEl>
                                              <p:spTgt spid="230"/>
                                            </p:tgtEl>
                                            <p:attrNameLst>
                                              <p:attrName>style.visibility</p:attrName>
                                            </p:attrNameLst>
                                          </p:cBhvr>
                                          <p:to>
                                            <p:strVal val="visible"/>
                                          </p:to>
                                        </p:set>
                                        <p:anim calcmode="lin" valueType="num">
                                          <p:cBhvr>
                                            <p:cTn id="59" dur="250" fill="hold"/>
                                            <p:tgtEl>
                                              <p:spTgt spid="230"/>
                                            </p:tgtEl>
                                            <p:attrNameLst>
                                              <p:attrName>ppt_w</p:attrName>
                                            </p:attrNameLst>
                                          </p:cBhvr>
                                          <p:tavLst>
                                            <p:tav tm="0">
                                              <p:val>
                                                <p:fltVal val="0"/>
                                              </p:val>
                                            </p:tav>
                                            <p:tav tm="100000">
                                              <p:val>
                                                <p:strVal val="#ppt_w"/>
                                              </p:val>
                                            </p:tav>
                                          </p:tavLst>
                                        </p:anim>
                                        <p:anim calcmode="lin" valueType="num">
                                          <p:cBhvr>
                                            <p:cTn id="60" dur="250" fill="hold"/>
                                            <p:tgtEl>
                                              <p:spTgt spid="230"/>
                                            </p:tgtEl>
                                            <p:attrNameLst>
                                              <p:attrName>ppt_h</p:attrName>
                                            </p:attrNameLst>
                                          </p:cBhvr>
                                          <p:tavLst>
                                            <p:tav tm="0">
                                              <p:val>
                                                <p:fltVal val="0"/>
                                              </p:val>
                                            </p:tav>
                                            <p:tav tm="100000">
                                              <p:val>
                                                <p:strVal val="#ppt_h"/>
                                              </p:val>
                                            </p:tav>
                                          </p:tavLst>
                                        </p:anim>
                                      </p:childTnLst>
                                    </p:cTn>
                                  </p:par>
                                  <p:par>
                                    <p:cTn id="61" presetID="6" presetClass="emph" presetSubtype="0" fill="hold" nodeType="withEffect">
                                      <p:stCondLst>
                                        <p:cond delay="850"/>
                                      </p:stCondLst>
                                      <p:childTnLst>
                                        <p:animScale>
                                          <p:cBhvr>
                                            <p:cTn id="62" dur="1000" fill="hold"/>
                                            <p:tgtEl>
                                              <p:spTgt spid="230"/>
                                            </p:tgtEl>
                                          </p:cBhvr>
                                          <p:by x="110000" y="110000"/>
                                        </p:animScale>
                                      </p:childTnLst>
                                    </p:cTn>
                                  </p:par>
                                  <p:par>
                                    <p:cTn id="63" presetID="6" presetClass="emph" presetSubtype="0" fill="hold" nodeType="withEffect">
                                      <p:stCondLst>
                                        <p:cond delay="850"/>
                                      </p:stCondLst>
                                      <p:childTnLst>
                                        <p:animScale>
                                          <p:cBhvr>
                                            <p:cTn id="64" dur="250" fill="hold"/>
                                            <p:tgtEl>
                                              <p:spTgt spid="230"/>
                                            </p:tgtEl>
                                          </p:cBhvr>
                                          <p:by x="91000" y="91000"/>
                                        </p:animScale>
                                      </p:childTnLst>
                                    </p:cTn>
                                  </p:par>
                                  <p:par>
                                    <p:cTn id="65" presetID="23" presetClass="entr" presetSubtype="16" fill="hold" nodeType="withEffect">
                                      <p:stCondLst>
                                        <p:cond delay="850"/>
                                      </p:stCondLst>
                                      <p:childTnLst>
                                        <p:set>
                                          <p:cBhvr>
                                            <p:cTn id="66" dur="1" fill="hold">
                                              <p:stCondLst>
                                                <p:cond delay="0"/>
                                              </p:stCondLst>
                                            </p:cTn>
                                            <p:tgtEl>
                                              <p:spTgt spid="233"/>
                                            </p:tgtEl>
                                            <p:attrNameLst>
                                              <p:attrName>style.visibility</p:attrName>
                                            </p:attrNameLst>
                                          </p:cBhvr>
                                          <p:to>
                                            <p:strVal val="visible"/>
                                          </p:to>
                                        </p:set>
                                        <p:anim calcmode="lin" valueType="num">
                                          <p:cBhvr>
                                            <p:cTn id="67" dur="200" fill="hold"/>
                                            <p:tgtEl>
                                              <p:spTgt spid="233"/>
                                            </p:tgtEl>
                                            <p:attrNameLst>
                                              <p:attrName>ppt_w</p:attrName>
                                            </p:attrNameLst>
                                          </p:cBhvr>
                                          <p:tavLst>
                                            <p:tav tm="0">
                                              <p:val>
                                                <p:fltVal val="0"/>
                                              </p:val>
                                            </p:tav>
                                            <p:tav tm="100000">
                                              <p:val>
                                                <p:strVal val="#ppt_w"/>
                                              </p:val>
                                            </p:tav>
                                          </p:tavLst>
                                        </p:anim>
                                        <p:anim calcmode="lin" valueType="num">
                                          <p:cBhvr>
                                            <p:cTn id="68" dur="200" fill="hold"/>
                                            <p:tgtEl>
                                              <p:spTgt spid="233"/>
                                            </p:tgtEl>
                                            <p:attrNameLst>
                                              <p:attrName>ppt_h</p:attrName>
                                            </p:attrNameLst>
                                          </p:cBhvr>
                                          <p:tavLst>
                                            <p:tav tm="0">
                                              <p:val>
                                                <p:fltVal val="0"/>
                                              </p:val>
                                            </p:tav>
                                            <p:tav tm="100000">
                                              <p:val>
                                                <p:strVal val="#ppt_h"/>
                                              </p:val>
                                            </p:tav>
                                          </p:tavLst>
                                        </p:anim>
                                      </p:childTnLst>
                                    </p:cTn>
                                  </p:par>
                                  <p:par>
                                    <p:cTn id="69" presetID="6" presetClass="emph" presetSubtype="0" fill="hold" nodeType="withEffect">
                                      <p:stCondLst>
                                        <p:cond delay="850"/>
                                      </p:stCondLst>
                                      <p:childTnLst>
                                        <p:animScale>
                                          <p:cBhvr>
                                            <p:cTn id="70" dur="1000" fill="hold"/>
                                            <p:tgtEl>
                                              <p:spTgt spid="233"/>
                                            </p:tgtEl>
                                          </p:cBhvr>
                                          <p:by x="110000" y="110000"/>
                                        </p:animScale>
                                      </p:childTnLst>
                                    </p:cTn>
                                  </p:par>
                                  <p:par>
                                    <p:cTn id="71" presetID="64" presetClass="path" presetSubtype="0" decel="100000" fill="hold" nodeType="withEffect">
                                      <p:stCondLst>
                                        <p:cond delay="850"/>
                                      </p:stCondLst>
                                      <p:childTnLst>
                                        <p:animMotion origin="layout" path="M -8.33333E-7 0.43657 L -8.33333E-7 4.81481E-6 " pathEditMode="relative" rAng="0" ptsTypes="AA">
                                          <p:cBhvr>
                                            <p:cTn id="72" dur="250" fill="hold"/>
                                            <p:tgtEl>
                                              <p:spTgt spid="233"/>
                                            </p:tgtEl>
                                            <p:attrNameLst>
                                              <p:attrName>ppt_x</p:attrName>
                                              <p:attrName>ppt_y</p:attrName>
                                            </p:attrNameLst>
                                          </p:cBhvr>
                                          <p:rCtr x="0" y="-21829"/>
                                        </p:animMotion>
                                      </p:childTnLst>
                                    </p:cTn>
                                  </p:par>
                                  <p:par>
                                    <p:cTn id="73" presetID="6" presetClass="emph" presetSubtype="0" accel="50000" decel="50000" fill="hold" nodeType="withEffect">
                                      <p:stCondLst>
                                        <p:cond delay="850"/>
                                      </p:stCondLst>
                                      <p:childTnLst>
                                        <p:animScale>
                                          <p:cBhvr>
                                            <p:cTn id="74" dur="250" fill="hold"/>
                                            <p:tgtEl>
                                              <p:spTgt spid="233"/>
                                            </p:tgtEl>
                                          </p:cBhvr>
                                          <p:by x="91000" y="91000"/>
                                        </p:animScale>
                                      </p:childTnLst>
                                    </p:cTn>
                                  </p:par>
                                  <p:par>
                                    <p:cTn id="75" presetID="23" presetClass="entr" presetSubtype="16" fill="hold" grpId="0" nodeType="withEffect">
                                      <p:stCondLst>
                                        <p:cond delay="850"/>
                                      </p:stCondLst>
                                      <p:childTnLst>
                                        <p:set>
                                          <p:cBhvr>
                                            <p:cTn id="76" dur="1" fill="hold">
                                              <p:stCondLst>
                                                <p:cond delay="0"/>
                                              </p:stCondLst>
                                            </p:cTn>
                                            <p:tgtEl>
                                              <p:spTgt spid="9"/>
                                            </p:tgtEl>
                                            <p:attrNameLst>
                                              <p:attrName>style.visibility</p:attrName>
                                            </p:attrNameLst>
                                          </p:cBhvr>
                                          <p:to>
                                            <p:strVal val="visible"/>
                                          </p:to>
                                        </p:set>
                                        <p:anim calcmode="lin" valueType="num">
                                          <p:cBhvr>
                                            <p:cTn id="77" dur="250" fill="hold"/>
                                            <p:tgtEl>
                                              <p:spTgt spid="9"/>
                                            </p:tgtEl>
                                            <p:attrNameLst>
                                              <p:attrName>ppt_w</p:attrName>
                                            </p:attrNameLst>
                                          </p:cBhvr>
                                          <p:tavLst>
                                            <p:tav tm="0">
                                              <p:val>
                                                <p:fltVal val="0"/>
                                              </p:val>
                                            </p:tav>
                                            <p:tav tm="100000">
                                              <p:val>
                                                <p:strVal val="#ppt_w"/>
                                              </p:val>
                                            </p:tav>
                                          </p:tavLst>
                                        </p:anim>
                                        <p:anim calcmode="lin" valueType="num">
                                          <p:cBhvr>
                                            <p:cTn id="78" dur="250" fill="hold"/>
                                            <p:tgtEl>
                                              <p:spTgt spid="9"/>
                                            </p:tgtEl>
                                            <p:attrNameLst>
                                              <p:attrName>ppt_h</p:attrName>
                                            </p:attrNameLst>
                                          </p:cBhvr>
                                          <p:tavLst>
                                            <p:tav tm="0">
                                              <p:val>
                                                <p:fltVal val="0"/>
                                              </p:val>
                                            </p:tav>
                                            <p:tav tm="100000">
                                              <p:val>
                                                <p:strVal val="#ppt_h"/>
                                              </p:val>
                                            </p:tav>
                                          </p:tavLst>
                                        </p:anim>
                                      </p:childTnLst>
                                    </p:cTn>
                                  </p:par>
                                  <p:par>
                                    <p:cTn id="79" presetID="6" presetClass="emph" presetSubtype="0" fill="hold" grpId="1" nodeType="withEffect">
                                      <p:stCondLst>
                                        <p:cond delay="850"/>
                                      </p:stCondLst>
                                      <p:childTnLst>
                                        <p:animScale>
                                          <p:cBhvr>
                                            <p:cTn id="80" dur="1000" fill="hold"/>
                                            <p:tgtEl>
                                              <p:spTgt spid="9"/>
                                            </p:tgtEl>
                                          </p:cBhvr>
                                          <p:by x="110000" y="110000"/>
                                        </p:animScale>
                                      </p:childTnLst>
                                    </p:cTn>
                                  </p:par>
                                  <p:par>
                                    <p:cTn id="81" presetID="6" presetClass="emph" presetSubtype="0" fill="hold" grpId="2" nodeType="withEffect">
                                      <p:stCondLst>
                                        <p:cond delay="850"/>
                                      </p:stCondLst>
                                      <p:childTnLst>
                                        <p:animScale>
                                          <p:cBhvr>
                                            <p:cTn id="82" dur="250" fill="hold"/>
                                            <p:tgtEl>
                                              <p:spTgt spid="9"/>
                                            </p:tgtEl>
                                          </p:cBhvr>
                                          <p:by x="91000" y="91000"/>
                                        </p:animScale>
                                      </p:childTnLst>
                                    </p:cTn>
                                  </p:par>
                                  <p:par>
                                    <p:cTn id="83" presetID="23" presetClass="entr" presetSubtype="16" fill="hold" nodeType="withEffect">
                                      <p:stCondLst>
                                        <p:cond delay="950"/>
                                      </p:stCondLst>
                                      <p:childTnLst>
                                        <p:set>
                                          <p:cBhvr>
                                            <p:cTn id="84" dur="1" fill="hold">
                                              <p:stCondLst>
                                                <p:cond delay="0"/>
                                              </p:stCondLst>
                                            </p:cTn>
                                            <p:tgtEl>
                                              <p:spTgt spid="231"/>
                                            </p:tgtEl>
                                            <p:attrNameLst>
                                              <p:attrName>style.visibility</p:attrName>
                                            </p:attrNameLst>
                                          </p:cBhvr>
                                          <p:to>
                                            <p:strVal val="visible"/>
                                          </p:to>
                                        </p:set>
                                        <p:anim calcmode="lin" valueType="num">
                                          <p:cBhvr>
                                            <p:cTn id="85" dur="200" fill="hold"/>
                                            <p:tgtEl>
                                              <p:spTgt spid="231"/>
                                            </p:tgtEl>
                                            <p:attrNameLst>
                                              <p:attrName>ppt_w</p:attrName>
                                            </p:attrNameLst>
                                          </p:cBhvr>
                                          <p:tavLst>
                                            <p:tav tm="0">
                                              <p:val>
                                                <p:fltVal val="0"/>
                                              </p:val>
                                            </p:tav>
                                            <p:tav tm="100000">
                                              <p:val>
                                                <p:strVal val="#ppt_w"/>
                                              </p:val>
                                            </p:tav>
                                          </p:tavLst>
                                        </p:anim>
                                        <p:anim calcmode="lin" valueType="num">
                                          <p:cBhvr>
                                            <p:cTn id="86" dur="200" fill="hold"/>
                                            <p:tgtEl>
                                              <p:spTgt spid="231"/>
                                            </p:tgtEl>
                                            <p:attrNameLst>
                                              <p:attrName>ppt_h</p:attrName>
                                            </p:attrNameLst>
                                          </p:cBhvr>
                                          <p:tavLst>
                                            <p:tav tm="0">
                                              <p:val>
                                                <p:fltVal val="0"/>
                                              </p:val>
                                            </p:tav>
                                            <p:tav tm="100000">
                                              <p:val>
                                                <p:strVal val="#ppt_h"/>
                                              </p:val>
                                            </p:tav>
                                          </p:tavLst>
                                        </p:anim>
                                      </p:childTnLst>
                                    </p:cTn>
                                  </p:par>
                                  <p:par>
                                    <p:cTn id="87" presetID="6" presetClass="emph" presetSubtype="0" fill="hold" nodeType="withEffect">
                                      <p:stCondLst>
                                        <p:cond delay="950"/>
                                      </p:stCondLst>
                                      <p:childTnLst>
                                        <p:animScale>
                                          <p:cBhvr>
                                            <p:cTn id="88" dur="1000" fill="hold"/>
                                            <p:tgtEl>
                                              <p:spTgt spid="231"/>
                                            </p:tgtEl>
                                          </p:cBhvr>
                                          <p:by x="110000" y="110000"/>
                                        </p:animScale>
                                      </p:childTnLst>
                                    </p:cTn>
                                  </p:par>
                                  <p:par>
                                    <p:cTn id="89" presetID="64" presetClass="path" presetSubtype="0" decel="100000" fill="hold" nodeType="withEffect">
                                      <p:stCondLst>
                                        <p:cond delay="950"/>
                                      </p:stCondLst>
                                      <p:childTnLst>
                                        <p:animMotion origin="layout" path="M -8.33333E-7 0.43657 L -8.33333E-7 4.81481E-6 " pathEditMode="relative" rAng="0" ptsTypes="AA">
                                          <p:cBhvr>
                                            <p:cTn id="90" dur="250" fill="hold"/>
                                            <p:tgtEl>
                                              <p:spTgt spid="231"/>
                                            </p:tgtEl>
                                            <p:attrNameLst>
                                              <p:attrName>ppt_x</p:attrName>
                                              <p:attrName>ppt_y</p:attrName>
                                            </p:attrNameLst>
                                          </p:cBhvr>
                                          <p:rCtr x="0" y="-21829"/>
                                        </p:animMotion>
                                      </p:childTnLst>
                                    </p:cTn>
                                  </p:par>
                                  <p:par>
                                    <p:cTn id="91" presetID="6" presetClass="emph" presetSubtype="0" accel="50000" decel="50000" fill="hold" nodeType="withEffect">
                                      <p:stCondLst>
                                        <p:cond delay="950"/>
                                      </p:stCondLst>
                                      <p:childTnLst>
                                        <p:animScale>
                                          <p:cBhvr>
                                            <p:cTn id="92" dur="250" fill="hold"/>
                                            <p:tgtEl>
                                              <p:spTgt spid="231"/>
                                            </p:tgtEl>
                                          </p:cBhvr>
                                          <p:by x="91000" y="91000"/>
                                        </p:animScale>
                                      </p:childTnLst>
                                    </p:cTn>
                                  </p:par>
                                  <p:par>
                                    <p:cTn id="93" presetID="10" presetClass="entr" presetSubtype="0" fill="hold" grpId="0" nodeType="withEffect">
                                      <p:stCondLst>
                                        <p:cond delay="250"/>
                                      </p:stCondLst>
                                      <p:childTnLst>
                                        <p:set>
                                          <p:cBhvr>
                                            <p:cTn id="94" dur="1" fill="hold">
                                              <p:stCondLst>
                                                <p:cond delay="0"/>
                                              </p:stCondLst>
                                            </p:cTn>
                                            <p:tgtEl>
                                              <p:spTgt spid="237"/>
                                            </p:tgtEl>
                                            <p:attrNameLst>
                                              <p:attrName>style.visibility</p:attrName>
                                            </p:attrNameLst>
                                          </p:cBhvr>
                                          <p:to>
                                            <p:strVal val="visible"/>
                                          </p:to>
                                        </p:set>
                                        <p:animEffect transition="in" filter="fade">
                                          <p:cBhvr>
                                            <p:cTn id="95" dur="500"/>
                                            <p:tgtEl>
                                              <p:spTgt spid="237"/>
                                            </p:tgtEl>
                                          </p:cBhvr>
                                        </p:animEffect>
                                      </p:childTnLst>
                                    </p:cTn>
                                  </p:par>
                                  <p:par>
                                    <p:cTn id="96" presetID="10" presetClass="entr" presetSubtype="0" fill="hold" grpId="0" nodeType="withEffect" nodePh="1">
                                      <p:stCondLst>
                                        <p:cond delay="350"/>
                                      </p:stCondLst>
                                      <p:endCondLst>
                                        <p:cond evt="begin" delay="0">
                                          <p:tn val="96"/>
                                        </p:cond>
                                      </p:endCondLst>
                                      <p:childTnLst>
                                        <p:set>
                                          <p:cBhvr>
                                            <p:cTn id="97" dur="1" fill="hold">
                                              <p:stCondLst>
                                                <p:cond delay="0"/>
                                              </p:stCondLst>
                                            </p:cTn>
                                            <p:tgtEl>
                                              <p:spTgt spid="238"/>
                                            </p:tgtEl>
                                            <p:attrNameLst>
                                              <p:attrName>style.visibility</p:attrName>
                                            </p:attrNameLst>
                                          </p:cBhvr>
                                          <p:to>
                                            <p:strVal val="visible"/>
                                          </p:to>
                                        </p:set>
                                        <p:animEffect transition="in" filter="fade">
                                          <p:cBhvr>
                                            <p:cTn id="98" dur="500"/>
                                            <p:tgtEl>
                                              <p:spTgt spid="238"/>
                                            </p:tgtEl>
                                          </p:cBhvr>
                                        </p:animEffect>
                                      </p:childTnLst>
                                    </p:cTn>
                                  </p:par>
                                  <p:par>
                                    <p:cTn id="99" presetID="17" presetClass="entr" presetSubtype="8" fill="hold" nodeType="withEffect">
                                      <p:stCondLst>
                                        <p:cond delay="300"/>
                                      </p:stCondLst>
                                      <p:childTnLst>
                                        <p:set>
                                          <p:cBhvr>
                                            <p:cTn id="100" dur="1" fill="hold">
                                              <p:stCondLst>
                                                <p:cond delay="0"/>
                                              </p:stCondLst>
                                            </p:cTn>
                                            <p:tgtEl>
                                              <p:spTgt spid="242"/>
                                            </p:tgtEl>
                                            <p:attrNameLst>
                                              <p:attrName>style.visibility</p:attrName>
                                            </p:attrNameLst>
                                          </p:cBhvr>
                                          <p:to>
                                            <p:strVal val="visible"/>
                                          </p:to>
                                        </p:set>
                                        <p:anim calcmode="lin" valueType="num">
                                          <p:cBhvr>
                                            <p:cTn id="101" dur="500" fill="hold"/>
                                            <p:tgtEl>
                                              <p:spTgt spid="242"/>
                                            </p:tgtEl>
                                            <p:attrNameLst>
                                              <p:attrName>ppt_x</p:attrName>
                                            </p:attrNameLst>
                                          </p:cBhvr>
                                          <p:tavLst>
                                            <p:tav tm="0">
                                              <p:val>
                                                <p:strVal val="#ppt_x-#ppt_w/2"/>
                                              </p:val>
                                            </p:tav>
                                            <p:tav tm="100000">
                                              <p:val>
                                                <p:strVal val="#ppt_x"/>
                                              </p:val>
                                            </p:tav>
                                          </p:tavLst>
                                        </p:anim>
                                        <p:anim calcmode="lin" valueType="num">
                                          <p:cBhvr>
                                            <p:cTn id="102" dur="500" fill="hold"/>
                                            <p:tgtEl>
                                              <p:spTgt spid="242"/>
                                            </p:tgtEl>
                                            <p:attrNameLst>
                                              <p:attrName>ppt_y</p:attrName>
                                            </p:attrNameLst>
                                          </p:cBhvr>
                                          <p:tavLst>
                                            <p:tav tm="0">
                                              <p:val>
                                                <p:strVal val="#ppt_y"/>
                                              </p:val>
                                            </p:tav>
                                            <p:tav tm="100000">
                                              <p:val>
                                                <p:strVal val="#ppt_y"/>
                                              </p:val>
                                            </p:tav>
                                          </p:tavLst>
                                        </p:anim>
                                        <p:anim calcmode="lin" valueType="num">
                                          <p:cBhvr>
                                            <p:cTn id="103" dur="500" fill="hold"/>
                                            <p:tgtEl>
                                              <p:spTgt spid="242"/>
                                            </p:tgtEl>
                                            <p:attrNameLst>
                                              <p:attrName>ppt_w</p:attrName>
                                            </p:attrNameLst>
                                          </p:cBhvr>
                                          <p:tavLst>
                                            <p:tav tm="0">
                                              <p:val>
                                                <p:fltVal val="0"/>
                                              </p:val>
                                            </p:tav>
                                            <p:tav tm="100000">
                                              <p:val>
                                                <p:strVal val="#ppt_w"/>
                                              </p:val>
                                            </p:tav>
                                          </p:tavLst>
                                        </p:anim>
                                        <p:anim calcmode="lin" valueType="num">
                                          <p:cBhvr>
                                            <p:cTn id="104" dur="500" fill="hold"/>
                                            <p:tgtEl>
                                              <p:spTgt spid="242"/>
                                            </p:tgtEl>
                                            <p:attrNameLst>
                                              <p:attrName>ppt_h</p:attrName>
                                            </p:attrNameLst>
                                          </p:cBhvr>
                                          <p:tavLst>
                                            <p:tav tm="0">
                                              <p:val>
                                                <p:strVal val="#ppt_h"/>
                                              </p:val>
                                            </p:tav>
                                            <p:tav tm="100000">
                                              <p:val>
                                                <p:strVal val="#ppt_h"/>
                                              </p:val>
                                            </p:tav>
                                          </p:tavLst>
                                        </p:anim>
                                      </p:childTnLst>
                                    </p:cTn>
                                  </p:par>
                                  <p:par>
                                    <p:cTn id="105" presetID="16" presetClass="entr" presetSubtype="42" fill="hold" nodeType="withEffect">
                                      <p:stCondLst>
                                        <p:cond delay="300"/>
                                      </p:stCondLst>
                                      <p:childTnLst>
                                        <p:set>
                                          <p:cBhvr>
                                            <p:cTn id="106" dur="1" fill="hold">
                                              <p:stCondLst>
                                                <p:cond delay="0"/>
                                              </p:stCondLst>
                                            </p:cTn>
                                            <p:tgtEl>
                                              <p:spTgt spid="5"/>
                                            </p:tgtEl>
                                            <p:attrNameLst>
                                              <p:attrName>style.visibility</p:attrName>
                                            </p:attrNameLst>
                                          </p:cBhvr>
                                          <p:to>
                                            <p:strVal val="visible"/>
                                          </p:to>
                                        </p:set>
                                        <p:animEffect transition="in" filter="barn(outHorizontal)">
                                          <p:cBhvr>
                                            <p:cTn id="107" dur="250"/>
                                            <p:tgtEl>
                                              <p:spTgt spid="5"/>
                                            </p:tgtEl>
                                          </p:cBhvr>
                                        </p:animEffect>
                                      </p:childTnLst>
                                    </p:cTn>
                                  </p:par>
                                  <p:par>
                                    <p:cTn id="108" presetID="10" presetClass="entr" presetSubtype="0" fill="hold" grpId="2" nodeType="withEffect">
                                      <p:stCondLst>
                                        <p:cond delay="300"/>
                                      </p:stCondLst>
                                      <p:childTnLst>
                                        <p:set>
                                          <p:cBhvr>
                                            <p:cTn id="109" dur="1" fill="hold">
                                              <p:stCondLst>
                                                <p:cond delay="0"/>
                                              </p:stCondLst>
                                            </p:cTn>
                                            <p:tgtEl>
                                              <p:spTgt spid="4"/>
                                            </p:tgtEl>
                                            <p:attrNameLst>
                                              <p:attrName>style.visibility</p:attrName>
                                            </p:attrNameLst>
                                          </p:cBhvr>
                                          <p:to>
                                            <p:strVal val="visible"/>
                                          </p:to>
                                        </p:set>
                                        <p:animEffect transition="in" filter="fade">
                                          <p:cBhvr>
                                            <p:cTn id="110" dur="500"/>
                                            <p:tgtEl>
                                              <p:spTgt spid="4"/>
                                            </p:tgtEl>
                                          </p:cBhvr>
                                        </p:animEffect>
                                      </p:childTnLst>
                                    </p:cTn>
                                  </p:par>
                                  <p:par>
                                    <p:cTn id="111" presetID="35" presetClass="path" presetSubtype="0" decel="100000" fill="hold" grpId="3" nodeType="withEffect">
                                      <p:stCondLst>
                                        <p:cond delay="300"/>
                                      </p:stCondLst>
                                      <p:childTnLst>
                                        <p:animMotion origin="layout" path="M -1.875E-6 -2.22222E-6 L 0.00938 -2.22222E-6 " pathEditMode="relative" rAng="0" ptsTypes="AA">
                                          <p:cBhvr>
                                            <p:cTn id="112" dur="500" spd="-100000" fill="hold"/>
                                            <p:tgtEl>
                                              <p:spTgt spid="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9" grpId="0" animBg="1"/>
          <p:bldP spid="9" grpId="1" animBg="1"/>
          <p:bldP spid="9" grpId="2" animBg="1"/>
          <p:bldP spid="237" grpId="0"/>
          <p:bldP spid="238"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238"/>
                            </p:tgtEl>
                            <p:attrNameLst>
                              <p:attrName>style.visibility</p:attrName>
                            </p:attrNameLst>
                          </p:cBhvr>
                          <p:to>
                            <p:strVal val="visible"/>
                          </p:to>
                        </p:set>
                        <p:animEffect transition="in" filter="fade">
                          <p:cBhvr>
                            <p:cTn dur="500"/>
                            <p:tgtEl>
                              <p:spTgt spid="238"/>
                            </p:tgtEl>
                          </p:cBhvr>
                        </p:animEffect>
                      </p:childTnLst>
                    </p:cTn>
                  </p:par>
                </p:tnLst>
              </p:tmpl>
            </p:tmplLst>
          </p:bldP>
          <p:bldP spid="221" grpId="0"/>
          <p:bldP spid="4" grpId="0"/>
          <p:bldP spid="4" grpId="1"/>
          <p:bldP spid="4" grpId="2"/>
          <p:bldP spid="4" grpId="3"/>
        </p:bldLst>
      </p:timing>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Header Yoga">
    <p:bg>
      <p:bgPr>
        <a:solidFill>
          <a:srgbClr val="51154B"/>
        </a:solidFill>
        <a:effectLst/>
      </p:bgPr>
    </p:bg>
    <p:spTree>
      <p:nvGrpSpPr>
        <p:cNvPr id="1" name=""/>
        <p:cNvGrpSpPr/>
        <p:nvPr/>
      </p:nvGrpSpPr>
      <p:grpSpPr>
        <a:xfrm>
          <a:off x="0" y="0"/>
          <a:ext cx="0" cy="0"/>
          <a:chOff x="0" y="0"/>
          <a:chExt cx="0" cy="0"/>
        </a:xfrm>
      </p:grpSpPr>
      <p:sp>
        <p:nvSpPr>
          <p:cNvPr id="74" name="Oval 73">
            <a:extLst>
              <a:ext uri="{FF2B5EF4-FFF2-40B4-BE49-F238E27FC236}">
                <a16:creationId xmlns:a16="http://schemas.microsoft.com/office/drawing/2014/main" id="{272C4D78-28B6-4550-9264-D039AFC78269}"/>
              </a:ext>
            </a:extLst>
          </p:cNvPr>
          <p:cNvSpPr/>
          <p:nvPr userDrawn="1"/>
        </p:nvSpPr>
        <p:spPr>
          <a:xfrm>
            <a:off x="9385327" y="2319322"/>
            <a:ext cx="1034220" cy="1034220"/>
          </a:xfrm>
          <a:prstGeom prst="ellipse">
            <a:avLst/>
          </a:prstGeom>
          <a:solidFill>
            <a:srgbClr val="FFFFFF"/>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9" name="Freeform 5">
            <a:extLst>
              <a:ext uri="{FF2B5EF4-FFF2-40B4-BE49-F238E27FC236}">
                <a16:creationId xmlns:a16="http://schemas.microsoft.com/office/drawing/2014/main" id="{E19EA7A8-F268-451A-B6F4-BCD3A88DC709}"/>
              </a:ext>
            </a:extLst>
          </p:cNvPr>
          <p:cNvSpPr>
            <a:spLocks/>
          </p:cNvSpPr>
          <p:nvPr userDrawn="1"/>
        </p:nvSpPr>
        <p:spPr bwMode="auto">
          <a:xfrm>
            <a:off x="8049991" y="3860651"/>
            <a:ext cx="3261258" cy="3261600"/>
          </a:xfrm>
          <a:prstGeom prst="ellipse">
            <a:avLst/>
          </a:prstGeom>
          <a:solidFill>
            <a:srgbClr val="FFF3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08" name="Group 107">
            <a:extLst>
              <a:ext uri="{FF2B5EF4-FFF2-40B4-BE49-F238E27FC236}">
                <a16:creationId xmlns:a16="http://schemas.microsoft.com/office/drawing/2014/main" id="{C494E9B5-BD8B-4310-B248-9B1F91DC6655}"/>
              </a:ext>
            </a:extLst>
          </p:cNvPr>
          <p:cNvGrpSpPr/>
          <p:nvPr userDrawn="1"/>
        </p:nvGrpSpPr>
        <p:grpSpPr>
          <a:xfrm>
            <a:off x="7555941" y="2495339"/>
            <a:ext cx="4590022" cy="4590022"/>
            <a:chOff x="2602501" y="2240280"/>
            <a:chExt cx="4590022" cy="4590022"/>
          </a:xfrm>
        </p:grpSpPr>
        <p:sp>
          <p:nvSpPr>
            <p:cNvPr id="75" name="Oval 74">
              <a:extLst>
                <a:ext uri="{FF2B5EF4-FFF2-40B4-BE49-F238E27FC236}">
                  <a16:creationId xmlns:a16="http://schemas.microsoft.com/office/drawing/2014/main" id="{017D3854-B322-4FA8-B5FB-B0C8F6571BA1}"/>
                </a:ext>
              </a:extLst>
            </p:cNvPr>
            <p:cNvSpPr/>
            <p:nvPr/>
          </p:nvSpPr>
          <p:spPr>
            <a:xfrm>
              <a:off x="2602501" y="2240280"/>
              <a:ext cx="4590022" cy="4590022"/>
            </a:xfrm>
            <a:prstGeom prst="ellipse">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grpSp>
          <p:nvGrpSpPr>
            <p:cNvPr id="76" name="Group 75">
              <a:extLst>
                <a:ext uri="{FF2B5EF4-FFF2-40B4-BE49-F238E27FC236}">
                  <a16:creationId xmlns:a16="http://schemas.microsoft.com/office/drawing/2014/main" id="{5C768DCF-0DD9-4C71-87E1-2B82D4178295}"/>
                </a:ext>
              </a:extLst>
            </p:cNvPr>
            <p:cNvGrpSpPr/>
            <p:nvPr/>
          </p:nvGrpSpPr>
          <p:grpSpPr>
            <a:xfrm>
              <a:off x="3762187" y="2305634"/>
              <a:ext cx="1918206" cy="2929735"/>
              <a:chOff x="5268913" y="1866900"/>
              <a:chExt cx="1974850" cy="3016250"/>
            </a:xfrm>
          </p:grpSpPr>
          <p:sp>
            <p:nvSpPr>
              <p:cNvPr id="77" name="Freeform 23">
                <a:extLst>
                  <a:ext uri="{FF2B5EF4-FFF2-40B4-BE49-F238E27FC236}">
                    <a16:creationId xmlns:a16="http://schemas.microsoft.com/office/drawing/2014/main" id="{4C2E86C8-F414-4A2D-9225-69D92578BA0E}"/>
                  </a:ext>
                </a:extLst>
              </p:cNvPr>
              <p:cNvSpPr>
                <a:spLocks/>
              </p:cNvSpPr>
              <p:nvPr/>
            </p:nvSpPr>
            <p:spPr bwMode="auto">
              <a:xfrm>
                <a:off x="5516563" y="2797175"/>
                <a:ext cx="522288" cy="123825"/>
              </a:xfrm>
              <a:custGeom>
                <a:avLst/>
                <a:gdLst>
                  <a:gd name="T0" fmla="*/ 165 w 165"/>
                  <a:gd name="T1" fmla="*/ 0 h 39"/>
                  <a:gd name="T2" fmla="*/ 0 w 165"/>
                  <a:gd name="T3" fmla="*/ 39 h 39"/>
                </a:gdLst>
                <a:ahLst/>
                <a:cxnLst>
                  <a:cxn ang="0">
                    <a:pos x="T0" y="T1"/>
                  </a:cxn>
                  <a:cxn ang="0">
                    <a:pos x="T2" y="T3"/>
                  </a:cxn>
                </a:cxnLst>
                <a:rect l="0" t="0" r="r" b="b"/>
                <a:pathLst>
                  <a:path w="165" h="39">
                    <a:moveTo>
                      <a:pt x="165" y="0"/>
                    </a:moveTo>
                    <a:cubicBezTo>
                      <a:pt x="108" y="6"/>
                      <a:pt x="53" y="19"/>
                      <a:pt x="0" y="39"/>
                    </a:cubicBez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8" name="Freeform 24">
                <a:extLst>
                  <a:ext uri="{FF2B5EF4-FFF2-40B4-BE49-F238E27FC236}">
                    <a16:creationId xmlns:a16="http://schemas.microsoft.com/office/drawing/2014/main" id="{B17CA402-42D0-4E28-900D-4A3880109F76}"/>
                  </a:ext>
                </a:extLst>
              </p:cNvPr>
              <p:cNvSpPr>
                <a:spLocks/>
              </p:cNvSpPr>
              <p:nvPr/>
            </p:nvSpPr>
            <p:spPr bwMode="auto">
              <a:xfrm>
                <a:off x="5453063" y="2628900"/>
                <a:ext cx="579438" cy="139700"/>
              </a:xfrm>
              <a:custGeom>
                <a:avLst/>
                <a:gdLst>
                  <a:gd name="T0" fmla="*/ 0 w 183"/>
                  <a:gd name="T1" fmla="*/ 44 h 44"/>
                  <a:gd name="T2" fmla="*/ 183 w 183"/>
                  <a:gd name="T3" fmla="*/ 0 h 44"/>
                </a:gdLst>
                <a:ahLst/>
                <a:cxnLst>
                  <a:cxn ang="0">
                    <a:pos x="T0" y="T1"/>
                  </a:cxn>
                  <a:cxn ang="0">
                    <a:pos x="T2" y="T3"/>
                  </a:cxn>
                </a:cxnLst>
                <a:rect l="0" t="0" r="r" b="b"/>
                <a:pathLst>
                  <a:path w="183" h="44">
                    <a:moveTo>
                      <a:pt x="0" y="44"/>
                    </a:moveTo>
                    <a:cubicBezTo>
                      <a:pt x="58" y="22"/>
                      <a:pt x="119" y="7"/>
                      <a:pt x="183" y="0"/>
                    </a:cubicBez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9" name="Freeform 25">
                <a:extLst>
                  <a:ext uri="{FF2B5EF4-FFF2-40B4-BE49-F238E27FC236}">
                    <a16:creationId xmlns:a16="http://schemas.microsoft.com/office/drawing/2014/main" id="{B272D133-9C97-4836-8416-525A80A499D6}"/>
                  </a:ext>
                </a:extLst>
              </p:cNvPr>
              <p:cNvSpPr>
                <a:spLocks/>
              </p:cNvSpPr>
              <p:nvPr/>
            </p:nvSpPr>
            <p:spPr bwMode="auto">
              <a:xfrm>
                <a:off x="5268913" y="2797175"/>
                <a:ext cx="114300" cy="50800"/>
              </a:xfrm>
              <a:custGeom>
                <a:avLst/>
                <a:gdLst>
                  <a:gd name="T0" fmla="*/ 0 w 36"/>
                  <a:gd name="T1" fmla="*/ 16 h 16"/>
                  <a:gd name="T2" fmla="*/ 36 w 36"/>
                  <a:gd name="T3" fmla="*/ 0 h 16"/>
                </a:gdLst>
                <a:ahLst/>
                <a:cxnLst>
                  <a:cxn ang="0">
                    <a:pos x="T0" y="T1"/>
                  </a:cxn>
                  <a:cxn ang="0">
                    <a:pos x="T2" y="T3"/>
                  </a:cxn>
                </a:cxnLst>
                <a:rect l="0" t="0" r="r" b="b"/>
                <a:pathLst>
                  <a:path w="36" h="16">
                    <a:moveTo>
                      <a:pt x="0" y="16"/>
                    </a:moveTo>
                    <a:cubicBezTo>
                      <a:pt x="12" y="11"/>
                      <a:pt x="24" y="5"/>
                      <a:pt x="36" y="0"/>
                    </a:cubicBez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0" name="Freeform 26">
                <a:extLst>
                  <a:ext uri="{FF2B5EF4-FFF2-40B4-BE49-F238E27FC236}">
                    <a16:creationId xmlns:a16="http://schemas.microsoft.com/office/drawing/2014/main" id="{CB6B4FDA-CB31-4B51-A076-FBC8B92C5648}"/>
                  </a:ext>
                </a:extLst>
              </p:cNvPr>
              <p:cNvSpPr>
                <a:spLocks/>
              </p:cNvSpPr>
              <p:nvPr/>
            </p:nvSpPr>
            <p:spPr bwMode="auto">
              <a:xfrm>
                <a:off x="6245225" y="4305300"/>
                <a:ext cx="481013" cy="574675"/>
              </a:xfrm>
              <a:custGeom>
                <a:avLst/>
                <a:gdLst>
                  <a:gd name="T0" fmla="*/ 68 w 152"/>
                  <a:gd name="T1" fmla="*/ 10 h 181"/>
                  <a:gd name="T2" fmla="*/ 96 w 152"/>
                  <a:gd name="T3" fmla="*/ 128 h 181"/>
                  <a:gd name="T4" fmla="*/ 0 w 152"/>
                  <a:gd name="T5" fmla="*/ 137 h 181"/>
                  <a:gd name="T6" fmla="*/ 0 w 152"/>
                  <a:gd name="T7" fmla="*/ 181 h 181"/>
                  <a:gd name="T8" fmla="*/ 124 w 152"/>
                  <a:gd name="T9" fmla="*/ 181 h 181"/>
                  <a:gd name="T10" fmla="*/ 145 w 152"/>
                  <a:gd name="T11" fmla="*/ 171 h 181"/>
                  <a:gd name="T12" fmla="*/ 151 w 152"/>
                  <a:gd name="T13" fmla="*/ 149 h 181"/>
                  <a:gd name="T14" fmla="*/ 120 w 152"/>
                  <a:gd name="T15" fmla="*/ 0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81">
                    <a:moveTo>
                      <a:pt x="68" y="10"/>
                    </a:moveTo>
                    <a:cubicBezTo>
                      <a:pt x="96" y="128"/>
                      <a:pt x="96" y="128"/>
                      <a:pt x="96" y="128"/>
                    </a:cubicBezTo>
                    <a:cubicBezTo>
                      <a:pt x="0" y="137"/>
                      <a:pt x="0" y="137"/>
                      <a:pt x="0" y="137"/>
                    </a:cubicBezTo>
                    <a:cubicBezTo>
                      <a:pt x="0" y="181"/>
                      <a:pt x="0" y="181"/>
                      <a:pt x="0" y="181"/>
                    </a:cubicBezTo>
                    <a:cubicBezTo>
                      <a:pt x="124" y="181"/>
                      <a:pt x="124" y="181"/>
                      <a:pt x="124" y="181"/>
                    </a:cubicBezTo>
                    <a:cubicBezTo>
                      <a:pt x="132" y="181"/>
                      <a:pt x="140" y="177"/>
                      <a:pt x="145" y="171"/>
                    </a:cubicBezTo>
                    <a:cubicBezTo>
                      <a:pt x="150" y="165"/>
                      <a:pt x="152" y="157"/>
                      <a:pt x="151" y="149"/>
                    </a:cubicBezTo>
                    <a:cubicBezTo>
                      <a:pt x="120" y="0"/>
                      <a:pt x="120" y="0"/>
                      <a:pt x="12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
                <a:extLst>
                  <a:ext uri="{FF2B5EF4-FFF2-40B4-BE49-F238E27FC236}">
                    <a16:creationId xmlns:a16="http://schemas.microsoft.com/office/drawing/2014/main" id="{77A6C6A2-D36F-447D-ADAA-7928E3D935B4}"/>
                  </a:ext>
                </a:extLst>
              </p:cNvPr>
              <p:cNvSpPr>
                <a:spLocks/>
              </p:cNvSpPr>
              <p:nvPr/>
            </p:nvSpPr>
            <p:spPr bwMode="auto">
              <a:xfrm>
                <a:off x="6061075" y="4772025"/>
                <a:ext cx="184150" cy="107950"/>
              </a:xfrm>
              <a:custGeom>
                <a:avLst/>
                <a:gdLst>
                  <a:gd name="T0" fmla="*/ 22 w 58"/>
                  <a:gd name="T1" fmla="*/ 0 h 34"/>
                  <a:gd name="T2" fmla="*/ 0 w 58"/>
                  <a:gd name="T3" fmla="*/ 23 h 34"/>
                  <a:gd name="T4" fmla="*/ 0 w 58"/>
                  <a:gd name="T5" fmla="*/ 34 h 34"/>
                  <a:gd name="T6" fmla="*/ 58 w 58"/>
                  <a:gd name="T7" fmla="*/ 34 h 34"/>
                  <a:gd name="T8" fmla="*/ 58 w 58"/>
                  <a:gd name="T9" fmla="*/ 0 h 34"/>
                  <a:gd name="T10" fmla="*/ 22 w 58"/>
                  <a:gd name="T11" fmla="*/ 0 h 34"/>
                </a:gdLst>
                <a:ahLst/>
                <a:cxnLst>
                  <a:cxn ang="0">
                    <a:pos x="T0" y="T1"/>
                  </a:cxn>
                  <a:cxn ang="0">
                    <a:pos x="T2" y="T3"/>
                  </a:cxn>
                  <a:cxn ang="0">
                    <a:pos x="T4" y="T5"/>
                  </a:cxn>
                  <a:cxn ang="0">
                    <a:pos x="T6" y="T7"/>
                  </a:cxn>
                  <a:cxn ang="0">
                    <a:pos x="T8" y="T9"/>
                  </a:cxn>
                  <a:cxn ang="0">
                    <a:pos x="T10" y="T11"/>
                  </a:cxn>
                </a:cxnLst>
                <a:rect l="0" t="0" r="r" b="b"/>
                <a:pathLst>
                  <a:path w="58" h="34">
                    <a:moveTo>
                      <a:pt x="22" y="0"/>
                    </a:moveTo>
                    <a:cubicBezTo>
                      <a:pt x="10" y="0"/>
                      <a:pt x="0" y="10"/>
                      <a:pt x="0" y="23"/>
                    </a:cubicBezTo>
                    <a:cubicBezTo>
                      <a:pt x="0" y="34"/>
                      <a:pt x="0" y="34"/>
                      <a:pt x="0" y="34"/>
                    </a:cubicBezTo>
                    <a:cubicBezTo>
                      <a:pt x="58" y="34"/>
                      <a:pt x="58" y="34"/>
                      <a:pt x="58" y="34"/>
                    </a:cubicBezTo>
                    <a:cubicBezTo>
                      <a:pt x="58" y="0"/>
                      <a:pt x="58" y="0"/>
                      <a:pt x="58" y="0"/>
                    </a:cubicBezTo>
                    <a:lnTo>
                      <a:pt x="22" y="0"/>
                    </a:lnTo>
                    <a:close/>
                  </a:path>
                </a:pathLst>
              </a:custGeom>
              <a:solidFill>
                <a:srgbClr val="F5DB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8">
                <a:extLst>
                  <a:ext uri="{FF2B5EF4-FFF2-40B4-BE49-F238E27FC236}">
                    <a16:creationId xmlns:a16="http://schemas.microsoft.com/office/drawing/2014/main" id="{587791FA-7112-4600-8F07-76D954FC3F20}"/>
                  </a:ext>
                </a:extLst>
              </p:cNvPr>
              <p:cNvSpPr>
                <a:spLocks/>
              </p:cNvSpPr>
              <p:nvPr/>
            </p:nvSpPr>
            <p:spPr bwMode="auto">
              <a:xfrm>
                <a:off x="5272088" y="4460875"/>
                <a:ext cx="303213" cy="412750"/>
              </a:xfrm>
              <a:custGeom>
                <a:avLst/>
                <a:gdLst>
                  <a:gd name="T0" fmla="*/ 63 w 96"/>
                  <a:gd name="T1" fmla="*/ 7 h 130"/>
                  <a:gd name="T2" fmla="*/ 63 w 96"/>
                  <a:gd name="T3" fmla="*/ 0 h 130"/>
                  <a:gd name="T4" fmla="*/ 23 w 96"/>
                  <a:gd name="T5" fmla="*/ 3 h 130"/>
                  <a:gd name="T6" fmla="*/ 25 w 96"/>
                  <a:gd name="T7" fmla="*/ 45 h 130"/>
                  <a:gd name="T8" fmla="*/ 6 w 96"/>
                  <a:gd name="T9" fmla="*/ 104 h 130"/>
                  <a:gd name="T10" fmla="*/ 8 w 96"/>
                  <a:gd name="T11" fmla="*/ 130 h 130"/>
                  <a:gd name="T12" fmla="*/ 8 w 96"/>
                  <a:gd name="T13" fmla="*/ 130 h 130"/>
                  <a:gd name="T14" fmla="*/ 87 w 96"/>
                  <a:gd name="T15" fmla="*/ 53 h 130"/>
                  <a:gd name="T16" fmla="*/ 87 w 96"/>
                  <a:gd name="T17" fmla="*/ 36 h 130"/>
                  <a:gd name="T18" fmla="*/ 63 w 96"/>
                  <a:gd name="T19" fmla="*/ 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30">
                    <a:moveTo>
                      <a:pt x="63" y="7"/>
                    </a:moveTo>
                    <a:cubicBezTo>
                      <a:pt x="63" y="5"/>
                      <a:pt x="63" y="2"/>
                      <a:pt x="63" y="0"/>
                    </a:cubicBezTo>
                    <a:cubicBezTo>
                      <a:pt x="23" y="3"/>
                      <a:pt x="23" y="3"/>
                      <a:pt x="23" y="3"/>
                    </a:cubicBezTo>
                    <a:cubicBezTo>
                      <a:pt x="25" y="45"/>
                      <a:pt x="25" y="45"/>
                      <a:pt x="25" y="45"/>
                    </a:cubicBezTo>
                    <a:cubicBezTo>
                      <a:pt x="25" y="45"/>
                      <a:pt x="30" y="73"/>
                      <a:pt x="6" y="104"/>
                    </a:cubicBezTo>
                    <a:cubicBezTo>
                      <a:pt x="0" y="112"/>
                      <a:pt x="1" y="123"/>
                      <a:pt x="8" y="130"/>
                    </a:cubicBezTo>
                    <a:cubicBezTo>
                      <a:pt x="8" y="130"/>
                      <a:pt x="8" y="130"/>
                      <a:pt x="8" y="130"/>
                    </a:cubicBezTo>
                    <a:cubicBezTo>
                      <a:pt x="87" y="53"/>
                      <a:pt x="87" y="53"/>
                      <a:pt x="87" y="53"/>
                    </a:cubicBezTo>
                    <a:cubicBezTo>
                      <a:pt x="87" y="53"/>
                      <a:pt x="96" y="45"/>
                      <a:pt x="87" y="36"/>
                    </a:cubicBezTo>
                    <a:cubicBezTo>
                      <a:pt x="80" y="28"/>
                      <a:pt x="66" y="21"/>
                      <a:pt x="63" y="7"/>
                    </a:cubicBezTo>
                  </a:path>
                </a:pathLst>
              </a:custGeom>
              <a:solidFill>
                <a:srgbClr val="F5DB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9">
                <a:extLst>
                  <a:ext uri="{FF2B5EF4-FFF2-40B4-BE49-F238E27FC236}">
                    <a16:creationId xmlns:a16="http://schemas.microsoft.com/office/drawing/2014/main" id="{0CD71633-41B5-4FA1-B02D-3D11334B71D4}"/>
                  </a:ext>
                </a:extLst>
              </p:cNvPr>
              <p:cNvSpPr>
                <a:spLocks/>
              </p:cNvSpPr>
              <p:nvPr/>
            </p:nvSpPr>
            <p:spPr bwMode="auto">
              <a:xfrm>
                <a:off x="5300663" y="2622550"/>
                <a:ext cx="1160463" cy="1870075"/>
              </a:xfrm>
              <a:custGeom>
                <a:avLst/>
                <a:gdLst>
                  <a:gd name="T0" fmla="*/ 62 w 366"/>
                  <a:gd name="T1" fmla="*/ 585 h 589"/>
                  <a:gd name="T2" fmla="*/ 72 w 366"/>
                  <a:gd name="T3" fmla="*/ 432 h 589"/>
                  <a:gd name="T4" fmla="*/ 293 w 366"/>
                  <a:gd name="T5" fmla="*/ 416 h 589"/>
                  <a:gd name="T6" fmla="*/ 334 w 366"/>
                  <a:gd name="T7" fmla="*/ 363 h 589"/>
                  <a:gd name="T8" fmla="*/ 365 w 366"/>
                  <a:gd name="T9" fmla="*/ 168 h 589"/>
                  <a:gd name="T10" fmla="*/ 366 w 366"/>
                  <a:gd name="T11" fmla="*/ 161 h 589"/>
                  <a:gd name="T12" fmla="*/ 361 w 366"/>
                  <a:gd name="T13" fmla="*/ 0 h 589"/>
                  <a:gd name="T14" fmla="*/ 315 w 366"/>
                  <a:gd name="T15" fmla="*/ 2 h 589"/>
                  <a:gd name="T16" fmla="*/ 313 w 366"/>
                  <a:gd name="T17" fmla="*/ 158 h 589"/>
                  <a:gd name="T18" fmla="*/ 258 w 366"/>
                  <a:gd name="T19" fmla="*/ 279 h 589"/>
                  <a:gd name="T20" fmla="*/ 245 w 366"/>
                  <a:gd name="T21" fmla="*/ 326 h 589"/>
                  <a:gd name="T22" fmla="*/ 246 w 366"/>
                  <a:gd name="T23" fmla="*/ 331 h 589"/>
                  <a:gd name="T24" fmla="*/ 21 w 366"/>
                  <a:gd name="T25" fmla="*/ 388 h 589"/>
                  <a:gd name="T26" fmla="*/ 1 w 366"/>
                  <a:gd name="T27" fmla="*/ 415 h 589"/>
                  <a:gd name="T28" fmla="*/ 14 w 366"/>
                  <a:gd name="T29" fmla="*/ 589 h 589"/>
                  <a:gd name="T30" fmla="*/ 62 w 366"/>
                  <a:gd name="T31" fmla="*/ 585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6" h="589">
                    <a:moveTo>
                      <a:pt x="62" y="585"/>
                    </a:moveTo>
                    <a:cubicBezTo>
                      <a:pt x="72" y="432"/>
                      <a:pt x="72" y="432"/>
                      <a:pt x="72" y="432"/>
                    </a:cubicBezTo>
                    <a:cubicBezTo>
                      <a:pt x="293" y="416"/>
                      <a:pt x="293" y="416"/>
                      <a:pt x="293" y="416"/>
                    </a:cubicBezTo>
                    <a:cubicBezTo>
                      <a:pt x="302" y="414"/>
                      <a:pt x="332" y="372"/>
                      <a:pt x="334" y="363"/>
                    </a:cubicBezTo>
                    <a:cubicBezTo>
                      <a:pt x="365" y="168"/>
                      <a:pt x="365" y="168"/>
                      <a:pt x="365" y="168"/>
                    </a:cubicBezTo>
                    <a:cubicBezTo>
                      <a:pt x="366" y="166"/>
                      <a:pt x="366" y="164"/>
                      <a:pt x="366" y="161"/>
                    </a:cubicBezTo>
                    <a:cubicBezTo>
                      <a:pt x="361" y="0"/>
                      <a:pt x="361" y="0"/>
                      <a:pt x="361" y="0"/>
                    </a:cubicBezTo>
                    <a:cubicBezTo>
                      <a:pt x="315" y="2"/>
                      <a:pt x="315" y="2"/>
                      <a:pt x="315" y="2"/>
                    </a:cubicBezTo>
                    <a:cubicBezTo>
                      <a:pt x="313" y="158"/>
                      <a:pt x="313" y="158"/>
                      <a:pt x="313" y="158"/>
                    </a:cubicBezTo>
                    <a:cubicBezTo>
                      <a:pt x="258" y="279"/>
                      <a:pt x="258" y="279"/>
                      <a:pt x="258" y="279"/>
                    </a:cubicBezTo>
                    <a:cubicBezTo>
                      <a:pt x="249" y="296"/>
                      <a:pt x="244" y="310"/>
                      <a:pt x="245" y="326"/>
                    </a:cubicBezTo>
                    <a:cubicBezTo>
                      <a:pt x="246" y="331"/>
                      <a:pt x="246" y="331"/>
                      <a:pt x="246" y="331"/>
                    </a:cubicBezTo>
                    <a:cubicBezTo>
                      <a:pt x="21" y="388"/>
                      <a:pt x="21" y="388"/>
                      <a:pt x="21" y="388"/>
                    </a:cubicBezTo>
                    <a:cubicBezTo>
                      <a:pt x="8" y="391"/>
                      <a:pt x="0" y="403"/>
                      <a:pt x="1" y="415"/>
                    </a:cubicBezTo>
                    <a:cubicBezTo>
                      <a:pt x="14" y="589"/>
                      <a:pt x="14" y="589"/>
                      <a:pt x="14" y="589"/>
                    </a:cubicBezTo>
                    <a:lnTo>
                      <a:pt x="62" y="585"/>
                    </a:ln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30">
                <a:extLst>
                  <a:ext uri="{FF2B5EF4-FFF2-40B4-BE49-F238E27FC236}">
                    <a16:creationId xmlns:a16="http://schemas.microsoft.com/office/drawing/2014/main" id="{FEED0B8B-1CA3-486D-8AD3-A7FA923FAD64}"/>
                  </a:ext>
                </a:extLst>
              </p:cNvPr>
              <p:cNvSpPr>
                <a:spLocks/>
              </p:cNvSpPr>
              <p:nvPr/>
            </p:nvSpPr>
            <p:spPr bwMode="auto">
              <a:xfrm>
                <a:off x="6299200" y="2403475"/>
                <a:ext cx="382588" cy="225425"/>
              </a:xfrm>
              <a:custGeom>
                <a:avLst/>
                <a:gdLst>
                  <a:gd name="T0" fmla="*/ 121 w 121"/>
                  <a:gd name="T1" fmla="*/ 0 h 71"/>
                  <a:gd name="T2" fmla="*/ 15 w 121"/>
                  <a:gd name="T3" fmla="*/ 1 h 71"/>
                  <a:gd name="T4" fmla="*/ 0 w 121"/>
                  <a:gd name="T5" fmla="*/ 16 h 71"/>
                  <a:gd name="T6" fmla="*/ 0 w 121"/>
                  <a:gd name="T7" fmla="*/ 71 h 71"/>
                  <a:gd name="T8" fmla="*/ 43 w 121"/>
                  <a:gd name="T9" fmla="*/ 69 h 71"/>
                  <a:gd name="T10" fmla="*/ 43 w 121"/>
                  <a:gd name="T11" fmla="*/ 55 h 71"/>
                  <a:gd name="T12" fmla="*/ 102 w 121"/>
                  <a:gd name="T13" fmla="*/ 22 h 71"/>
                  <a:gd name="T14" fmla="*/ 121 w 121"/>
                  <a:gd name="T15" fmla="*/ 0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71">
                    <a:moveTo>
                      <a:pt x="121" y="0"/>
                    </a:moveTo>
                    <a:cubicBezTo>
                      <a:pt x="15" y="1"/>
                      <a:pt x="15" y="1"/>
                      <a:pt x="15" y="1"/>
                    </a:cubicBezTo>
                    <a:cubicBezTo>
                      <a:pt x="7" y="1"/>
                      <a:pt x="0" y="7"/>
                      <a:pt x="0" y="16"/>
                    </a:cubicBezTo>
                    <a:cubicBezTo>
                      <a:pt x="0" y="71"/>
                      <a:pt x="0" y="71"/>
                      <a:pt x="0" y="71"/>
                    </a:cubicBezTo>
                    <a:cubicBezTo>
                      <a:pt x="43" y="69"/>
                      <a:pt x="43" y="69"/>
                      <a:pt x="43" y="69"/>
                    </a:cubicBezTo>
                    <a:cubicBezTo>
                      <a:pt x="43" y="55"/>
                      <a:pt x="43" y="55"/>
                      <a:pt x="43" y="55"/>
                    </a:cubicBezTo>
                    <a:cubicBezTo>
                      <a:pt x="43" y="55"/>
                      <a:pt x="61" y="29"/>
                      <a:pt x="102" y="22"/>
                    </a:cubicBezTo>
                    <a:cubicBezTo>
                      <a:pt x="113" y="20"/>
                      <a:pt x="121" y="11"/>
                      <a:pt x="121" y="0"/>
                    </a:cubicBezTo>
                    <a:close/>
                  </a:path>
                </a:pathLst>
              </a:custGeom>
              <a:solidFill>
                <a:srgbClr val="F5DB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31">
                <a:extLst>
                  <a:ext uri="{FF2B5EF4-FFF2-40B4-BE49-F238E27FC236}">
                    <a16:creationId xmlns:a16="http://schemas.microsoft.com/office/drawing/2014/main" id="{3AE39CF4-DAFF-44E6-ADB1-B215CF480FC5}"/>
                  </a:ext>
                </a:extLst>
              </p:cNvPr>
              <p:cNvSpPr>
                <a:spLocks/>
              </p:cNvSpPr>
              <p:nvPr/>
            </p:nvSpPr>
            <p:spPr bwMode="auto">
              <a:xfrm>
                <a:off x="6191250" y="3568700"/>
                <a:ext cx="588963" cy="825500"/>
              </a:xfrm>
              <a:custGeom>
                <a:avLst/>
                <a:gdLst>
                  <a:gd name="T0" fmla="*/ 62 w 186"/>
                  <a:gd name="T1" fmla="*/ 0 h 260"/>
                  <a:gd name="T2" fmla="*/ 126 w 186"/>
                  <a:gd name="T3" fmla="*/ 38 h 260"/>
                  <a:gd name="T4" fmla="*/ 186 w 186"/>
                  <a:gd name="T5" fmla="*/ 201 h 260"/>
                  <a:gd name="T6" fmla="*/ 135 w 186"/>
                  <a:gd name="T7" fmla="*/ 257 h 260"/>
                  <a:gd name="T8" fmla="*/ 75 w 186"/>
                  <a:gd name="T9" fmla="*/ 202 h 260"/>
                  <a:gd name="T10" fmla="*/ 52 w 186"/>
                  <a:gd name="T11" fmla="*/ 142 h 260"/>
                  <a:gd name="T12" fmla="*/ 14 w 186"/>
                  <a:gd name="T13" fmla="*/ 127 h 260"/>
                  <a:gd name="T14" fmla="*/ 0 w 186"/>
                  <a:gd name="T15" fmla="*/ 125 h 260"/>
                  <a:gd name="T16" fmla="*/ 62 w 186"/>
                  <a:gd name="T17"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260">
                    <a:moveTo>
                      <a:pt x="62" y="0"/>
                    </a:moveTo>
                    <a:cubicBezTo>
                      <a:pt x="79" y="5"/>
                      <a:pt x="101" y="15"/>
                      <a:pt x="126" y="38"/>
                    </a:cubicBezTo>
                    <a:cubicBezTo>
                      <a:pt x="166" y="75"/>
                      <a:pt x="186" y="130"/>
                      <a:pt x="186" y="201"/>
                    </a:cubicBezTo>
                    <a:cubicBezTo>
                      <a:pt x="186" y="230"/>
                      <a:pt x="164" y="255"/>
                      <a:pt x="135" y="257"/>
                    </a:cubicBezTo>
                    <a:cubicBezTo>
                      <a:pt x="103" y="260"/>
                      <a:pt x="75" y="234"/>
                      <a:pt x="75" y="202"/>
                    </a:cubicBezTo>
                    <a:cubicBezTo>
                      <a:pt x="75" y="164"/>
                      <a:pt x="67" y="157"/>
                      <a:pt x="52" y="142"/>
                    </a:cubicBezTo>
                    <a:cubicBezTo>
                      <a:pt x="37" y="128"/>
                      <a:pt x="18" y="127"/>
                      <a:pt x="14" y="127"/>
                    </a:cubicBezTo>
                    <a:cubicBezTo>
                      <a:pt x="12" y="127"/>
                      <a:pt x="0" y="125"/>
                      <a:pt x="0" y="125"/>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32">
                <a:extLst>
                  <a:ext uri="{FF2B5EF4-FFF2-40B4-BE49-F238E27FC236}">
                    <a16:creationId xmlns:a16="http://schemas.microsoft.com/office/drawing/2014/main" id="{8E3FF194-31FC-45A2-B578-738D8D333CDB}"/>
                  </a:ext>
                </a:extLst>
              </p:cNvPr>
              <p:cNvSpPr>
                <a:spLocks/>
              </p:cNvSpPr>
              <p:nvPr/>
            </p:nvSpPr>
            <p:spPr bwMode="auto">
              <a:xfrm>
                <a:off x="6067425" y="4121150"/>
                <a:ext cx="488950" cy="374650"/>
              </a:xfrm>
              <a:custGeom>
                <a:avLst/>
                <a:gdLst>
                  <a:gd name="T0" fmla="*/ 133 w 154"/>
                  <a:gd name="T1" fmla="*/ 47 h 118"/>
                  <a:gd name="T2" fmla="*/ 122 w 154"/>
                  <a:gd name="T3" fmla="*/ 33 h 118"/>
                  <a:gd name="T4" fmla="*/ 59 w 154"/>
                  <a:gd name="T5" fmla="*/ 6 h 118"/>
                  <a:gd name="T6" fmla="*/ 23 w 154"/>
                  <a:gd name="T7" fmla="*/ 21 h 118"/>
                  <a:gd name="T8" fmla="*/ 0 w 154"/>
                  <a:gd name="T9" fmla="*/ 72 h 118"/>
                  <a:gd name="T10" fmla="*/ 28 w 154"/>
                  <a:gd name="T11" fmla="*/ 84 h 118"/>
                  <a:gd name="T12" fmla="*/ 36 w 154"/>
                  <a:gd name="T13" fmla="*/ 88 h 118"/>
                  <a:gd name="T14" fmla="*/ 67 w 154"/>
                  <a:gd name="T15" fmla="*/ 118 h 118"/>
                  <a:gd name="T16" fmla="*/ 73 w 154"/>
                  <a:gd name="T17" fmla="*/ 104 h 118"/>
                  <a:gd name="T18" fmla="*/ 78 w 154"/>
                  <a:gd name="T19" fmla="*/ 106 h 118"/>
                  <a:gd name="T20" fmla="*/ 113 w 154"/>
                  <a:gd name="T21" fmla="*/ 92 h 118"/>
                  <a:gd name="T22" fmla="*/ 118 w 154"/>
                  <a:gd name="T23" fmla="*/ 81 h 118"/>
                  <a:gd name="T24" fmla="*/ 132 w 154"/>
                  <a:gd name="T25" fmla="*/ 86 h 118"/>
                  <a:gd name="T26" fmla="*/ 146 w 154"/>
                  <a:gd name="T27" fmla="*/ 75 h 118"/>
                  <a:gd name="T28" fmla="*/ 154 w 154"/>
                  <a:gd name="T29" fmla="*/ 84 h 118"/>
                  <a:gd name="T30" fmla="*/ 154 w 154"/>
                  <a:gd name="T31" fmla="*/ 60 h 118"/>
                  <a:gd name="T32" fmla="*/ 148 w 154"/>
                  <a:gd name="T33" fmla="*/ 67 h 118"/>
                  <a:gd name="T34" fmla="*/ 133 w 154"/>
                  <a:gd name="T35" fmla="*/ 4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18">
                    <a:moveTo>
                      <a:pt x="133" y="47"/>
                    </a:moveTo>
                    <a:cubicBezTo>
                      <a:pt x="122" y="33"/>
                      <a:pt x="122" y="33"/>
                      <a:pt x="122" y="33"/>
                    </a:cubicBezTo>
                    <a:cubicBezTo>
                      <a:pt x="59" y="6"/>
                      <a:pt x="59" y="6"/>
                      <a:pt x="59" y="6"/>
                    </a:cubicBezTo>
                    <a:cubicBezTo>
                      <a:pt x="45" y="0"/>
                      <a:pt x="29" y="7"/>
                      <a:pt x="23" y="21"/>
                    </a:cubicBezTo>
                    <a:cubicBezTo>
                      <a:pt x="0" y="72"/>
                      <a:pt x="0" y="72"/>
                      <a:pt x="0" y="72"/>
                    </a:cubicBezTo>
                    <a:cubicBezTo>
                      <a:pt x="28" y="84"/>
                      <a:pt x="28" y="84"/>
                      <a:pt x="28" y="84"/>
                    </a:cubicBezTo>
                    <a:cubicBezTo>
                      <a:pt x="36" y="88"/>
                      <a:pt x="36" y="88"/>
                      <a:pt x="36" y="88"/>
                    </a:cubicBezTo>
                    <a:cubicBezTo>
                      <a:pt x="67" y="118"/>
                      <a:pt x="67" y="118"/>
                      <a:pt x="67" y="118"/>
                    </a:cubicBezTo>
                    <a:cubicBezTo>
                      <a:pt x="73" y="104"/>
                      <a:pt x="73" y="104"/>
                      <a:pt x="73" y="104"/>
                    </a:cubicBezTo>
                    <a:cubicBezTo>
                      <a:pt x="78" y="106"/>
                      <a:pt x="78" y="106"/>
                      <a:pt x="78" y="106"/>
                    </a:cubicBezTo>
                    <a:cubicBezTo>
                      <a:pt x="91" y="112"/>
                      <a:pt x="107" y="106"/>
                      <a:pt x="113" y="92"/>
                    </a:cubicBezTo>
                    <a:cubicBezTo>
                      <a:pt x="118" y="81"/>
                      <a:pt x="118" y="81"/>
                      <a:pt x="118" y="81"/>
                    </a:cubicBezTo>
                    <a:cubicBezTo>
                      <a:pt x="132" y="86"/>
                      <a:pt x="132" y="86"/>
                      <a:pt x="132" y="86"/>
                    </a:cubicBezTo>
                    <a:cubicBezTo>
                      <a:pt x="146" y="75"/>
                      <a:pt x="146" y="75"/>
                      <a:pt x="146" y="75"/>
                    </a:cubicBezTo>
                    <a:cubicBezTo>
                      <a:pt x="154" y="84"/>
                      <a:pt x="154" y="84"/>
                      <a:pt x="154" y="84"/>
                    </a:cubicBezTo>
                    <a:cubicBezTo>
                      <a:pt x="154" y="60"/>
                      <a:pt x="154" y="60"/>
                      <a:pt x="154" y="60"/>
                    </a:cubicBezTo>
                    <a:cubicBezTo>
                      <a:pt x="148" y="67"/>
                      <a:pt x="148" y="67"/>
                      <a:pt x="148" y="67"/>
                    </a:cubicBezTo>
                    <a:lnTo>
                      <a:pt x="133" y="47"/>
                    </a:lnTo>
                    <a:close/>
                  </a:path>
                </a:pathLst>
              </a:custGeom>
              <a:solidFill>
                <a:srgbClr val="F5DB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33">
                <a:extLst>
                  <a:ext uri="{FF2B5EF4-FFF2-40B4-BE49-F238E27FC236}">
                    <a16:creationId xmlns:a16="http://schemas.microsoft.com/office/drawing/2014/main" id="{9CBF235E-F001-42FF-B2DE-7BCAE9021D9A}"/>
                  </a:ext>
                </a:extLst>
              </p:cNvPr>
              <p:cNvSpPr>
                <a:spLocks/>
              </p:cNvSpPr>
              <p:nvPr/>
            </p:nvSpPr>
            <p:spPr bwMode="auto">
              <a:xfrm>
                <a:off x="6019800" y="4076700"/>
                <a:ext cx="431800" cy="355600"/>
              </a:xfrm>
              <a:custGeom>
                <a:avLst/>
                <a:gdLst>
                  <a:gd name="T0" fmla="*/ 18 w 136"/>
                  <a:gd name="T1" fmla="*/ 104 h 112"/>
                  <a:gd name="T2" fmla="*/ 37 w 136"/>
                  <a:gd name="T3" fmla="*/ 112 h 112"/>
                  <a:gd name="T4" fmla="*/ 57 w 136"/>
                  <a:gd name="T5" fmla="*/ 66 h 112"/>
                  <a:gd name="T6" fmla="*/ 89 w 136"/>
                  <a:gd name="T7" fmla="*/ 77 h 112"/>
                  <a:gd name="T8" fmla="*/ 95 w 136"/>
                  <a:gd name="T9" fmla="*/ 64 h 112"/>
                  <a:gd name="T10" fmla="*/ 78 w 136"/>
                  <a:gd name="T11" fmla="*/ 58 h 112"/>
                  <a:gd name="T12" fmla="*/ 80 w 136"/>
                  <a:gd name="T13" fmla="*/ 48 h 112"/>
                  <a:gd name="T14" fmla="*/ 90 w 136"/>
                  <a:gd name="T15" fmla="*/ 44 h 112"/>
                  <a:gd name="T16" fmla="*/ 99 w 136"/>
                  <a:gd name="T17" fmla="*/ 54 h 112"/>
                  <a:gd name="T18" fmla="*/ 99 w 136"/>
                  <a:gd name="T19" fmla="*/ 54 h 112"/>
                  <a:gd name="T20" fmla="*/ 128 w 136"/>
                  <a:gd name="T21" fmla="*/ 64 h 112"/>
                  <a:gd name="T22" fmla="*/ 136 w 136"/>
                  <a:gd name="T23" fmla="*/ 45 h 112"/>
                  <a:gd name="T24" fmla="*/ 76 w 136"/>
                  <a:gd name="T25" fmla="*/ 11 h 112"/>
                  <a:gd name="T26" fmla="*/ 24 w 136"/>
                  <a:gd name="T27" fmla="*/ 28 h 112"/>
                  <a:gd name="T28" fmla="*/ 6 w 136"/>
                  <a:gd name="T29" fmla="*/ 71 h 112"/>
                  <a:gd name="T30" fmla="*/ 18 w 136"/>
                  <a:gd name="T31"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112">
                    <a:moveTo>
                      <a:pt x="18" y="104"/>
                    </a:moveTo>
                    <a:cubicBezTo>
                      <a:pt x="37" y="112"/>
                      <a:pt x="37" y="112"/>
                      <a:pt x="37" y="112"/>
                    </a:cubicBezTo>
                    <a:cubicBezTo>
                      <a:pt x="57" y="66"/>
                      <a:pt x="57" y="66"/>
                      <a:pt x="57" y="66"/>
                    </a:cubicBezTo>
                    <a:cubicBezTo>
                      <a:pt x="89" y="77"/>
                      <a:pt x="89" y="77"/>
                      <a:pt x="89" y="77"/>
                    </a:cubicBezTo>
                    <a:cubicBezTo>
                      <a:pt x="89" y="77"/>
                      <a:pt x="95" y="64"/>
                      <a:pt x="95" y="64"/>
                    </a:cubicBezTo>
                    <a:cubicBezTo>
                      <a:pt x="78" y="58"/>
                      <a:pt x="78" y="58"/>
                      <a:pt x="78" y="58"/>
                    </a:cubicBezTo>
                    <a:cubicBezTo>
                      <a:pt x="77" y="55"/>
                      <a:pt x="77" y="52"/>
                      <a:pt x="80" y="48"/>
                    </a:cubicBezTo>
                    <a:cubicBezTo>
                      <a:pt x="82" y="45"/>
                      <a:pt x="86" y="44"/>
                      <a:pt x="90" y="44"/>
                    </a:cubicBezTo>
                    <a:cubicBezTo>
                      <a:pt x="95" y="45"/>
                      <a:pt x="99" y="49"/>
                      <a:pt x="99" y="54"/>
                    </a:cubicBezTo>
                    <a:cubicBezTo>
                      <a:pt x="99" y="54"/>
                      <a:pt x="99" y="54"/>
                      <a:pt x="99" y="54"/>
                    </a:cubicBezTo>
                    <a:cubicBezTo>
                      <a:pt x="128" y="64"/>
                      <a:pt x="128" y="64"/>
                      <a:pt x="128" y="64"/>
                    </a:cubicBezTo>
                    <a:cubicBezTo>
                      <a:pt x="136" y="45"/>
                      <a:pt x="136" y="45"/>
                      <a:pt x="136" y="45"/>
                    </a:cubicBezTo>
                    <a:cubicBezTo>
                      <a:pt x="76" y="11"/>
                      <a:pt x="76" y="11"/>
                      <a:pt x="76" y="11"/>
                    </a:cubicBezTo>
                    <a:cubicBezTo>
                      <a:pt x="57" y="0"/>
                      <a:pt x="33" y="8"/>
                      <a:pt x="24" y="28"/>
                    </a:cubicBezTo>
                    <a:cubicBezTo>
                      <a:pt x="6" y="71"/>
                      <a:pt x="6" y="71"/>
                      <a:pt x="6" y="71"/>
                    </a:cubicBezTo>
                    <a:cubicBezTo>
                      <a:pt x="0" y="83"/>
                      <a:pt x="6" y="98"/>
                      <a:pt x="18" y="104"/>
                    </a:cubicBezTo>
                    <a:close/>
                  </a:path>
                </a:pathLst>
              </a:custGeom>
              <a:solidFill>
                <a:srgbClr val="7E6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Line 34">
                <a:extLst>
                  <a:ext uri="{FF2B5EF4-FFF2-40B4-BE49-F238E27FC236}">
                    <a16:creationId xmlns:a16="http://schemas.microsoft.com/office/drawing/2014/main" id="{E32B14A0-BE03-4026-80A2-3685EAB41764}"/>
                  </a:ext>
                </a:extLst>
              </p:cNvPr>
              <p:cNvSpPr>
                <a:spLocks noChangeShapeType="1"/>
              </p:cNvSpPr>
              <p:nvPr/>
            </p:nvSpPr>
            <p:spPr bwMode="auto">
              <a:xfrm>
                <a:off x="6184900" y="4759325"/>
                <a:ext cx="0" cy="0"/>
              </a:xfrm>
              <a:prstGeom prst="line">
                <a:avLst/>
              </a:prstGeom>
              <a:noFill/>
              <a:ln w="12700" cap="flat">
                <a:solidFill>
                  <a:srgbClr val="3D372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9" name="Freeform 35">
                <a:extLst>
                  <a:ext uri="{FF2B5EF4-FFF2-40B4-BE49-F238E27FC236}">
                    <a16:creationId xmlns:a16="http://schemas.microsoft.com/office/drawing/2014/main" id="{6A75C022-C941-4ACE-BB9D-6EC81445023F}"/>
                  </a:ext>
                </a:extLst>
              </p:cNvPr>
              <p:cNvSpPr>
                <a:spLocks/>
              </p:cNvSpPr>
              <p:nvPr/>
            </p:nvSpPr>
            <p:spPr bwMode="auto">
              <a:xfrm>
                <a:off x="6608763" y="4311650"/>
                <a:ext cx="117475" cy="501650"/>
              </a:xfrm>
              <a:custGeom>
                <a:avLst/>
                <a:gdLst>
                  <a:gd name="T0" fmla="*/ 37 w 37"/>
                  <a:gd name="T1" fmla="*/ 141 h 158"/>
                  <a:gd name="T2" fmla="*/ 26 w 37"/>
                  <a:gd name="T3" fmla="*/ 158 h 158"/>
                  <a:gd name="T4" fmla="*/ 15 w 37"/>
                  <a:gd name="T5" fmla="*/ 141 h 158"/>
                  <a:gd name="T6" fmla="*/ 15 w 37"/>
                  <a:gd name="T7" fmla="*/ 91 h 158"/>
                  <a:gd name="T8" fmla="*/ 15 w 37"/>
                  <a:gd name="T9" fmla="*/ 25 h 158"/>
                  <a:gd name="T10" fmla="*/ 14 w 37"/>
                  <a:gd name="T11" fmla="*/ 22 h 158"/>
                  <a:gd name="T12" fmla="*/ 12 w 37"/>
                  <a:gd name="T13" fmla="*/ 21 h 158"/>
                  <a:gd name="T14" fmla="*/ 6 w 37"/>
                  <a:gd name="T15" fmla="*/ 21 h 158"/>
                  <a:gd name="T16" fmla="*/ 0 w 37"/>
                  <a:gd name="T17" fmla="*/ 21 h 158"/>
                  <a:gd name="T18" fmla="*/ 0 w 37"/>
                  <a:gd name="T19" fmla="*/ 11 h 158"/>
                  <a:gd name="T20" fmla="*/ 0 w 37"/>
                  <a:gd name="T21" fmla="*/ 0 h 158"/>
                  <a:gd name="T22" fmla="*/ 6 w 37"/>
                  <a:gd name="T23" fmla="*/ 0 h 158"/>
                  <a:gd name="T24" fmla="*/ 12 w 37"/>
                  <a:gd name="T25" fmla="*/ 0 h 158"/>
                  <a:gd name="T26" fmla="*/ 29 w 37"/>
                  <a:gd name="T27" fmla="*/ 7 h 158"/>
                  <a:gd name="T28" fmla="*/ 37 w 37"/>
                  <a:gd name="T29" fmla="*/ 25 h 158"/>
                  <a:gd name="T30" fmla="*/ 37 w 37"/>
                  <a:gd name="T31" fmla="*/ 91 h 158"/>
                  <a:gd name="T32" fmla="*/ 37 w 37"/>
                  <a:gd name="T33" fmla="*/ 14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158">
                    <a:moveTo>
                      <a:pt x="37" y="141"/>
                    </a:moveTo>
                    <a:cubicBezTo>
                      <a:pt x="26" y="158"/>
                      <a:pt x="26" y="158"/>
                      <a:pt x="26" y="158"/>
                    </a:cubicBezTo>
                    <a:cubicBezTo>
                      <a:pt x="15" y="141"/>
                      <a:pt x="15" y="141"/>
                      <a:pt x="15" y="141"/>
                    </a:cubicBezTo>
                    <a:cubicBezTo>
                      <a:pt x="15" y="91"/>
                      <a:pt x="15" y="91"/>
                      <a:pt x="15" y="91"/>
                    </a:cubicBezTo>
                    <a:cubicBezTo>
                      <a:pt x="15" y="25"/>
                      <a:pt x="15" y="25"/>
                      <a:pt x="15" y="25"/>
                    </a:cubicBezTo>
                    <a:cubicBezTo>
                      <a:pt x="15" y="24"/>
                      <a:pt x="15" y="23"/>
                      <a:pt x="14" y="22"/>
                    </a:cubicBezTo>
                    <a:cubicBezTo>
                      <a:pt x="14" y="22"/>
                      <a:pt x="13" y="21"/>
                      <a:pt x="12" y="21"/>
                    </a:cubicBezTo>
                    <a:cubicBezTo>
                      <a:pt x="6" y="21"/>
                      <a:pt x="6" y="21"/>
                      <a:pt x="6" y="21"/>
                    </a:cubicBezTo>
                    <a:cubicBezTo>
                      <a:pt x="0" y="21"/>
                      <a:pt x="0" y="21"/>
                      <a:pt x="0" y="21"/>
                    </a:cubicBezTo>
                    <a:cubicBezTo>
                      <a:pt x="0" y="11"/>
                      <a:pt x="0" y="11"/>
                      <a:pt x="0" y="11"/>
                    </a:cubicBezTo>
                    <a:cubicBezTo>
                      <a:pt x="0" y="0"/>
                      <a:pt x="0" y="0"/>
                      <a:pt x="0" y="0"/>
                    </a:cubicBezTo>
                    <a:cubicBezTo>
                      <a:pt x="6" y="0"/>
                      <a:pt x="6" y="0"/>
                      <a:pt x="6" y="0"/>
                    </a:cubicBezTo>
                    <a:cubicBezTo>
                      <a:pt x="12" y="0"/>
                      <a:pt x="12" y="0"/>
                      <a:pt x="12" y="0"/>
                    </a:cubicBezTo>
                    <a:cubicBezTo>
                      <a:pt x="19" y="0"/>
                      <a:pt x="25" y="3"/>
                      <a:pt x="29" y="7"/>
                    </a:cubicBezTo>
                    <a:cubicBezTo>
                      <a:pt x="34" y="12"/>
                      <a:pt x="37" y="18"/>
                      <a:pt x="37" y="25"/>
                    </a:cubicBezTo>
                    <a:cubicBezTo>
                      <a:pt x="37" y="91"/>
                      <a:pt x="37" y="91"/>
                      <a:pt x="37" y="91"/>
                    </a:cubicBezTo>
                    <a:lnTo>
                      <a:pt x="37" y="141"/>
                    </a:ln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36">
                <a:extLst>
                  <a:ext uri="{FF2B5EF4-FFF2-40B4-BE49-F238E27FC236}">
                    <a16:creationId xmlns:a16="http://schemas.microsoft.com/office/drawing/2014/main" id="{E5688D76-48AB-4BDB-A318-0673669EE4BE}"/>
                  </a:ext>
                </a:extLst>
              </p:cNvPr>
              <p:cNvSpPr>
                <a:spLocks/>
              </p:cNvSpPr>
              <p:nvPr/>
            </p:nvSpPr>
            <p:spPr bwMode="auto">
              <a:xfrm>
                <a:off x="6556375" y="4276725"/>
                <a:ext cx="52388" cy="130175"/>
              </a:xfrm>
              <a:custGeom>
                <a:avLst/>
                <a:gdLst>
                  <a:gd name="T0" fmla="*/ 33 w 33"/>
                  <a:gd name="T1" fmla="*/ 64 h 82"/>
                  <a:gd name="T2" fmla="*/ 0 w 33"/>
                  <a:gd name="T3" fmla="*/ 82 h 82"/>
                  <a:gd name="T4" fmla="*/ 0 w 33"/>
                  <a:gd name="T5" fmla="*/ 0 h 82"/>
                  <a:gd name="T6" fmla="*/ 33 w 33"/>
                  <a:gd name="T7" fmla="*/ 22 h 82"/>
                  <a:gd name="T8" fmla="*/ 33 w 33"/>
                  <a:gd name="T9" fmla="*/ 64 h 82"/>
                </a:gdLst>
                <a:ahLst/>
                <a:cxnLst>
                  <a:cxn ang="0">
                    <a:pos x="T0" y="T1"/>
                  </a:cxn>
                  <a:cxn ang="0">
                    <a:pos x="T2" y="T3"/>
                  </a:cxn>
                  <a:cxn ang="0">
                    <a:pos x="T4" y="T5"/>
                  </a:cxn>
                  <a:cxn ang="0">
                    <a:pos x="T6" y="T7"/>
                  </a:cxn>
                  <a:cxn ang="0">
                    <a:pos x="T8" y="T9"/>
                  </a:cxn>
                </a:cxnLst>
                <a:rect l="0" t="0" r="r" b="b"/>
                <a:pathLst>
                  <a:path w="33" h="82">
                    <a:moveTo>
                      <a:pt x="33" y="64"/>
                    </a:moveTo>
                    <a:lnTo>
                      <a:pt x="0" y="82"/>
                    </a:lnTo>
                    <a:lnTo>
                      <a:pt x="0" y="0"/>
                    </a:lnTo>
                    <a:lnTo>
                      <a:pt x="33" y="22"/>
                    </a:lnTo>
                    <a:lnTo>
                      <a:pt x="33" y="64"/>
                    </a:ln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40">
                <a:extLst>
                  <a:ext uri="{FF2B5EF4-FFF2-40B4-BE49-F238E27FC236}">
                    <a16:creationId xmlns:a16="http://schemas.microsoft.com/office/drawing/2014/main" id="{DCDE621C-6F3F-448E-AF20-36CEAAEDE050}"/>
                  </a:ext>
                </a:extLst>
              </p:cNvPr>
              <p:cNvSpPr>
                <a:spLocks/>
              </p:cNvSpPr>
              <p:nvPr/>
            </p:nvSpPr>
            <p:spPr bwMode="auto">
              <a:xfrm>
                <a:off x="6681788" y="4813300"/>
                <a:ext cx="196850" cy="69850"/>
              </a:xfrm>
              <a:custGeom>
                <a:avLst/>
                <a:gdLst>
                  <a:gd name="T0" fmla="*/ 41 w 62"/>
                  <a:gd name="T1" fmla="*/ 22 h 22"/>
                  <a:gd name="T2" fmla="*/ 62 w 62"/>
                  <a:gd name="T3" fmla="*/ 22 h 22"/>
                  <a:gd name="T4" fmla="*/ 41 w 62"/>
                  <a:gd name="T5" fmla="*/ 0 h 22"/>
                  <a:gd name="T6" fmla="*/ 22 w 62"/>
                  <a:gd name="T7" fmla="*/ 0 h 22"/>
                  <a:gd name="T8" fmla="*/ 0 w 62"/>
                  <a:gd name="T9" fmla="*/ 22 h 22"/>
                  <a:gd name="T10" fmla="*/ 22 w 62"/>
                  <a:gd name="T11" fmla="*/ 22 h 22"/>
                  <a:gd name="T12" fmla="*/ 41 w 62"/>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62" h="22">
                    <a:moveTo>
                      <a:pt x="41" y="22"/>
                    </a:moveTo>
                    <a:cubicBezTo>
                      <a:pt x="62" y="22"/>
                      <a:pt x="62" y="22"/>
                      <a:pt x="62" y="22"/>
                    </a:cubicBezTo>
                    <a:cubicBezTo>
                      <a:pt x="62" y="10"/>
                      <a:pt x="53" y="0"/>
                      <a:pt x="41" y="0"/>
                    </a:cubicBezTo>
                    <a:cubicBezTo>
                      <a:pt x="22" y="0"/>
                      <a:pt x="22" y="0"/>
                      <a:pt x="22" y="0"/>
                    </a:cubicBezTo>
                    <a:cubicBezTo>
                      <a:pt x="10" y="0"/>
                      <a:pt x="0" y="10"/>
                      <a:pt x="0" y="22"/>
                    </a:cubicBezTo>
                    <a:cubicBezTo>
                      <a:pt x="22" y="22"/>
                      <a:pt x="22" y="22"/>
                      <a:pt x="22" y="22"/>
                    </a:cubicBezTo>
                    <a:lnTo>
                      <a:pt x="41" y="22"/>
                    </a:lnTo>
                    <a:close/>
                  </a:path>
                </a:pathLst>
              </a:custGeom>
              <a:solidFill>
                <a:srgbClr val="FFD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41">
                <a:extLst>
                  <a:ext uri="{FF2B5EF4-FFF2-40B4-BE49-F238E27FC236}">
                    <a16:creationId xmlns:a16="http://schemas.microsoft.com/office/drawing/2014/main" id="{FC27AA4A-DC05-44BC-A0BB-CEBBBB0B4AD5}"/>
                  </a:ext>
                </a:extLst>
              </p:cNvPr>
              <p:cNvSpPr>
                <a:spLocks/>
              </p:cNvSpPr>
              <p:nvPr/>
            </p:nvSpPr>
            <p:spPr bwMode="auto">
              <a:xfrm>
                <a:off x="6681788" y="4813300"/>
                <a:ext cx="196850" cy="69850"/>
              </a:xfrm>
              <a:custGeom>
                <a:avLst/>
                <a:gdLst>
                  <a:gd name="T0" fmla="*/ 41 w 62"/>
                  <a:gd name="T1" fmla="*/ 22 h 22"/>
                  <a:gd name="T2" fmla="*/ 62 w 62"/>
                  <a:gd name="T3" fmla="*/ 22 h 22"/>
                  <a:gd name="T4" fmla="*/ 41 w 62"/>
                  <a:gd name="T5" fmla="*/ 0 h 22"/>
                  <a:gd name="T6" fmla="*/ 22 w 62"/>
                  <a:gd name="T7" fmla="*/ 0 h 22"/>
                  <a:gd name="T8" fmla="*/ 0 w 62"/>
                  <a:gd name="T9" fmla="*/ 22 h 22"/>
                  <a:gd name="T10" fmla="*/ 22 w 62"/>
                  <a:gd name="T11" fmla="*/ 22 h 22"/>
                  <a:gd name="T12" fmla="*/ 41 w 62"/>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62" h="22">
                    <a:moveTo>
                      <a:pt x="41" y="22"/>
                    </a:moveTo>
                    <a:cubicBezTo>
                      <a:pt x="62" y="22"/>
                      <a:pt x="62" y="22"/>
                      <a:pt x="62" y="22"/>
                    </a:cubicBezTo>
                    <a:cubicBezTo>
                      <a:pt x="62" y="10"/>
                      <a:pt x="53" y="0"/>
                      <a:pt x="41" y="0"/>
                    </a:cubicBezTo>
                    <a:cubicBezTo>
                      <a:pt x="22" y="0"/>
                      <a:pt x="22" y="0"/>
                      <a:pt x="22" y="0"/>
                    </a:cubicBezTo>
                    <a:cubicBezTo>
                      <a:pt x="10" y="0"/>
                      <a:pt x="0" y="10"/>
                      <a:pt x="0" y="22"/>
                    </a:cubicBezTo>
                    <a:cubicBezTo>
                      <a:pt x="22" y="22"/>
                      <a:pt x="22" y="22"/>
                      <a:pt x="22" y="22"/>
                    </a:cubicBezTo>
                    <a:lnTo>
                      <a:pt x="41" y="22"/>
                    </a:ln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6" name="Freeform 42">
                <a:extLst>
                  <a:ext uri="{FF2B5EF4-FFF2-40B4-BE49-F238E27FC236}">
                    <a16:creationId xmlns:a16="http://schemas.microsoft.com/office/drawing/2014/main" id="{5C73CAF3-6935-4334-9487-A305E2D7E2C3}"/>
                  </a:ext>
                </a:extLst>
              </p:cNvPr>
              <p:cNvSpPr>
                <a:spLocks/>
              </p:cNvSpPr>
              <p:nvPr/>
            </p:nvSpPr>
            <p:spPr bwMode="auto">
              <a:xfrm>
                <a:off x="6454775" y="4210050"/>
                <a:ext cx="125413" cy="123825"/>
              </a:xfrm>
              <a:custGeom>
                <a:avLst/>
                <a:gdLst>
                  <a:gd name="T0" fmla="*/ 0 w 79"/>
                  <a:gd name="T1" fmla="*/ 10 h 78"/>
                  <a:gd name="T2" fmla="*/ 24 w 79"/>
                  <a:gd name="T3" fmla="*/ 0 h 78"/>
                  <a:gd name="T4" fmla="*/ 79 w 79"/>
                  <a:gd name="T5" fmla="*/ 50 h 78"/>
                  <a:gd name="T6" fmla="*/ 52 w 79"/>
                  <a:gd name="T7" fmla="*/ 78 h 78"/>
                  <a:gd name="T8" fmla="*/ 0 w 79"/>
                  <a:gd name="T9" fmla="*/ 10 h 78"/>
                </a:gdLst>
                <a:ahLst/>
                <a:cxnLst>
                  <a:cxn ang="0">
                    <a:pos x="T0" y="T1"/>
                  </a:cxn>
                  <a:cxn ang="0">
                    <a:pos x="T2" y="T3"/>
                  </a:cxn>
                  <a:cxn ang="0">
                    <a:pos x="T4" y="T5"/>
                  </a:cxn>
                  <a:cxn ang="0">
                    <a:pos x="T6" y="T7"/>
                  </a:cxn>
                  <a:cxn ang="0">
                    <a:pos x="T8" y="T9"/>
                  </a:cxn>
                </a:cxnLst>
                <a:rect l="0" t="0" r="r" b="b"/>
                <a:pathLst>
                  <a:path w="79" h="78">
                    <a:moveTo>
                      <a:pt x="0" y="10"/>
                    </a:moveTo>
                    <a:lnTo>
                      <a:pt x="24" y="0"/>
                    </a:lnTo>
                    <a:lnTo>
                      <a:pt x="79" y="50"/>
                    </a:lnTo>
                    <a:lnTo>
                      <a:pt x="52" y="78"/>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43">
                <a:extLst>
                  <a:ext uri="{FF2B5EF4-FFF2-40B4-BE49-F238E27FC236}">
                    <a16:creationId xmlns:a16="http://schemas.microsoft.com/office/drawing/2014/main" id="{C810441E-C287-4922-B25A-180052F4BB9E}"/>
                  </a:ext>
                </a:extLst>
              </p:cNvPr>
              <p:cNvSpPr>
                <a:spLocks/>
              </p:cNvSpPr>
              <p:nvPr/>
            </p:nvSpPr>
            <p:spPr bwMode="auto">
              <a:xfrm>
                <a:off x="6226175" y="1866900"/>
                <a:ext cx="534988" cy="536575"/>
              </a:xfrm>
              <a:custGeom>
                <a:avLst/>
                <a:gdLst>
                  <a:gd name="T0" fmla="*/ 84 w 169"/>
                  <a:gd name="T1" fmla="*/ 0 h 169"/>
                  <a:gd name="T2" fmla="*/ 0 w 169"/>
                  <a:gd name="T3" fmla="*/ 84 h 169"/>
                  <a:gd name="T4" fmla="*/ 84 w 169"/>
                  <a:gd name="T5" fmla="*/ 169 h 169"/>
                  <a:gd name="T6" fmla="*/ 169 w 169"/>
                  <a:gd name="T7" fmla="*/ 84 h 169"/>
                  <a:gd name="T8" fmla="*/ 84 w 169"/>
                  <a:gd name="T9" fmla="*/ 84 h 169"/>
                  <a:gd name="T10" fmla="*/ 84 w 169"/>
                  <a:gd name="T11" fmla="*/ 0 h 169"/>
                </a:gdLst>
                <a:ahLst/>
                <a:cxnLst>
                  <a:cxn ang="0">
                    <a:pos x="T0" y="T1"/>
                  </a:cxn>
                  <a:cxn ang="0">
                    <a:pos x="T2" y="T3"/>
                  </a:cxn>
                  <a:cxn ang="0">
                    <a:pos x="T4" y="T5"/>
                  </a:cxn>
                  <a:cxn ang="0">
                    <a:pos x="T6" y="T7"/>
                  </a:cxn>
                  <a:cxn ang="0">
                    <a:pos x="T8" y="T9"/>
                  </a:cxn>
                  <a:cxn ang="0">
                    <a:pos x="T10" y="T11"/>
                  </a:cxn>
                </a:cxnLst>
                <a:rect l="0" t="0" r="r" b="b"/>
                <a:pathLst>
                  <a:path w="169" h="169">
                    <a:moveTo>
                      <a:pt x="84" y="0"/>
                    </a:moveTo>
                    <a:cubicBezTo>
                      <a:pt x="38" y="0"/>
                      <a:pt x="0" y="38"/>
                      <a:pt x="0" y="84"/>
                    </a:cubicBezTo>
                    <a:cubicBezTo>
                      <a:pt x="0" y="131"/>
                      <a:pt x="38" y="169"/>
                      <a:pt x="84" y="169"/>
                    </a:cubicBezTo>
                    <a:cubicBezTo>
                      <a:pt x="131" y="169"/>
                      <a:pt x="169" y="131"/>
                      <a:pt x="169" y="84"/>
                    </a:cubicBezTo>
                    <a:cubicBezTo>
                      <a:pt x="84" y="84"/>
                      <a:pt x="84" y="84"/>
                      <a:pt x="84" y="84"/>
                    </a:cubicBezTo>
                    <a:lnTo>
                      <a:pt x="84" y="0"/>
                    </a:ln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44">
                <a:extLst>
                  <a:ext uri="{FF2B5EF4-FFF2-40B4-BE49-F238E27FC236}">
                    <a16:creationId xmlns:a16="http://schemas.microsoft.com/office/drawing/2014/main" id="{73251E1C-81C4-4DF4-B6FC-C0A758BF5BD4}"/>
                  </a:ext>
                </a:extLst>
              </p:cNvPr>
              <p:cNvSpPr>
                <a:spLocks/>
              </p:cNvSpPr>
              <p:nvPr/>
            </p:nvSpPr>
            <p:spPr bwMode="auto">
              <a:xfrm>
                <a:off x="6492875" y="1866900"/>
                <a:ext cx="268288" cy="266700"/>
              </a:xfrm>
              <a:custGeom>
                <a:avLst/>
                <a:gdLst>
                  <a:gd name="T0" fmla="*/ 0 w 85"/>
                  <a:gd name="T1" fmla="*/ 0 h 84"/>
                  <a:gd name="T2" fmla="*/ 0 w 85"/>
                  <a:gd name="T3" fmla="*/ 84 h 84"/>
                  <a:gd name="T4" fmla="*/ 85 w 85"/>
                  <a:gd name="T5" fmla="*/ 84 h 84"/>
                  <a:gd name="T6" fmla="*/ 0 w 85"/>
                  <a:gd name="T7" fmla="*/ 0 h 84"/>
                </a:gdLst>
                <a:ahLst/>
                <a:cxnLst>
                  <a:cxn ang="0">
                    <a:pos x="T0" y="T1"/>
                  </a:cxn>
                  <a:cxn ang="0">
                    <a:pos x="T2" y="T3"/>
                  </a:cxn>
                  <a:cxn ang="0">
                    <a:pos x="T4" y="T5"/>
                  </a:cxn>
                  <a:cxn ang="0">
                    <a:pos x="T6" y="T7"/>
                  </a:cxn>
                </a:cxnLst>
                <a:rect l="0" t="0" r="r" b="b"/>
                <a:pathLst>
                  <a:path w="85" h="84">
                    <a:moveTo>
                      <a:pt x="0" y="0"/>
                    </a:moveTo>
                    <a:cubicBezTo>
                      <a:pt x="0" y="84"/>
                      <a:pt x="0" y="84"/>
                      <a:pt x="0" y="84"/>
                    </a:cubicBezTo>
                    <a:cubicBezTo>
                      <a:pt x="85" y="84"/>
                      <a:pt x="85" y="84"/>
                      <a:pt x="85" y="84"/>
                    </a:cubicBezTo>
                    <a:cubicBezTo>
                      <a:pt x="85" y="38"/>
                      <a:pt x="47"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45">
                <a:extLst>
                  <a:ext uri="{FF2B5EF4-FFF2-40B4-BE49-F238E27FC236}">
                    <a16:creationId xmlns:a16="http://schemas.microsoft.com/office/drawing/2014/main" id="{371B7D62-B9EE-4C2B-B942-4B9E6CD1E83C}"/>
                  </a:ext>
                </a:extLst>
              </p:cNvPr>
              <p:cNvSpPr>
                <a:spLocks/>
              </p:cNvSpPr>
              <p:nvPr/>
            </p:nvSpPr>
            <p:spPr bwMode="auto">
              <a:xfrm>
                <a:off x="6140450" y="1981200"/>
                <a:ext cx="307975" cy="307975"/>
              </a:xfrm>
              <a:custGeom>
                <a:avLst/>
                <a:gdLst>
                  <a:gd name="T0" fmla="*/ 86 w 97"/>
                  <a:gd name="T1" fmla="*/ 97 h 97"/>
                  <a:gd name="T2" fmla="*/ 11 w 97"/>
                  <a:gd name="T3" fmla="*/ 97 h 97"/>
                  <a:gd name="T4" fmla="*/ 0 w 97"/>
                  <a:gd name="T5" fmla="*/ 86 h 97"/>
                  <a:gd name="T6" fmla="*/ 0 w 97"/>
                  <a:gd name="T7" fmla="*/ 11 h 97"/>
                  <a:gd name="T8" fmla="*/ 11 w 97"/>
                  <a:gd name="T9" fmla="*/ 0 h 97"/>
                  <a:gd name="T10" fmla="*/ 86 w 97"/>
                  <a:gd name="T11" fmla="*/ 0 h 97"/>
                  <a:gd name="T12" fmla="*/ 97 w 97"/>
                  <a:gd name="T13" fmla="*/ 11 h 97"/>
                  <a:gd name="T14" fmla="*/ 97 w 97"/>
                  <a:gd name="T15" fmla="*/ 86 h 97"/>
                  <a:gd name="T16" fmla="*/ 86 w 97"/>
                  <a:gd name="T1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86" y="97"/>
                    </a:moveTo>
                    <a:cubicBezTo>
                      <a:pt x="11" y="97"/>
                      <a:pt x="11" y="97"/>
                      <a:pt x="11" y="97"/>
                    </a:cubicBezTo>
                    <a:cubicBezTo>
                      <a:pt x="5" y="97"/>
                      <a:pt x="0" y="92"/>
                      <a:pt x="0" y="86"/>
                    </a:cubicBezTo>
                    <a:cubicBezTo>
                      <a:pt x="0" y="11"/>
                      <a:pt x="0" y="11"/>
                      <a:pt x="0" y="11"/>
                    </a:cubicBezTo>
                    <a:cubicBezTo>
                      <a:pt x="0" y="5"/>
                      <a:pt x="5" y="0"/>
                      <a:pt x="11" y="0"/>
                    </a:cubicBezTo>
                    <a:cubicBezTo>
                      <a:pt x="86" y="0"/>
                      <a:pt x="86" y="0"/>
                      <a:pt x="86" y="0"/>
                    </a:cubicBezTo>
                    <a:cubicBezTo>
                      <a:pt x="92" y="0"/>
                      <a:pt x="97" y="5"/>
                      <a:pt x="97" y="11"/>
                    </a:cubicBezTo>
                    <a:cubicBezTo>
                      <a:pt x="97" y="86"/>
                      <a:pt x="97" y="86"/>
                      <a:pt x="97" y="86"/>
                    </a:cubicBezTo>
                    <a:cubicBezTo>
                      <a:pt x="97" y="92"/>
                      <a:pt x="92" y="97"/>
                      <a:pt x="86" y="97"/>
                    </a:cubicBezTo>
                    <a:close/>
                  </a:path>
                </a:pathLst>
              </a:custGeom>
              <a:solidFill>
                <a:srgbClr val="FFC2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46">
                <a:extLst>
                  <a:ext uri="{FF2B5EF4-FFF2-40B4-BE49-F238E27FC236}">
                    <a16:creationId xmlns:a16="http://schemas.microsoft.com/office/drawing/2014/main" id="{3CA3F769-ADA9-4ECF-BE70-5F2BF6B13369}"/>
                  </a:ext>
                </a:extLst>
              </p:cNvPr>
              <p:cNvSpPr>
                <a:spLocks noEditPoints="1"/>
              </p:cNvSpPr>
              <p:nvPr/>
            </p:nvSpPr>
            <p:spPr bwMode="auto">
              <a:xfrm>
                <a:off x="6140450" y="1866900"/>
                <a:ext cx="620713" cy="536575"/>
              </a:xfrm>
              <a:custGeom>
                <a:avLst/>
                <a:gdLst>
                  <a:gd name="T0" fmla="*/ 55 w 196"/>
                  <a:gd name="T1" fmla="*/ 21 h 169"/>
                  <a:gd name="T2" fmla="*/ 111 w 196"/>
                  <a:gd name="T3" fmla="*/ 0 h 169"/>
                  <a:gd name="T4" fmla="*/ 196 w 196"/>
                  <a:gd name="T5" fmla="*/ 84 h 169"/>
                  <a:gd name="T6" fmla="*/ 111 w 196"/>
                  <a:gd name="T7" fmla="*/ 169 h 169"/>
                  <a:gd name="T8" fmla="*/ 56 w 196"/>
                  <a:gd name="T9" fmla="*/ 148 h 169"/>
                  <a:gd name="T10" fmla="*/ 111 w 196"/>
                  <a:gd name="T11" fmla="*/ 0 h 169"/>
                  <a:gd name="T12" fmla="*/ 111 w 196"/>
                  <a:gd name="T13" fmla="*/ 84 h 169"/>
                  <a:gd name="T14" fmla="*/ 196 w 196"/>
                  <a:gd name="T15" fmla="*/ 84 h 169"/>
                  <a:gd name="T16" fmla="*/ 0 w 196"/>
                  <a:gd name="T17" fmla="*/ 103 h 169"/>
                  <a:gd name="T18" fmla="*/ 0 w 196"/>
                  <a:gd name="T19" fmla="*/ 45 h 169"/>
                  <a:gd name="T20" fmla="*/ 8 w 196"/>
                  <a:gd name="T21" fmla="*/ 36 h 169"/>
                  <a:gd name="T22" fmla="*/ 88 w 196"/>
                  <a:gd name="T23" fmla="*/ 36 h 169"/>
                  <a:gd name="T24" fmla="*/ 97 w 196"/>
                  <a:gd name="T25" fmla="*/ 45 h 169"/>
                  <a:gd name="T26" fmla="*/ 97 w 196"/>
                  <a:gd name="T27" fmla="*/ 125 h 169"/>
                  <a:gd name="T28" fmla="*/ 88 w 196"/>
                  <a:gd name="T29" fmla="*/ 133 h 169"/>
                  <a:gd name="T30" fmla="*/ 8 w 196"/>
                  <a:gd name="T31" fmla="*/ 133 h 169"/>
                  <a:gd name="T32" fmla="*/ 0 w 196"/>
                  <a:gd name="T33" fmla="*/ 12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9">
                    <a:moveTo>
                      <a:pt x="55" y="21"/>
                    </a:moveTo>
                    <a:cubicBezTo>
                      <a:pt x="70" y="8"/>
                      <a:pt x="90" y="0"/>
                      <a:pt x="111" y="0"/>
                    </a:cubicBezTo>
                    <a:cubicBezTo>
                      <a:pt x="158" y="0"/>
                      <a:pt x="196" y="38"/>
                      <a:pt x="196" y="84"/>
                    </a:cubicBezTo>
                    <a:cubicBezTo>
                      <a:pt x="196" y="131"/>
                      <a:pt x="158" y="169"/>
                      <a:pt x="111" y="169"/>
                    </a:cubicBezTo>
                    <a:cubicBezTo>
                      <a:pt x="90" y="169"/>
                      <a:pt x="71" y="161"/>
                      <a:pt x="56" y="148"/>
                    </a:cubicBezTo>
                    <a:moveTo>
                      <a:pt x="111" y="0"/>
                    </a:moveTo>
                    <a:cubicBezTo>
                      <a:pt x="111" y="84"/>
                      <a:pt x="111" y="84"/>
                      <a:pt x="111" y="84"/>
                    </a:cubicBezTo>
                    <a:cubicBezTo>
                      <a:pt x="196" y="84"/>
                      <a:pt x="196" y="84"/>
                      <a:pt x="196" y="84"/>
                    </a:cubicBezTo>
                    <a:moveTo>
                      <a:pt x="0" y="103"/>
                    </a:moveTo>
                    <a:cubicBezTo>
                      <a:pt x="0" y="45"/>
                      <a:pt x="0" y="45"/>
                      <a:pt x="0" y="45"/>
                    </a:cubicBezTo>
                    <a:cubicBezTo>
                      <a:pt x="0" y="40"/>
                      <a:pt x="4" y="36"/>
                      <a:pt x="8" y="36"/>
                    </a:cubicBezTo>
                    <a:cubicBezTo>
                      <a:pt x="88" y="36"/>
                      <a:pt x="88" y="36"/>
                      <a:pt x="88" y="36"/>
                    </a:cubicBezTo>
                    <a:cubicBezTo>
                      <a:pt x="93" y="36"/>
                      <a:pt x="97" y="40"/>
                      <a:pt x="97" y="45"/>
                    </a:cubicBezTo>
                    <a:cubicBezTo>
                      <a:pt x="97" y="125"/>
                      <a:pt x="97" y="125"/>
                      <a:pt x="97" y="125"/>
                    </a:cubicBezTo>
                    <a:cubicBezTo>
                      <a:pt x="97" y="129"/>
                      <a:pt x="93" y="133"/>
                      <a:pt x="88" y="133"/>
                    </a:cubicBezTo>
                    <a:cubicBezTo>
                      <a:pt x="8" y="133"/>
                      <a:pt x="8" y="133"/>
                      <a:pt x="8" y="133"/>
                    </a:cubicBezTo>
                    <a:cubicBezTo>
                      <a:pt x="4" y="133"/>
                      <a:pt x="0" y="129"/>
                      <a:pt x="0" y="125"/>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1" name="Freeform 47">
                <a:extLst>
                  <a:ext uri="{FF2B5EF4-FFF2-40B4-BE49-F238E27FC236}">
                    <a16:creationId xmlns:a16="http://schemas.microsoft.com/office/drawing/2014/main" id="{E6C0AFC6-18EC-4B14-A3B8-E893C5EAAE7F}"/>
                  </a:ext>
                </a:extLst>
              </p:cNvPr>
              <p:cNvSpPr>
                <a:spLocks noEditPoints="1"/>
              </p:cNvSpPr>
              <p:nvPr/>
            </p:nvSpPr>
            <p:spPr bwMode="auto">
              <a:xfrm>
                <a:off x="6223000" y="2044700"/>
                <a:ext cx="142875" cy="180975"/>
              </a:xfrm>
              <a:custGeom>
                <a:avLst/>
                <a:gdLst>
                  <a:gd name="T0" fmla="*/ 26 w 45"/>
                  <a:gd name="T1" fmla="*/ 0 h 57"/>
                  <a:gd name="T2" fmla="*/ 11 w 45"/>
                  <a:gd name="T3" fmla="*/ 0 h 57"/>
                  <a:gd name="T4" fmla="*/ 0 w 45"/>
                  <a:gd name="T5" fmla="*/ 0 h 57"/>
                  <a:gd name="T6" fmla="*/ 0 w 45"/>
                  <a:gd name="T7" fmla="*/ 57 h 57"/>
                  <a:gd name="T8" fmla="*/ 11 w 45"/>
                  <a:gd name="T9" fmla="*/ 57 h 57"/>
                  <a:gd name="T10" fmla="*/ 11 w 45"/>
                  <a:gd name="T11" fmla="*/ 36 h 57"/>
                  <a:gd name="T12" fmla="*/ 26 w 45"/>
                  <a:gd name="T13" fmla="*/ 36 h 57"/>
                  <a:gd name="T14" fmla="*/ 45 w 45"/>
                  <a:gd name="T15" fmla="*/ 18 h 57"/>
                  <a:gd name="T16" fmla="*/ 26 w 45"/>
                  <a:gd name="T17" fmla="*/ 0 h 57"/>
                  <a:gd name="T18" fmla="*/ 23 w 45"/>
                  <a:gd name="T19" fmla="*/ 27 h 57"/>
                  <a:gd name="T20" fmla="*/ 11 w 45"/>
                  <a:gd name="T21" fmla="*/ 27 h 57"/>
                  <a:gd name="T22" fmla="*/ 11 w 45"/>
                  <a:gd name="T23" fmla="*/ 9 h 57"/>
                  <a:gd name="T24" fmla="*/ 23 w 45"/>
                  <a:gd name="T25" fmla="*/ 9 h 57"/>
                  <a:gd name="T26" fmla="*/ 32 w 45"/>
                  <a:gd name="T27" fmla="*/ 18 h 57"/>
                  <a:gd name="T28" fmla="*/ 23 w 45"/>
                  <a:gd name="T29"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57">
                    <a:moveTo>
                      <a:pt x="26" y="0"/>
                    </a:moveTo>
                    <a:cubicBezTo>
                      <a:pt x="11" y="0"/>
                      <a:pt x="11" y="0"/>
                      <a:pt x="11" y="0"/>
                    </a:cubicBezTo>
                    <a:cubicBezTo>
                      <a:pt x="0" y="0"/>
                      <a:pt x="0" y="0"/>
                      <a:pt x="0" y="0"/>
                    </a:cubicBezTo>
                    <a:cubicBezTo>
                      <a:pt x="0" y="57"/>
                      <a:pt x="0" y="57"/>
                      <a:pt x="0" y="57"/>
                    </a:cubicBezTo>
                    <a:cubicBezTo>
                      <a:pt x="11" y="57"/>
                      <a:pt x="11" y="57"/>
                      <a:pt x="11" y="57"/>
                    </a:cubicBezTo>
                    <a:cubicBezTo>
                      <a:pt x="11" y="36"/>
                      <a:pt x="11" y="36"/>
                      <a:pt x="11" y="36"/>
                    </a:cubicBezTo>
                    <a:cubicBezTo>
                      <a:pt x="26" y="36"/>
                      <a:pt x="26" y="36"/>
                      <a:pt x="26" y="36"/>
                    </a:cubicBezTo>
                    <a:cubicBezTo>
                      <a:pt x="36" y="36"/>
                      <a:pt x="45" y="28"/>
                      <a:pt x="45" y="18"/>
                    </a:cubicBezTo>
                    <a:cubicBezTo>
                      <a:pt x="45" y="8"/>
                      <a:pt x="36" y="0"/>
                      <a:pt x="26" y="0"/>
                    </a:cubicBezTo>
                    <a:close/>
                    <a:moveTo>
                      <a:pt x="23" y="27"/>
                    </a:moveTo>
                    <a:cubicBezTo>
                      <a:pt x="11" y="27"/>
                      <a:pt x="11" y="27"/>
                      <a:pt x="11" y="27"/>
                    </a:cubicBezTo>
                    <a:cubicBezTo>
                      <a:pt x="11" y="9"/>
                      <a:pt x="11" y="9"/>
                      <a:pt x="11" y="9"/>
                    </a:cubicBezTo>
                    <a:cubicBezTo>
                      <a:pt x="23" y="9"/>
                      <a:pt x="23" y="9"/>
                      <a:pt x="23" y="9"/>
                    </a:cubicBezTo>
                    <a:cubicBezTo>
                      <a:pt x="28" y="9"/>
                      <a:pt x="32" y="13"/>
                      <a:pt x="32" y="18"/>
                    </a:cubicBezTo>
                    <a:cubicBezTo>
                      <a:pt x="32" y="23"/>
                      <a:pt x="28" y="27"/>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48">
                <a:extLst>
                  <a:ext uri="{FF2B5EF4-FFF2-40B4-BE49-F238E27FC236}">
                    <a16:creationId xmlns:a16="http://schemas.microsoft.com/office/drawing/2014/main" id="{4C37852E-2CC0-48BA-B054-A72F08413AD1}"/>
                  </a:ext>
                </a:extLst>
              </p:cNvPr>
              <p:cNvSpPr>
                <a:spLocks/>
              </p:cNvSpPr>
              <p:nvPr/>
            </p:nvSpPr>
            <p:spPr bwMode="auto">
              <a:xfrm>
                <a:off x="6716713" y="4670425"/>
                <a:ext cx="184150" cy="187325"/>
              </a:xfrm>
              <a:custGeom>
                <a:avLst/>
                <a:gdLst>
                  <a:gd name="T0" fmla="*/ 12 w 58"/>
                  <a:gd name="T1" fmla="*/ 20 h 59"/>
                  <a:gd name="T2" fmla="*/ 8 w 58"/>
                  <a:gd name="T3" fmla="*/ 50 h 59"/>
                  <a:gd name="T4" fmla="*/ 14 w 58"/>
                  <a:gd name="T5" fmla="*/ 59 h 59"/>
                  <a:gd name="T6" fmla="*/ 58 w 58"/>
                  <a:gd name="T7" fmla="*/ 26 h 59"/>
                  <a:gd name="T8" fmla="*/ 38 w 58"/>
                  <a:gd name="T9" fmla="*/ 0 h 59"/>
                  <a:gd name="T10" fmla="*/ 12 w 58"/>
                  <a:gd name="T11" fmla="*/ 20 h 59"/>
                </a:gdLst>
                <a:ahLst/>
                <a:cxnLst>
                  <a:cxn ang="0">
                    <a:pos x="T0" y="T1"/>
                  </a:cxn>
                  <a:cxn ang="0">
                    <a:pos x="T2" y="T3"/>
                  </a:cxn>
                  <a:cxn ang="0">
                    <a:pos x="T4" y="T5"/>
                  </a:cxn>
                  <a:cxn ang="0">
                    <a:pos x="T6" y="T7"/>
                  </a:cxn>
                  <a:cxn ang="0">
                    <a:pos x="T8" y="T9"/>
                  </a:cxn>
                  <a:cxn ang="0">
                    <a:pos x="T10" y="T11"/>
                  </a:cxn>
                </a:cxnLst>
                <a:rect l="0" t="0" r="r" b="b"/>
                <a:pathLst>
                  <a:path w="58" h="59">
                    <a:moveTo>
                      <a:pt x="12" y="20"/>
                    </a:moveTo>
                    <a:cubicBezTo>
                      <a:pt x="2" y="27"/>
                      <a:pt x="0" y="41"/>
                      <a:pt x="8" y="50"/>
                    </a:cubicBezTo>
                    <a:cubicBezTo>
                      <a:pt x="14" y="59"/>
                      <a:pt x="14" y="59"/>
                      <a:pt x="14" y="59"/>
                    </a:cubicBezTo>
                    <a:cubicBezTo>
                      <a:pt x="58" y="26"/>
                      <a:pt x="58" y="26"/>
                      <a:pt x="58" y="26"/>
                    </a:cubicBezTo>
                    <a:cubicBezTo>
                      <a:pt x="38" y="0"/>
                      <a:pt x="38" y="0"/>
                      <a:pt x="38" y="0"/>
                    </a:cubicBezTo>
                    <a:lnTo>
                      <a:pt x="12" y="20"/>
                    </a:lnTo>
                    <a:close/>
                  </a:path>
                </a:pathLst>
              </a:custGeom>
              <a:solidFill>
                <a:srgbClr val="F5DB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49">
                <a:extLst>
                  <a:ext uri="{FF2B5EF4-FFF2-40B4-BE49-F238E27FC236}">
                    <a16:creationId xmlns:a16="http://schemas.microsoft.com/office/drawing/2014/main" id="{5ABB4E86-4D40-4B5D-8766-A6BCFB08C87F}"/>
                  </a:ext>
                </a:extLst>
              </p:cNvPr>
              <p:cNvSpPr>
                <a:spLocks/>
              </p:cNvSpPr>
              <p:nvPr/>
            </p:nvSpPr>
            <p:spPr bwMode="auto">
              <a:xfrm>
                <a:off x="6710363" y="3949700"/>
                <a:ext cx="533400" cy="800100"/>
              </a:xfrm>
              <a:custGeom>
                <a:avLst/>
                <a:gdLst>
                  <a:gd name="T0" fmla="*/ 5 w 168"/>
                  <a:gd name="T1" fmla="*/ 89 h 252"/>
                  <a:gd name="T2" fmla="*/ 104 w 168"/>
                  <a:gd name="T3" fmla="*/ 154 h 252"/>
                  <a:gd name="T4" fmla="*/ 35 w 168"/>
                  <a:gd name="T5" fmla="*/ 217 h 252"/>
                  <a:gd name="T6" fmla="*/ 61 w 168"/>
                  <a:gd name="T7" fmla="*/ 252 h 252"/>
                  <a:gd name="T8" fmla="*/ 158 w 168"/>
                  <a:gd name="T9" fmla="*/ 178 h 252"/>
                  <a:gd name="T10" fmla="*/ 168 w 168"/>
                  <a:gd name="T11" fmla="*/ 159 h 252"/>
                  <a:gd name="T12" fmla="*/ 159 w 168"/>
                  <a:gd name="T13" fmla="*/ 138 h 252"/>
                  <a:gd name="T14" fmla="*/ 0 w 168"/>
                  <a:gd name="T15" fmla="*/ 0 h 2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8" h="252">
                    <a:moveTo>
                      <a:pt x="5" y="89"/>
                    </a:moveTo>
                    <a:cubicBezTo>
                      <a:pt x="104" y="154"/>
                      <a:pt x="104" y="154"/>
                      <a:pt x="104" y="154"/>
                    </a:cubicBezTo>
                    <a:cubicBezTo>
                      <a:pt x="35" y="217"/>
                      <a:pt x="35" y="217"/>
                      <a:pt x="35" y="217"/>
                    </a:cubicBezTo>
                    <a:cubicBezTo>
                      <a:pt x="61" y="252"/>
                      <a:pt x="61" y="252"/>
                      <a:pt x="61" y="252"/>
                    </a:cubicBezTo>
                    <a:cubicBezTo>
                      <a:pt x="158" y="178"/>
                      <a:pt x="158" y="178"/>
                      <a:pt x="158" y="178"/>
                    </a:cubicBezTo>
                    <a:cubicBezTo>
                      <a:pt x="164" y="174"/>
                      <a:pt x="167" y="166"/>
                      <a:pt x="168" y="159"/>
                    </a:cubicBezTo>
                    <a:cubicBezTo>
                      <a:pt x="168" y="151"/>
                      <a:pt x="165" y="143"/>
                      <a:pt x="159" y="138"/>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Line 50">
                <a:extLst>
                  <a:ext uri="{FF2B5EF4-FFF2-40B4-BE49-F238E27FC236}">
                    <a16:creationId xmlns:a16="http://schemas.microsoft.com/office/drawing/2014/main" id="{B4DA9669-D73D-413B-8FFB-D1278421A7A4}"/>
                  </a:ext>
                </a:extLst>
              </p:cNvPr>
              <p:cNvSpPr>
                <a:spLocks noChangeShapeType="1"/>
              </p:cNvSpPr>
              <p:nvPr/>
            </p:nvSpPr>
            <p:spPr bwMode="auto">
              <a:xfrm>
                <a:off x="6786563" y="4705350"/>
                <a:ext cx="0" cy="0"/>
              </a:xfrm>
              <a:prstGeom prst="line">
                <a:avLst/>
              </a:prstGeom>
              <a:noFill/>
              <a:ln w="12700" cap="flat">
                <a:solidFill>
                  <a:srgbClr val="3D372E"/>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5" name="Freeform 51">
                <a:extLst>
                  <a:ext uri="{FF2B5EF4-FFF2-40B4-BE49-F238E27FC236}">
                    <a16:creationId xmlns:a16="http://schemas.microsoft.com/office/drawing/2014/main" id="{469CA250-075B-4136-96AD-F0D2FD7F4FA6}"/>
                  </a:ext>
                </a:extLst>
              </p:cNvPr>
              <p:cNvSpPr>
                <a:spLocks noEditPoints="1"/>
              </p:cNvSpPr>
              <p:nvPr/>
            </p:nvSpPr>
            <p:spPr bwMode="auto">
              <a:xfrm>
                <a:off x="5272088" y="2403475"/>
                <a:ext cx="1971675" cy="2476500"/>
              </a:xfrm>
              <a:custGeom>
                <a:avLst/>
                <a:gdLst>
                  <a:gd name="T0" fmla="*/ 271 w 622"/>
                  <a:gd name="T1" fmla="*/ 746 h 780"/>
                  <a:gd name="T2" fmla="*/ 307 w 622"/>
                  <a:gd name="T3" fmla="*/ 780 h 780"/>
                  <a:gd name="T4" fmla="*/ 287 w 622"/>
                  <a:gd name="T5" fmla="*/ 629 h 780"/>
                  <a:gd name="T6" fmla="*/ 324 w 622"/>
                  <a:gd name="T7" fmla="*/ 645 h 780"/>
                  <a:gd name="T8" fmla="*/ 364 w 622"/>
                  <a:gd name="T9" fmla="*/ 633 h 780"/>
                  <a:gd name="T10" fmla="*/ 379 w 622"/>
                  <a:gd name="T11" fmla="*/ 626 h 780"/>
                  <a:gd name="T12" fmla="*/ 293 w 622"/>
                  <a:gd name="T13" fmla="*/ 593 h 780"/>
                  <a:gd name="T14" fmla="*/ 254 w 622"/>
                  <a:gd name="T15" fmla="*/ 631 h 780"/>
                  <a:gd name="T16" fmla="*/ 260 w 622"/>
                  <a:gd name="T17" fmla="*/ 555 h 780"/>
                  <a:gd name="T18" fmla="*/ 372 w 622"/>
                  <a:gd name="T19" fmla="*/ 570 h 780"/>
                  <a:gd name="T20" fmla="*/ 459 w 622"/>
                  <a:gd name="T21" fmla="*/ 742 h 780"/>
                  <a:gd name="T22" fmla="*/ 437 w 622"/>
                  <a:gd name="T23" fmla="*/ 742 h 780"/>
                  <a:gd name="T24" fmla="*/ 437 w 622"/>
                  <a:gd name="T25" fmla="*/ 626 h 780"/>
                  <a:gd name="T26" fmla="*/ 434 w 622"/>
                  <a:gd name="T27" fmla="*/ 622 h 780"/>
                  <a:gd name="T28" fmla="*/ 422 w 622"/>
                  <a:gd name="T29" fmla="*/ 622 h 780"/>
                  <a:gd name="T30" fmla="*/ 422 w 622"/>
                  <a:gd name="T31" fmla="*/ 601 h 780"/>
                  <a:gd name="T32" fmla="*/ 434 w 622"/>
                  <a:gd name="T33" fmla="*/ 601 h 780"/>
                  <a:gd name="T34" fmla="*/ 459 w 622"/>
                  <a:gd name="T35" fmla="*/ 626 h 780"/>
                  <a:gd name="T36" fmla="*/ 459 w 622"/>
                  <a:gd name="T37" fmla="*/ 742 h 780"/>
                  <a:gd name="T38" fmla="*/ 422 w 622"/>
                  <a:gd name="T39" fmla="*/ 601 h 780"/>
                  <a:gd name="T40" fmla="*/ 405 w 622"/>
                  <a:gd name="T41" fmla="*/ 631 h 780"/>
                  <a:gd name="T42" fmla="*/ 405 w 622"/>
                  <a:gd name="T43" fmla="*/ 601 h 780"/>
                  <a:gd name="T44" fmla="*/ 446 w 622"/>
                  <a:gd name="T45" fmla="*/ 776 h 780"/>
                  <a:gd name="T46" fmla="*/ 307 w 622"/>
                  <a:gd name="T47" fmla="*/ 780 h 780"/>
                  <a:gd name="T48" fmla="*/ 403 w 622"/>
                  <a:gd name="T49" fmla="*/ 727 h 780"/>
                  <a:gd name="T50" fmla="*/ 23 w 622"/>
                  <a:gd name="T51" fmla="*/ 658 h 780"/>
                  <a:gd name="T52" fmla="*/ 6 w 622"/>
                  <a:gd name="T53" fmla="*/ 752 h 780"/>
                  <a:gd name="T54" fmla="*/ 8 w 622"/>
                  <a:gd name="T55" fmla="*/ 778 h 780"/>
                  <a:gd name="T56" fmla="*/ 87 w 622"/>
                  <a:gd name="T57" fmla="*/ 684 h 780"/>
                  <a:gd name="T58" fmla="*/ 264 w 622"/>
                  <a:gd name="T59" fmla="*/ 418 h 780"/>
                  <a:gd name="T60" fmla="*/ 322 w 622"/>
                  <a:gd name="T61" fmla="*/ 227 h 780"/>
                  <a:gd name="T62" fmla="*/ 370 w 622"/>
                  <a:gd name="T63" fmla="*/ 69 h 780"/>
                  <a:gd name="T64" fmla="*/ 374 w 622"/>
                  <a:gd name="T65" fmla="*/ 237 h 780"/>
                  <a:gd name="T66" fmla="*/ 293 w 622"/>
                  <a:gd name="T67" fmla="*/ 486 h 780"/>
                  <a:gd name="T68" fmla="*/ 71 w 622"/>
                  <a:gd name="T69" fmla="*/ 654 h 780"/>
                  <a:gd name="T70" fmla="*/ 10 w 622"/>
                  <a:gd name="T71" fmla="*/ 484 h 780"/>
                  <a:gd name="T72" fmla="*/ 233 w 622"/>
                  <a:gd name="T73" fmla="*/ 405 h 780"/>
                  <a:gd name="T74" fmla="*/ 342 w 622"/>
                  <a:gd name="T75" fmla="*/ 509 h 780"/>
                  <a:gd name="T76" fmla="*/ 302 w 622"/>
                  <a:gd name="T77" fmla="*/ 494 h 780"/>
                  <a:gd name="T78" fmla="*/ 352 w 622"/>
                  <a:gd name="T79" fmla="*/ 367 h 780"/>
                  <a:gd name="T80" fmla="*/ 469 w 622"/>
                  <a:gd name="T81" fmla="*/ 500 h 780"/>
                  <a:gd name="T82" fmla="*/ 455 w 622"/>
                  <a:gd name="T83" fmla="*/ 613 h 780"/>
                  <a:gd name="T84" fmla="*/ 426 w 622"/>
                  <a:gd name="T85" fmla="*/ 22 h 780"/>
                  <a:gd name="T86" fmla="*/ 367 w 622"/>
                  <a:gd name="T87" fmla="*/ 69 h 780"/>
                  <a:gd name="T88" fmla="*/ 324 w 622"/>
                  <a:gd name="T89" fmla="*/ 16 h 780"/>
                  <a:gd name="T90" fmla="*/ 445 w 622"/>
                  <a:gd name="T91" fmla="*/ 0 h 780"/>
                  <a:gd name="T92" fmla="*/ 413 w 622"/>
                  <a:gd name="T93" fmla="*/ 594 h 780"/>
                  <a:gd name="T94" fmla="*/ 373 w 622"/>
                  <a:gd name="T95" fmla="*/ 574 h 780"/>
                  <a:gd name="T96" fmla="*/ 407 w 622"/>
                  <a:gd name="T97" fmla="*/ 627 h 780"/>
                  <a:gd name="T98" fmla="*/ 380 w 622"/>
                  <a:gd name="T99" fmla="*/ 629 h 780"/>
                  <a:gd name="T100" fmla="*/ 407 w 622"/>
                  <a:gd name="T101" fmla="*/ 627 h 780"/>
                  <a:gd name="T102" fmla="*/ 464 w 622"/>
                  <a:gd name="T103" fmla="*/ 764 h 780"/>
                  <a:gd name="T104" fmla="*/ 514 w 622"/>
                  <a:gd name="T105" fmla="*/ 740 h 780"/>
                  <a:gd name="T106" fmla="*/ 468 w 622"/>
                  <a:gd name="T107" fmla="*/ 734 h 780"/>
                  <a:gd name="T108" fmla="*/ 558 w 622"/>
                  <a:gd name="T109" fmla="*/ 641 h 780"/>
                  <a:gd name="T110" fmla="*/ 515 w 622"/>
                  <a:gd name="T111" fmla="*/ 739 h 780"/>
                  <a:gd name="T112" fmla="*/ 622 w 622"/>
                  <a:gd name="T113" fmla="*/ 646 h 780"/>
                  <a:gd name="T114" fmla="*/ 454 w 622"/>
                  <a:gd name="T115" fmla="*/ 487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2" h="780">
                    <a:moveTo>
                      <a:pt x="249" y="764"/>
                    </a:moveTo>
                    <a:cubicBezTo>
                      <a:pt x="251" y="754"/>
                      <a:pt x="260" y="746"/>
                      <a:pt x="271" y="746"/>
                    </a:cubicBezTo>
                    <a:cubicBezTo>
                      <a:pt x="307" y="746"/>
                      <a:pt x="307" y="746"/>
                      <a:pt x="307" y="746"/>
                    </a:cubicBezTo>
                    <a:cubicBezTo>
                      <a:pt x="307" y="780"/>
                      <a:pt x="307" y="780"/>
                      <a:pt x="307" y="780"/>
                    </a:cubicBezTo>
                    <a:moveTo>
                      <a:pt x="279" y="625"/>
                    </a:moveTo>
                    <a:cubicBezTo>
                      <a:pt x="287" y="629"/>
                      <a:pt x="287" y="629"/>
                      <a:pt x="287" y="629"/>
                    </a:cubicBezTo>
                    <a:cubicBezTo>
                      <a:pt x="318" y="659"/>
                      <a:pt x="318" y="659"/>
                      <a:pt x="318" y="659"/>
                    </a:cubicBezTo>
                    <a:cubicBezTo>
                      <a:pt x="324" y="645"/>
                      <a:pt x="324" y="645"/>
                      <a:pt x="324" y="645"/>
                    </a:cubicBezTo>
                    <a:cubicBezTo>
                      <a:pt x="329" y="647"/>
                      <a:pt x="329" y="647"/>
                      <a:pt x="329" y="647"/>
                    </a:cubicBezTo>
                    <a:cubicBezTo>
                      <a:pt x="342" y="653"/>
                      <a:pt x="358" y="647"/>
                      <a:pt x="364" y="633"/>
                    </a:cubicBezTo>
                    <a:cubicBezTo>
                      <a:pt x="369" y="622"/>
                      <a:pt x="369" y="622"/>
                      <a:pt x="369" y="622"/>
                    </a:cubicBezTo>
                    <a:cubicBezTo>
                      <a:pt x="379" y="626"/>
                      <a:pt x="379" y="626"/>
                      <a:pt x="379" y="626"/>
                    </a:cubicBezTo>
                    <a:moveTo>
                      <a:pt x="311" y="599"/>
                    </a:moveTo>
                    <a:cubicBezTo>
                      <a:pt x="293" y="593"/>
                      <a:pt x="293" y="593"/>
                      <a:pt x="293" y="593"/>
                    </a:cubicBezTo>
                    <a:cubicBezTo>
                      <a:pt x="273" y="639"/>
                      <a:pt x="273" y="639"/>
                      <a:pt x="273" y="639"/>
                    </a:cubicBezTo>
                    <a:cubicBezTo>
                      <a:pt x="254" y="631"/>
                      <a:pt x="254" y="631"/>
                      <a:pt x="254" y="631"/>
                    </a:cubicBezTo>
                    <a:cubicBezTo>
                      <a:pt x="242" y="625"/>
                      <a:pt x="236" y="610"/>
                      <a:pt x="242" y="598"/>
                    </a:cubicBezTo>
                    <a:cubicBezTo>
                      <a:pt x="260" y="555"/>
                      <a:pt x="260" y="555"/>
                      <a:pt x="260" y="555"/>
                    </a:cubicBezTo>
                    <a:cubicBezTo>
                      <a:pt x="269" y="535"/>
                      <a:pt x="293" y="527"/>
                      <a:pt x="312" y="538"/>
                    </a:cubicBezTo>
                    <a:cubicBezTo>
                      <a:pt x="372" y="570"/>
                      <a:pt x="372" y="570"/>
                      <a:pt x="372" y="570"/>
                    </a:cubicBezTo>
                    <a:cubicBezTo>
                      <a:pt x="367" y="583"/>
                      <a:pt x="367" y="583"/>
                      <a:pt x="367" y="583"/>
                    </a:cubicBezTo>
                    <a:moveTo>
                      <a:pt x="459" y="742"/>
                    </a:moveTo>
                    <a:cubicBezTo>
                      <a:pt x="448" y="759"/>
                      <a:pt x="448" y="759"/>
                      <a:pt x="448" y="759"/>
                    </a:cubicBezTo>
                    <a:cubicBezTo>
                      <a:pt x="437" y="742"/>
                      <a:pt x="437" y="742"/>
                      <a:pt x="437" y="742"/>
                    </a:cubicBezTo>
                    <a:cubicBezTo>
                      <a:pt x="437" y="692"/>
                      <a:pt x="437" y="692"/>
                      <a:pt x="437" y="692"/>
                    </a:cubicBezTo>
                    <a:cubicBezTo>
                      <a:pt x="437" y="626"/>
                      <a:pt x="437" y="626"/>
                      <a:pt x="437" y="626"/>
                    </a:cubicBezTo>
                    <a:cubicBezTo>
                      <a:pt x="437" y="625"/>
                      <a:pt x="437" y="624"/>
                      <a:pt x="436" y="623"/>
                    </a:cubicBezTo>
                    <a:cubicBezTo>
                      <a:pt x="436" y="623"/>
                      <a:pt x="435" y="622"/>
                      <a:pt x="434" y="622"/>
                    </a:cubicBezTo>
                    <a:cubicBezTo>
                      <a:pt x="428" y="622"/>
                      <a:pt x="428" y="622"/>
                      <a:pt x="428" y="622"/>
                    </a:cubicBezTo>
                    <a:cubicBezTo>
                      <a:pt x="422" y="622"/>
                      <a:pt x="422" y="622"/>
                      <a:pt x="422" y="622"/>
                    </a:cubicBezTo>
                    <a:cubicBezTo>
                      <a:pt x="422" y="612"/>
                      <a:pt x="422" y="612"/>
                      <a:pt x="422" y="612"/>
                    </a:cubicBezTo>
                    <a:cubicBezTo>
                      <a:pt x="422" y="601"/>
                      <a:pt x="422" y="601"/>
                      <a:pt x="422" y="601"/>
                    </a:cubicBezTo>
                    <a:cubicBezTo>
                      <a:pt x="428" y="601"/>
                      <a:pt x="428" y="601"/>
                      <a:pt x="428" y="601"/>
                    </a:cubicBezTo>
                    <a:cubicBezTo>
                      <a:pt x="434" y="601"/>
                      <a:pt x="434" y="601"/>
                      <a:pt x="434" y="601"/>
                    </a:cubicBezTo>
                    <a:cubicBezTo>
                      <a:pt x="441" y="601"/>
                      <a:pt x="447" y="604"/>
                      <a:pt x="451" y="608"/>
                    </a:cubicBezTo>
                    <a:cubicBezTo>
                      <a:pt x="456" y="613"/>
                      <a:pt x="459" y="619"/>
                      <a:pt x="459" y="626"/>
                    </a:cubicBezTo>
                    <a:cubicBezTo>
                      <a:pt x="459" y="692"/>
                      <a:pt x="459" y="692"/>
                      <a:pt x="459" y="692"/>
                    </a:cubicBezTo>
                    <a:lnTo>
                      <a:pt x="459" y="742"/>
                    </a:lnTo>
                    <a:close/>
                    <a:moveTo>
                      <a:pt x="412" y="595"/>
                    </a:moveTo>
                    <a:cubicBezTo>
                      <a:pt x="422" y="601"/>
                      <a:pt x="422" y="601"/>
                      <a:pt x="422" y="601"/>
                    </a:cubicBezTo>
                    <a:cubicBezTo>
                      <a:pt x="422" y="622"/>
                      <a:pt x="422" y="622"/>
                      <a:pt x="422" y="622"/>
                    </a:cubicBezTo>
                    <a:cubicBezTo>
                      <a:pt x="405" y="631"/>
                      <a:pt x="405" y="631"/>
                      <a:pt x="405" y="631"/>
                    </a:cubicBezTo>
                    <a:cubicBezTo>
                      <a:pt x="405" y="628"/>
                      <a:pt x="405" y="628"/>
                      <a:pt x="405" y="628"/>
                    </a:cubicBezTo>
                    <a:moveTo>
                      <a:pt x="405" y="601"/>
                    </a:moveTo>
                    <a:cubicBezTo>
                      <a:pt x="405" y="625"/>
                      <a:pt x="405" y="625"/>
                      <a:pt x="405" y="625"/>
                    </a:cubicBezTo>
                    <a:moveTo>
                      <a:pt x="446" y="776"/>
                    </a:moveTo>
                    <a:cubicBezTo>
                      <a:pt x="442" y="779"/>
                      <a:pt x="437" y="780"/>
                      <a:pt x="431" y="780"/>
                    </a:cubicBezTo>
                    <a:cubicBezTo>
                      <a:pt x="307" y="780"/>
                      <a:pt x="307" y="780"/>
                      <a:pt x="307" y="780"/>
                    </a:cubicBezTo>
                    <a:cubicBezTo>
                      <a:pt x="307" y="736"/>
                      <a:pt x="307" y="736"/>
                      <a:pt x="307" y="736"/>
                    </a:cubicBezTo>
                    <a:cubicBezTo>
                      <a:pt x="403" y="727"/>
                      <a:pt x="403" y="727"/>
                      <a:pt x="403" y="727"/>
                    </a:cubicBezTo>
                    <a:cubicBezTo>
                      <a:pt x="385" y="647"/>
                      <a:pt x="385" y="647"/>
                      <a:pt x="385" y="647"/>
                    </a:cubicBezTo>
                    <a:moveTo>
                      <a:pt x="23" y="658"/>
                    </a:moveTo>
                    <a:cubicBezTo>
                      <a:pt x="25" y="693"/>
                      <a:pt x="25" y="693"/>
                      <a:pt x="25" y="693"/>
                    </a:cubicBezTo>
                    <a:cubicBezTo>
                      <a:pt x="25" y="693"/>
                      <a:pt x="30" y="721"/>
                      <a:pt x="6" y="752"/>
                    </a:cubicBezTo>
                    <a:cubicBezTo>
                      <a:pt x="0" y="760"/>
                      <a:pt x="1" y="771"/>
                      <a:pt x="8" y="778"/>
                    </a:cubicBezTo>
                    <a:cubicBezTo>
                      <a:pt x="8" y="778"/>
                      <a:pt x="8" y="778"/>
                      <a:pt x="8" y="778"/>
                    </a:cubicBezTo>
                    <a:cubicBezTo>
                      <a:pt x="87" y="701"/>
                      <a:pt x="87" y="701"/>
                      <a:pt x="87" y="701"/>
                    </a:cubicBezTo>
                    <a:cubicBezTo>
                      <a:pt x="87" y="701"/>
                      <a:pt x="96" y="693"/>
                      <a:pt x="87" y="684"/>
                    </a:cubicBezTo>
                    <a:cubicBezTo>
                      <a:pt x="80" y="676"/>
                      <a:pt x="66" y="669"/>
                      <a:pt x="63" y="655"/>
                    </a:cubicBezTo>
                    <a:moveTo>
                      <a:pt x="264" y="418"/>
                    </a:moveTo>
                    <a:cubicBezTo>
                      <a:pt x="244" y="394"/>
                      <a:pt x="260" y="361"/>
                      <a:pt x="260" y="361"/>
                    </a:cubicBezTo>
                    <a:cubicBezTo>
                      <a:pt x="322" y="227"/>
                      <a:pt x="322" y="227"/>
                      <a:pt x="322" y="227"/>
                    </a:cubicBezTo>
                    <a:cubicBezTo>
                      <a:pt x="324" y="71"/>
                      <a:pt x="324" y="71"/>
                      <a:pt x="324" y="71"/>
                    </a:cubicBezTo>
                    <a:cubicBezTo>
                      <a:pt x="370" y="69"/>
                      <a:pt x="370" y="69"/>
                      <a:pt x="370" y="69"/>
                    </a:cubicBezTo>
                    <a:cubicBezTo>
                      <a:pt x="375" y="230"/>
                      <a:pt x="375" y="230"/>
                      <a:pt x="375" y="230"/>
                    </a:cubicBezTo>
                    <a:cubicBezTo>
                      <a:pt x="375" y="233"/>
                      <a:pt x="375" y="235"/>
                      <a:pt x="374" y="237"/>
                    </a:cubicBezTo>
                    <a:cubicBezTo>
                      <a:pt x="353" y="368"/>
                      <a:pt x="353" y="368"/>
                      <a:pt x="353" y="368"/>
                    </a:cubicBezTo>
                    <a:moveTo>
                      <a:pt x="293" y="486"/>
                    </a:moveTo>
                    <a:cubicBezTo>
                      <a:pt x="81" y="501"/>
                      <a:pt x="81" y="501"/>
                      <a:pt x="81" y="501"/>
                    </a:cubicBezTo>
                    <a:cubicBezTo>
                      <a:pt x="71" y="654"/>
                      <a:pt x="71" y="654"/>
                      <a:pt x="71" y="654"/>
                    </a:cubicBezTo>
                    <a:cubicBezTo>
                      <a:pt x="23" y="658"/>
                      <a:pt x="23" y="658"/>
                      <a:pt x="23" y="658"/>
                    </a:cubicBezTo>
                    <a:cubicBezTo>
                      <a:pt x="10" y="484"/>
                      <a:pt x="10" y="484"/>
                      <a:pt x="10" y="484"/>
                    </a:cubicBezTo>
                    <a:cubicBezTo>
                      <a:pt x="9" y="472"/>
                      <a:pt x="17" y="460"/>
                      <a:pt x="30" y="457"/>
                    </a:cubicBezTo>
                    <a:cubicBezTo>
                      <a:pt x="233" y="405"/>
                      <a:pt x="233" y="405"/>
                      <a:pt x="233" y="405"/>
                    </a:cubicBezTo>
                    <a:moveTo>
                      <a:pt x="365" y="566"/>
                    </a:moveTo>
                    <a:cubicBezTo>
                      <a:pt x="365" y="530"/>
                      <a:pt x="357" y="524"/>
                      <a:pt x="342" y="509"/>
                    </a:cubicBezTo>
                    <a:cubicBezTo>
                      <a:pt x="327" y="495"/>
                      <a:pt x="308" y="494"/>
                      <a:pt x="304" y="494"/>
                    </a:cubicBezTo>
                    <a:cubicBezTo>
                      <a:pt x="304" y="494"/>
                      <a:pt x="303" y="494"/>
                      <a:pt x="302" y="494"/>
                    </a:cubicBezTo>
                    <a:cubicBezTo>
                      <a:pt x="300" y="493"/>
                      <a:pt x="290" y="492"/>
                      <a:pt x="290" y="492"/>
                    </a:cubicBezTo>
                    <a:cubicBezTo>
                      <a:pt x="352" y="367"/>
                      <a:pt x="352" y="367"/>
                      <a:pt x="352" y="367"/>
                    </a:cubicBezTo>
                    <a:cubicBezTo>
                      <a:pt x="369" y="372"/>
                      <a:pt x="391" y="382"/>
                      <a:pt x="416" y="405"/>
                    </a:cubicBezTo>
                    <a:cubicBezTo>
                      <a:pt x="442" y="430"/>
                      <a:pt x="460" y="461"/>
                      <a:pt x="469" y="500"/>
                    </a:cubicBezTo>
                    <a:moveTo>
                      <a:pt x="474" y="586"/>
                    </a:moveTo>
                    <a:cubicBezTo>
                      <a:pt x="470" y="597"/>
                      <a:pt x="464" y="606"/>
                      <a:pt x="455" y="613"/>
                    </a:cubicBezTo>
                    <a:moveTo>
                      <a:pt x="445" y="0"/>
                    </a:moveTo>
                    <a:cubicBezTo>
                      <a:pt x="445" y="11"/>
                      <a:pt x="437" y="20"/>
                      <a:pt x="426" y="22"/>
                    </a:cubicBezTo>
                    <a:cubicBezTo>
                      <a:pt x="385" y="29"/>
                      <a:pt x="367" y="55"/>
                      <a:pt x="367" y="55"/>
                    </a:cubicBezTo>
                    <a:cubicBezTo>
                      <a:pt x="367" y="69"/>
                      <a:pt x="367" y="69"/>
                      <a:pt x="367" y="69"/>
                    </a:cubicBezTo>
                    <a:cubicBezTo>
                      <a:pt x="324" y="71"/>
                      <a:pt x="324" y="71"/>
                      <a:pt x="324" y="71"/>
                    </a:cubicBezTo>
                    <a:cubicBezTo>
                      <a:pt x="324" y="16"/>
                      <a:pt x="324" y="16"/>
                      <a:pt x="324" y="16"/>
                    </a:cubicBezTo>
                    <a:cubicBezTo>
                      <a:pt x="324" y="7"/>
                      <a:pt x="331" y="1"/>
                      <a:pt x="339" y="1"/>
                    </a:cubicBezTo>
                    <a:cubicBezTo>
                      <a:pt x="445" y="0"/>
                      <a:pt x="445" y="0"/>
                      <a:pt x="445" y="0"/>
                    </a:cubicBezTo>
                    <a:close/>
                    <a:moveTo>
                      <a:pt x="399" y="608"/>
                    </a:moveTo>
                    <a:cubicBezTo>
                      <a:pt x="413" y="594"/>
                      <a:pt x="413" y="594"/>
                      <a:pt x="413" y="594"/>
                    </a:cubicBezTo>
                    <a:cubicBezTo>
                      <a:pt x="385" y="569"/>
                      <a:pt x="385" y="569"/>
                      <a:pt x="385" y="569"/>
                    </a:cubicBezTo>
                    <a:cubicBezTo>
                      <a:pt x="373" y="574"/>
                      <a:pt x="373" y="574"/>
                      <a:pt x="373" y="574"/>
                    </a:cubicBezTo>
                    <a:lnTo>
                      <a:pt x="399" y="608"/>
                    </a:lnTo>
                    <a:close/>
                    <a:moveTo>
                      <a:pt x="407" y="627"/>
                    </a:moveTo>
                    <a:cubicBezTo>
                      <a:pt x="397" y="616"/>
                      <a:pt x="397" y="616"/>
                      <a:pt x="397" y="616"/>
                    </a:cubicBezTo>
                    <a:cubicBezTo>
                      <a:pt x="380" y="629"/>
                      <a:pt x="380" y="629"/>
                      <a:pt x="380" y="629"/>
                    </a:cubicBezTo>
                    <a:cubicBezTo>
                      <a:pt x="385" y="647"/>
                      <a:pt x="385" y="647"/>
                      <a:pt x="385" y="647"/>
                    </a:cubicBezTo>
                    <a:lnTo>
                      <a:pt x="407" y="627"/>
                    </a:lnTo>
                    <a:close/>
                    <a:moveTo>
                      <a:pt x="468" y="734"/>
                    </a:moveTo>
                    <a:cubicBezTo>
                      <a:pt x="458" y="741"/>
                      <a:pt x="456" y="755"/>
                      <a:pt x="464" y="764"/>
                    </a:cubicBezTo>
                    <a:cubicBezTo>
                      <a:pt x="470" y="773"/>
                      <a:pt x="470" y="773"/>
                      <a:pt x="470" y="773"/>
                    </a:cubicBezTo>
                    <a:cubicBezTo>
                      <a:pt x="514" y="740"/>
                      <a:pt x="514" y="740"/>
                      <a:pt x="514" y="740"/>
                    </a:cubicBezTo>
                    <a:cubicBezTo>
                      <a:pt x="494" y="714"/>
                      <a:pt x="494" y="714"/>
                      <a:pt x="494" y="714"/>
                    </a:cubicBezTo>
                    <a:lnTo>
                      <a:pt x="468" y="734"/>
                    </a:lnTo>
                    <a:close/>
                    <a:moveTo>
                      <a:pt x="485" y="593"/>
                    </a:moveTo>
                    <a:cubicBezTo>
                      <a:pt x="558" y="641"/>
                      <a:pt x="558" y="641"/>
                      <a:pt x="558" y="641"/>
                    </a:cubicBezTo>
                    <a:cubicBezTo>
                      <a:pt x="489" y="704"/>
                      <a:pt x="489" y="704"/>
                      <a:pt x="489" y="704"/>
                    </a:cubicBezTo>
                    <a:cubicBezTo>
                      <a:pt x="515" y="739"/>
                      <a:pt x="515" y="739"/>
                      <a:pt x="515" y="739"/>
                    </a:cubicBezTo>
                    <a:cubicBezTo>
                      <a:pt x="612" y="665"/>
                      <a:pt x="612" y="665"/>
                      <a:pt x="612" y="665"/>
                    </a:cubicBezTo>
                    <a:cubicBezTo>
                      <a:pt x="618" y="661"/>
                      <a:pt x="621" y="653"/>
                      <a:pt x="622" y="646"/>
                    </a:cubicBezTo>
                    <a:cubicBezTo>
                      <a:pt x="622" y="638"/>
                      <a:pt x="619" y="630"/>
                      <a:pt x="613" y="625"/>
                    </a:cubicBezTo>
                    <a:cubicBezTo>
                      <a:pt x="454" y="487"/>
                      <a:pt x="454" y="487"/>
                      <a:pt x="454" y="487"/>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grpSp>
        <p:nvGrpSpPr>
          <p:cNvPr id="71" name="Group 70">
            <a:extLst>
              <a:ext uri="{FF2B5EF4-FFF2-40B4-BE49-F238E27FC236}">
                <a16:creationId xmlns:a16="http://schemas.microsoft.com/office/drawing/2014/main" id="{FB6D9553-7618-423B-A50F-1F4CE9C51AE2}"/>
              </a:ext>
            </a:extLst>
          </p:cNvPr>
          <p:cNvGrpSpPr/>
          <p:nvPr userDrawn="1"/>
        </p:nvGrpSpPr>
        <p:grpSpPr>
          <a:xfrm>
            <a:off x="10816278" y="4850593"/>
            <a:ext cx="558192" cy="644542"/>
            <a:chOff x="7705725" y="4219575"/>
            <a:chExt cx="574675" cy="663575"/>
          </a:xfrm>
        </p:grpSpPr>
        <p:sp>
          <p:nvSpPr>
            <p:cNvPr id="10" name="Freeform 6">
              <a:extLst>
                <a:ext uri="{FF2B5EF4-FFF2-40B4-BE49-F238E27FC236}">
                  <a16:creationId xmlns:a16="http://schemas.microsoft.com/office/drawing/2014/main" id="{95A7BC5B-EF2B-47F2-9716-DFC5ADD122B6}"/>
                </a:ext>
              </a:extLst>
            </p:cNvPr>
            <p:cNvSpPr>
              <a:spLocks/>
            </p:cNvSpPr>
            <p:nvPr/>
          </p:nvSpPr>
          <p:spPr bwMode="auto">
            <a:xfrm>
              <a:off x="7712075" y="4219575"/>
              <a:ext cx="196850" cy="193675"/>
            </a:xfrm>
            <a:custGeom>
              <a:avLst/>
              <a:gdLst>
                <a:gd name="T0" fmla="*/ 13 w 62"/>
                <a:gd name="T1" fmla="*/ 47 h 61"/>
                <a:gd name="T2" fmla="*/ 55 w 62"/>
                <a:gd name="T3" fmla="*/ 56 h 61"/>
                <a:gd name="T4" fmla="*/ 49 w 62"/>
                <a:gd name="T5" fmla="*/ 14 h 61"/>
                <a:gd name="T6" fmla="*/ 7 w 62"/>
                <a:gd name="T7" fmla="*/ 5 h 61"/>
                <a:gd name="T8" fmla="*/ 13 w 62"/>
                <a:gd name="T9" fmla="*/ 47 h 61"/>
              </a:gdLst>
              <a:ahLst/>
              <a:cxnLst>
                <a:cxn ang="0">
                  <a:pos x="T0" y="T1"/>
                </a:cxn>
                <a:cxn ang="0">
                  <a:pos x="T2" y="T3"/>
                </a:cxn>
                <a:cxn ang="0">
                  <a:pos x="T4" y="T5"/>
                </a:cxn>
                <a:cxn ang="0">
                  <a:pos x="T6" y="T7"/>
                </a:cxn>
                <a:cxn ang="0">
                  <a:pos x="T8" y="T9"/>
                </a:cxn>
              </a:cxnLst>
              <a:rect l="0" t="0" r="r" b="b"/>
              <a:pathLst>
                <a:path w="62" h="61">
                  <a:moveTo>
                    <a:pt x="13" y="47"/>
                  </a:moveTo>
                  <a:cubicBezTo>
                    <a:pt x="27" y="61"/>
                    <a:pt x="55" y="56"/>
                    <a:pt x="55" y="56"/>
                  </a:cubicBezTo>
                  <a:cubicBezTo>
                    <a:pt x="55" y="56"/>
                    <a:pt x="62" y="28"/>
                    <a:pt x="49" y="14"/>
                  </a:cubicBezTo>
                  <a:cubicBezTo>
                    <a:pt x="35" y="0"/>
                    <a:pt x="7" y="5"/>
                    <a:pt x="7" y="5"/>
                  </a:cubicBezTo>
                  <a:cubicBezTo>
                    <a:pt x="7" y="5"/>
                    <a:pt x="0" y="33"/>
                    <a:pt x="13" y="47"/>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7">
              <a:extLst>
                <a:ext uri="{FF2B5EF4-FFF2-40B4-BE49-F238E27FC236}">
                  <a16:creationId xmlns:a16="http://schemas.microsoft.com/office/drawing/2014/main" id="{BCEAB79C-4BF6-4919-8557-63C81B7AF8C9}"/>
                </a:ext>
              </a:extLst>
            </p:cNvPr>
            <p:cNvSpPr>
              <a:spLocks/>
            </p:cNvSpPr>
            <p:nvPr/>
          </p:nvSpPr>
          <p:spPr bwMode="auto">
            <a:xfrm>
              <a:off x="7705725" y="4556125"/>
              <a:ext cx="355600" cy="327025"/>
            </a:xfrm>
            <a:custGeom>
              <a:avLst/>
              <a:gdLst>
                <a:gd name="T0" fmla="*/ 0 w 112"/>
                <a:gd name="T1" fmla="*/ 0 h 103"/>
                <a:gd name="T2" fmla="*/ 0 w 112"/>
                <a:gd name="T3" fmla="*/ 70 h 103"/>
                <a:gd name="T4" fmla="*/ 56 w 112"/>
                <a:gd name="T5" fmla="*/ 103 h 103"/>
                <a:gd name="T6" fmla="*/ 112 w 112"/>
                <a:gd name="T7" fmla="*/ 70 h 103"/>
                <a:gd name="T8" fmla="*/ 112 w 112"/>
                <a:gd name="T9" fmla="*/ 0 h 103"/>
                <a:gd name="T10" fmla="*/ 0 w 112"/>
                <a:gd name="T11" fmla="*/ 0 h 103"/>
              </a:gdLst>
              <a:ahLst/>
              <a:cxnLst>
                <a:cxn ang="0">
                  <a:pos x="T0" y="T1"/>
                </a:cxn>
                <a:cxn ang="0">
                  <a:pos x="T2" y="T3"/>
                </a:cxn>
                <a:cxn ang="0">
                  <a:pos x="T4" y="T5"/>
                </a:cxn>
                <a:cxn ang="0">
                  <a:pos x="T6" y="T7"/>
                </a:cxn>
                <a:cxn ang="0">
                  <a:pos x="T8" y="T9"/>
                </a:cxn>
                <a:cxn ang="0">
                  <a:pos x="T10" y="T11"/>
                </a:cxn>
              </a:cxnLst>
              <a:rect l="0" t="0" r="r" b="b"/>
              <a:pathLst>
                <a:path w="112" h="103">
                  <a:moveTo>
                    <a:pt x="0" y="0"/>
                  </a:moveTo>
                  <a:cubicBezTo>
                    <a:pt x="0" y="70"/>
                    <a:pt x="0" y="70"/>
                    <a:pt x="0" y="70"/>
                  </a:cubicBezTo>
                  <a:cubicBezTo>
                    <a:pt x="0" y="101"/>
                    <a:pt x="25" y="103"/>
                    <a:pt x="56" y="103"/>
                  </a:cubicBezTo>
                  <a:cubicBezTo>
                    <a:pt x="87" y="103"/>
                    <a:pt x="112" y="101"/>
                    <a:pt x="112" y="70"/>
                  </a:cubicBezTo>
                  <a:cubicBezTo>
                    <a:pt x="112" y="0"/>
                    <a:pt x="112" y="0"/>
                    <a:pt x="112" y="0"/>
                  </a:cubicBezTo>
                  <a:lnTo>
                    <a:pt x="0" y="0"/>
                  </a:ln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8">
              <a:extLst>
                <a:ext uri="{FF2B5EF4-FFF2-40B4-BE49-F238E27FC236}">
                  <a16:creationId xmlns:a16="http://schemas.microsoft.com/office/drawing/2014/main" id="{2C5A98F0-4A50-4568-A429-C1C0D52EEADA}"/>
                </a:ext>
              </a:extLst>
            </p:cNvPr>
            <p:cNvSpPr>
              <a:spLocks/>
            </p:cNvSpPr>
            <p:nvPr/>
          </p:nvSpPr>
          <p:spPr bwMode="auto">
            <a:xfrm>
              <a:off x="8086725" y="4241800"/>
              <a:ext cx="193675" cy="104775"/>
            </a:xfrm>
            <a:custGeom>
              <a:avLst/>
              <a:gdLst>
                <a:gd name="T0" fmla="*/ 29 w 61"/>
                <a:gd name="T1" fmla="*/ 2 h 33"/>
                <a:gd name="T2" fmla="*/ 0 w 61"/>
                <a:gd name="T3" fmla="*/ 20 h 33"/>
                <a:gd name="T4" fmla="*/ 32 w 61"/>
                <a:gd name="T5" fmla="*/ 32 h 33"/>
                <a:gd name="T6" fmla="*/ 61 w 61"/>
                <a:gd name="T7" fmla="*/ 14 h 33"/>
                <a:gd name="T8" fmla="*/ 29 w 61"/>
                <a:gd name="T9" fmla="*/ 2 h 33"/>
              </a:gdLst>
              <a:ahLst/>
              <a:cxnLst>
                <a:cxn ang="0">
                  <a:pos x="T0" y="T1"/>
                </a:cxn>
                <a:cxn ang="0">
                  <a:pos x="T2" y="T3"/>
                </a:cxn>
                <a:cxn ang="0">
                  <a:pos x="T4" y="T5"/>
                </a:cxn>
                <a:cxn ang="0">
                  <a:pos x="T6" y="T7"/>
                </a:cxn>
                <a:cxn ang="0">
                  <a:pos x="T8" y="T9"/>
                </a:cxn>
              </a:cxnLst>
              <a:rect l="0" t="0" r="r" b="b"/>
              <a:pathLst>
                <a:path w="61" h="33">
                  <a:moveTo>
                    <a:pt x="29" y="2"/>
                  </a:moveTo>
                  <a:cubicBezTo>
                    <a:pt x="12" y="3"/>
                    <a:pt x="0" y="20"/>
                    <a:pt x="0" y="20"/>
                  </a:cubicBezTo>
                  <a:cubicBezTo>
                    <a:pt x="0" y="20"/>
                    <a:pt x="15" y="33"/>
                    <a:pt x="32" y="32"/>
                  </a:cubicBezTo>
                  <a:cubicBezTo>
                    <a:pt x="49" y="30"/>
                    <a:pt x="61" y="14"/>
                    <a:pt x="61" y="14"/>
                  </a:cubicBezTo>
                  <a:cubicBezTo>
                    <a:pt x="61" y="14"/>
                    <a:pt x="46" y="0"/>
                    <a:pt x="29" y="2"/>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9">
              <a:extLst>
                <a:ext uri="{FF2B5EF4-FFF2-40B4-BE49-F238E27FC236}">
                  <a16:creationId xmlns:a16="http://schemas.microsoft.com/office/drawing/2014/main" id="{6330235D-2249-42B6-886D-AB91256E3C1A}"/>
                </a:ext>
              </a:extLst>
            </p:cNvPr>
            <p:cNvSpPr>
              <a:spLocks/>
            </p:cNvSpPr>
            <p:nvPr/>
          </p:nvSpPr>
          <p:spPr bwMode="auto">
            <a:xfrm>
              <a:off x="8150225" y="4451350"/>
              <a:ext cx="123825" cy="95250"/>
            </a:xfrm>
            <a:custGeom>
              <a:avLst/>
              <a:gdLst>
                <a:gd name="T0" fmla="*/ 15 w 39"/>
                <a:gd name="T1" fmla="*/ 26 h 30"/>
                <a:gd name="T2" fmla="*/ 39 w 39"/>
                <a:gd name="T3" fmla="*/ 23 h 30"/>
                <a:gd name="T4" fmla="*/ 24 w 39"/>
                <a:gd name="T5" fmla="*/ 5 h 30"/>
                <a:gd name="T6" fmla="*/ 0 w 39"/>
                <a:gd name="T7" fmla="*/ 7 h 30"/>
                <a:gd name="T8" fmla="*/ 15 w 39"/>
                <a:gd name="T9" fmla="*/ 26 h 30"/>
              </a:gdLst>
              <a:ahLst/>
              <a:cxnLst>
                <a:cxn ang="0">
                  <a:pos x="T0" y="T1"/>
                </a:cxn>
                <a:cxn ang="0">
                  <a:pos x="T2" y="T3"/>
                </a:cxn>
                <a:cxn ang="0">
                  <a:pos x="T4" y="T5"/>
                </a:cxn>
                <a:cxn ang="0">
                  <a:pos x="T6" y="T7"/>
                </a:cxn>
                <a:cxn ang="0">
                  <a:pos x="T8" y="T9"/>
                </a:cxn>
              </a:cxnLst>
              <a:rect l="0" t="0" r="r" b="b"/>
              <a:pathLst>
                <a:path w="39" h="30">
                  <a:moveTo>
                    <a:pt x="15" y="26"/>
                  </a:moveTo>
                  <a:cubicBezTo>
                    <a:pt x="26" y="30"/>
                    <a:pt x="39" y="23"/>
                    <a:pt x="39" y="23"/>
                  </a:cubicBezTo>
                  <a:cubicBezTo>
                    <a:pt x="39" y="23"/>
                    <a:pt x="35" y="9"/>
                    <a:pt x="24" y="5"/>
                  </a:cubicBezTo>
                  <a:cubicBezTo>
                    <a:pt x="14" y="0"/>
                    <a:pt x="0" y="7"/>
                    <a:pt x="0" y="7"/>
                  </a:cubicBezTo>
                  <a:cubicBezTo>
                    <a:pt x="0" y="7"/>
                    <a:pt x="5" y="21"/>
                    <a:pt x="15" y="26"/>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a:extLst>
                <a:ext uri="{FF2B5EF4-FFF2-40B4-BE49-F238E27FC236}">
                  <a16:creationId xmlns:a16="http://schemas.microsoft.com/office/drawing/2014/main" id="{42C35BD9-4093-474A-BCF7-A10882E75F82}"/>
                </a:ext>
              </a:extLst>
            </p:cNvPr>
            <p:cNvSpPr>
              <a:spLocks/>
            </p:cNvSpPr>
            <p:nvPr/>
          </p:nvSpPr>
          <p:spPr bwMode="auto">
            <a:xfrm>
              <a:off x="8020050" y="4451350"/>
              <a:ext cx="123825" cy="85725"/>
            </a:xfrm>
            <a:custGeom>
              <a:avLst/>
              <a:gdLst>
                <a:gd name="T0" fmla="*/ 23 w 39"/>
                <a:gd name="T1" fmla="*/ 23 h 27"/>
                <a:gd name="T2" fmla="*/ 0 w 39"/>
                <a:gd name="T3" fmla="*/ 22 h 27"/>
                <a:gd name="T4" fmla="*/ 15 w 39"/>
                <a:gd name="T5" fmla="*/ 4 h 27"/>
                <a:gd name="T6" fmla="*/ 39 w 39"/>
                <a:gd name="T7" fmla="*/ 5 h 27"/>
                <a:gd name="T8" fmla="*/ 23 w 39"/>
                <a:gd name="T9" fmla="*/ 23 h 27"/>
              </a:gdLst>
              <a:ahLst/>
              <a:cxnLst>
                <a:cxn ang="0">
                  <a:pos x="T0" y="T1"/>
                </a:cxn>
                <a:cxn ang="0">
                  <a:pos x="T2" y="T3"/>
                </a:cxn>
                <a:cxn ang="0">
                  <a:pos x="T4" y="T5"/>
                </a:cxn>
                <a:cxn ang="0">
                  <a:pos x="T6" y="T7"/>
                </a:cxn>
                <a:cxn ang="0">
                  <a:pos x="T8" y="T9"/>
                </a:cxn>
              </a:cxnLst>
              <a:rect l="0" t="0" r="r" b="b"/>
              <a:pathLst>
                <a:path w="39" h="27">
                  <a:moveTo>
                    <a:pt x="23" y="23"/>
                  </a:moveTo>
                  <a:cubicBezTo>
                    <a:pt x="12" y="27"/>
                    <a:pt x="0" y="22"/>
                    <a:pt x="0" y="22"/>
                  </a:cubicBezTo>
                  <a:cubicBezTo>
                    <a:pt x="0" y="22"/>
                    <a:pt x="5" y="9"/>
                    <a:pt x="15" y="4"/>
                  </a:cubicBezTo>
                  <a:cubicBezTo>
                    <a:pt x="26" y="0"/>
                    <a:pt x="39" y="5"/>
                    <a:pt x="39" y="5"/>
                  </a:cubicBezTo>
                  <a:cubicBezTo>
                    <a:pt x="39" y="5"/>
                    <a:pt x="34" y="18"/>
                    <a:pt x="23" y="23"/>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1">
              <a:extLst>
                <a:ext uri="{FF2B5EF4-FFF2-40B4-BE49-F238E27FC236}">
                  <a16:creationId xmlns:a16="http://schemas.microsoft.com/office/drawing/2014/main" id="{9FF08CF3-D918-4961-B308-E4712F36D320}"/>
                </a:ext>
              </a:extLst>
            </p:cNvPr>
            <p:cNvSpPr>
              <a:spLocks/>
            </p:cNvSpPr>
            <p:nvPr/>
          </p:nvSpPr>
          <p:spPr bwMode="auto">
            <a:xfrm>
              <a:off x="7934325" y="4308475"/>
              <a:ext cx="149225" cy="149225"/>
            </a:xfrm>
            <a:custGeom>
              <a:avLst/>
              <a:gdLst>
                <a:gd name="T0" fmla="*/ 12 w 47"/>
                <a:gd name="T1" fmla="*/ 12 h 47"/>
                <a:gd name="T2" fmla="*/ 2 w 47"/>
                <a:gd name="T3" fmla="*/ 45 h 47"/>
                <a:gd name="T4" fmla="*/ 35 w 47"/>
                <a:gd name="T5" fmla="*/ 34 h 47"/>
                <a:gd name="T6" fmla="*/ 45 w 47"/>
                <a:gd name="T7" fmla="*/ 1 h 47"/>
                <a:gd name="T8" fmla="*/ 12 w 47"/>
                <a:gd name="T9" fmla="*/ 12 h 47"/>
              </a:gdLst>
              <a:ahLst/>
              <a:cxnLst>
                <a:cxn ang="0">
                  <a:pos x="T0" y="T1"/>
                </a:cxn>
                <a:cxn ang="0">
                  <a:pos x="T2" y="T3"/>
                </a:cxn>
                <a:cxn ang="0">
                  <a:pos x="T4" y="T5"/>
                </a:cxn>
                <a:cxn ang="0">
                  <a:pos x="T6" y="T7"/>
                </a:cxn>
                <a:cxn ang="0">
                  <a:pos x="T8" y="T9"/>
                </a:cxn>
              </a:cxnLst>
              <a:rect l="0" t="0" r="r" b="b"/>
              <a:pathLst>
                <a:path w="47" h="47">
                  <a:moveTo>
                    <a:pt x="12" y="12"/>
                  </a:moveTo>
                  <a:cubicBezTo>
                    <a:pt x="0" y="24"/>
                    <a:pt x="2" y="45"/>
                    <a:pt x="2" y="45"/>
                  </a:cubicBezTo>
                  <a:cubicBezTo>
                    <a:pt x="2" y="45"/>
                    <a:pt x="22" y="47"/>
                    <a:pt x="35" y="34"/>
                  </a:cubicBezTo>
                  <a:cubicBezTo>
                    <a:pt x="47" y="22"/>
                    <a:pt x="45" y="1"/>
                    <a:pt x="45" y="1"/>
                  </a:cubicBezTo>
                  <a:cubicBezTo>
                    <a:pt x="45" y="1"/>
                    <a:pt x="25" y="0"/>
                    <a:pt x="12" y="12"/>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2">
              <a:extLst>
                <a:ext uri="{FF2B5EF4-FFF2-40B4-BE49-F238E27FC236}">
                  <a16:creationId xmlns:a16="http://schemas.microsoft.com/office/drawing/2014/main" id="{180F894C-0FB5-4A6E-8DB4-BFBC30DC01D9}"/>
                </a:ext>
              </a:extLst>
            </p:cNvPr>
            <p:cNvSpPr>
              <a:spLocks noEditPoints="1"/>
            </p:cNvSpPr>
            <p:nvPr/>
          </p:nvSpPr>
          <p:spPr bwMode="auto">
            <a:xfrm>
              <a:off x="7705725" y="4219575"/>
              <a:ext cx="574675" cy="663575"/>
            </a:xfrm>
            <a:custGeom>
              <a:avLst/>
              <a:gdLst>
                <a:gd name="T0" fmla="*/ 112 w 181"/>
                <a:gd name="T1" fmla="*/ 106 h 209"/>
                <a:gd name="T2" fmla="*/ 0 w 181"/>
                <a:gd name="T3" fmla="*/ 106 h 209"/>
                <a:gd name="T4" fmla="*/ 0 w 181"/>
                <a:gd name="T5" fmla="*/ 176 h 209"/>
                <a:gd name="T6" fmla="*/ 56 w 181"/>
                <a:gd name="T7" fmla="*/ 209 h 209"/>
                <a:gd name="T8" fmla="*/ 112 w 181"/>
                <a:gd name="T9" fmla="*/ 176 h 209"/>
                <a:gd name="T10" fmla="*/ 112 w 181"/>
                <a:gd name="T11" fmla="*/ 139 h 209"/>
                <a:gd name="T12" fmla="*/ 0 w 181"/>
                <a:gd name="T13" fmla="*/ 116 h 209"/>
                <a:gd name="T14" fmla="*/ 78 w 181"/>
                <a:gd name="T15" fmla="*/ 116 h 209"/>
                <a:gd name="T16" fmla="*/ 83 w 181"/>
                <a:gd name="T17" fmla="*/ 116 h 209"/>
                <a:gd name="T18" fmla="*/ 89 w 181"/>
                <a:gd name="T19" fmla="*/ 116 h 209"/>
                <a:gd name="T20" fmla="*/ 140 w 181"/>
                <a:gd name="T21" fmla="*/ 81 h 209"/>
                <a:gd name="T22" fmla="*/ 140 w 181"/>
                <a:gd name="T23" fmla="*/ 65 h 209"/>
                <a:gd name="T24" fmla="*/ 98 w 181"/>
                <a:gd name="T25" fmla="*/ 23 h 209"/>
                <a:gd name="T26" fmla="*/ 98 w 181"/>
                <a:gd name="T27" fmla="*/ 23 h 209"/>
                <a:gd name="T28" fmla="*/ 56 w 181"/>
                <a:gd name="T29" fmla="*/ 65 h 209"/>
                <a:gd name="T30" fmla="*/ 56 w 181"/>
                <a:gd name="T31" fmla="*/ 105 h 209"/>
                <a:gd name="T32" fmla="*/ 15 w 181"/>
                <a:gd name="T33" fmla="*/ 47 h 209"/>
                <a:gd name="T34" fmla="*/ 57 w 181"/>
                <a:gd name="T35" fmla="*/ 56 h 209"/>
                <a:gd name="T36" fmla="*/ 51 w 181"/>
                <a:gd name="T37" fmla="*/ 14 h 209"/>
                <a:gd name="T38" fmla="*/ 9 w 181"/>
                <a:gd name="T39" fmla="*/ 5 h 209"/>
                <a:gd name="T40" fmla="*/ 15 w 181"/>
                <a:gd name="T41" fmla="*/ 47 h 209"/>
                <a:gd name="T42" fmla="*/ 149 w 181"/>
                <a:gd name="T43" fmla="*/ 9 h 209"/>
                <a:gd name="T44" fmla="*/ 120 w 181"/>
                <a:gd name="T45" fmla="*/ 27 h 209"/>
                <a:gd name="T46" fmla="*/ 152 w 181"/>
                <a:gd name="T47" fmla="*/ 39 h 209"/>
                <a:gd name="T48" fmla="*/ 181 w 181"/>
                <a:gd name="T49" fmla="*/ 21 h 209"/>
                <a:gd name="T50" fmla="*/ 149 w 181"/>
                <a:gd name="T51" fmla="*/ 9 h 209"/>
                <a:gd name="T52" fmla="*/ 117 w 181"/>
                <a:gd name="T53" fmla="*/ 29 h 209"/>
                <a:gd name="T54" fmla="*/ 100 w 181"/>
                <a:gd name="T55" fmla="*/ 42 h 209"/>
                <a:gd name="T56" fmla="*/ 91 w 181"/>
                <a:gd name="T57" fmla="*/ 56 h 209"/>
                <a:gd name="T58" fmla="*/ 158 w 181"/>
                <a:gd name="T59" fmla="*/ 22 h 209"/>
                <a:gd name="T60" fmla="*/ 129 w 181"/>
                <a:gd name="T61" fmla="*/ 26 h 209"/>
                <a:gd name="T62" fmla="*/ 21 w 181"/>
                <a:gd name="T63" fmla="*/ 23 h 209"/>
                <a:gd name="T64" fmla="*/ 57 w 181"/>
                <a:gd name="T65" fmla="*/ 56 h 209"/>
                <a:gd name="T66" fmla="*/ 155 w 181"/>
                <a:gd name="T67" fmla="*/ 99 h 209"/>
                <a:gd name="T68" fmla="*/ 179 w 181"/>
                <a:gd name="T69" fmla="*/ 96 h 209"/>
                <a:gd name="T70" fmla="*/ 164 w 181"/>
                <a:gd name="T71" fmla="*/ 78 h 209"/>
                <a:gd name="T72" fmla="*/ 140 w 181"/>
                <a:gd name="T73" fmla="*/ 80 h 209"/>
                <a:gd name="T74" fmla="*/ 155 w 181"/>
                <a:gd name="T75" fmla="*/ 99 h 209"/>
                <a:gd name="T76" fmla="*/ 122 w 181"/>
                <a:gd name="T77" fmla="*/ 96 h 209"/>
                <a:gd name="T78" fmla="*/ 99 w 181"/>
                <a:gd name="T79" fmla="*/ 95 h 209"/>
                <a:gd name="T80" fmla="*/ 114 w 181"/>
                <a:gd name="T81" fmla="*/ 77 h 209"/>
                <a:gd name="T82" fmla="*/ 138 w 181"/>
                <a:gd name="T83" fmla="*/ 78 h 209"/>
                <a:gd name="T84" fmla="*/ 122 w 181"/>
                <a:gd name="T85" fmla="*/ 96 h 209"/>
                <a:gd name="T86" fmla="*/ 84 w 181"/>
                <a:gd name="T87" fmla="*/ 40 h 209"/>
                <a:gd name="T88" fmla="*/ 74 w 181"/>
                <a:gd name="T89" fmla="*/ 73 h 209"/>
                <a:gd name="T90" fmla="*/ 107 w 181"/>
                <a:gd name="T91" fmla="*/ 62 h 209"/>
                <a:gd name="T92" fmla="*/ 117 w 181"/>
                <a:gd name="T93" fmla="*/ 29 h 209"/>
                <a:gd name="T94" fmla="*/ 84 w 181"/>
                <a:gd name="T95" fmla="*/ 4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1" h="209">
                  <a:moveTo>
                    <a:pt x="112" y="106"/>
                  </a:moveTo>
                  <a:cubicBezTo>
                    <a:pt x="0" y="106"/>
                    <a:pt x="0" y="106"/>
                    <a:pt x="0" y="106"/>
                  </a:cubicBezTo>
                  <a:cubicBezTo>
                    <a:pt x="0" y="176"/>
                    <a:pt x="0" y="176"/>
                    <a:pt x="0" y="176"/>
                  </a:cubicBezTo>
                  <a:cubicBezTo>
                    <a:pt x="0" y="207"/>
                    <a:pt x="25" y="209"/>
                    <a:pt x="56" y="209"/>
                  </a:cubicBezTo>
                  <a:cubicBezTo>
                    <a:pt x="87" y="209"/>
                    <a:pt x="112" y="207"/>
                    <a:pt x="112" y="176"/>
                  </a:cubicBezTo>
                  <a:cubicBezTo>
                    <a:pt x="112" y="139"/>
                    <a:pt x="112" y="139"/>
                    <a:pt x="112" y="139"/>
                  </a:cubicBezTo>
                  <a:moveTo>
                    <a:pt x="0" y="116"/>
                  </a:moveTo>
                  <a:cubicBezTo>
                    <a:pt x="78" y="116"/>
                    <a:pt x="78" y="116"/>
                    <a:pt x="78" y="116"/>
                  </a:cubicBezTo>
                  <a:moveTo>
                    <a:pt x="83" y="116"/>
                  </a:moveTo>
                  <a:cubicBezTo>
                    <a:pt x="89" y="116"/>
                    <a:pt x="89" y="116"/>
                    <a:pt x="89" y="116"/>
                  </a:cubicBezTo>
                  <a:moveTo>
                    <a:pt x="140" y="81"/>
                  </a:moveTo>
                  <a:cubicBezTo>
                    <a:pt x="140" y="65"/>
                    <a:pt x="140" y="65"/>
                    <a:pt x="140" y="65"/>
                  </a:cubicBezTo>
                  <a:cubicBezTo>
                    <a:pt x="140" y="42"/>
                    <a:pt x="121" y="23"/>
                    <a:pt x="98" y="23"/>
                  </a:cubicBezTo>
                  <a:cubicBezTo>
                    <a:pt x="98" y="23"/>
                    <a:pt x="98" y="23"/>
                    <a:pt x="98" y="23"/>
                  </a:cubicBezTo>
                  <a:cubicBezTo>
                    <a:pt x="75" y="23"/>
                    <a:pt x="56" y="42"/>
                    <a:pt x="56" y="65"/>
                  </a:cubicBezTo>
                  <a:cubicBezTo>
                    <a:pt x="56" y="105"/>
                    <a:pt x="56" y="105"/>
                    <a:pt x="56" y="105"/>
                  </a:cubicBezTo>
                  <a:moveTo>
                    <a:pt x="15" y="47"/>
                  </a:moveTo>
                  <a:cubicBezTo>
                    <a:pt x="29" y="61"/>
                    <a:pt x="57" y="56"/>
                    <a:pt x="57" y="56"/>
                  </a:cubicBezTo>
                  <a:cubicBezTo>
                    <a:pt x="57" y="56"/>
                    <a:pt x="64" y="28"/>
                    <a:pt x="51" y="14"/>
                  </a:cubicBezTo>
                  <a:cubicBezTo>
                    <a:pt x="37" y="0"/>
                    <a:pt x="9" y="5"/>
                    <a:pt x="9" y="5"/>
                  </a:cubicBezTo>
                  <a:cubicBezTo>
                    <a:pt x="9" y="5"/>
                    <a:pt x="2" y="33"/>
                    <a:pt x="15" y="47"/>
                  </a:cubicBezTo>
                  <a:close/>
                  <a:moveTo>
                    <a:pt x="149" y="9"/>
                  </a:moveTo>
                  <a:cubicBezTo>
                    <a:pt x="132" y="10"/>
                    <a:pt x="120" y="27"/>
                    <a:pt x="120" y="27"/>
                  </a:cubicBezTo>
                  <a:cubicBezTo>
                    <a:pt x="120" y="27"/>
                    <a:pt x="135" y="40"/>
                    <a:pt x="152" y="39"/>
                  </a:cubicBezTo>
                  <a:cubicBezTo>
                    <a:pt x="169" y="37"/>
                    <a:pt x="181" y="21"/>
                    <a:pt x="181" y="21"/>
                  </a:cubicBezTo>
                  <a:cubicBezTo>
                    <a:pt x="181" y="21"/>
                    <a:pt x="166" y="7"/>
                    <a:pt x="149" y="9"/>
                  </a:cubicBezTo>
                  <a:close/>
                  <a:moveTo>
                    <a:pt x="117" y="29"/>
                  </a:moveTo>
                  <a:cubicBezTo>
                    <a:pt x="117" y="29"/>
                    <a:pt x="105" y="37"/>
                    <a:pt x="100" y="42"/>
                  </a:cubicBezTo>
                  <a:cubicBezTo>
                    <a:pt x="94" y="47"/>
                    <a:pt x="91" y="56"/>
                    <a:pt x="91" y="56"/>
                  </a:cubicBezTo>
                  <a:moveTo>
                    <a:pt x="158" y="22"/>
                  </a:moveTo>
                  <a:cubicBezTo>
                    <a:pt x="158" y="22"/>
                    <a:pt x="139" y="22"/>
                    <a:pt x="129" y="26"/>
                  </a:cubicBezTo>
                  <a:moveTo>
                    <a:pt x="21" y="23"/>
                  </a:moveTo>
                  <a:cubicBezTo>
                    <a:pt x="21" y="23"/>
                    <a:pt x="50" y="42"/>
                    <a:pt x="57" y="56"/>
                  </a:cubicBezTo>
                  <a:moveTo>
                    <a:pt x="155" y="99"/>
                  </a:moveTo>
                  <a:cubicBezTo>
                    <a:pt x="166" y="103"/>
                    <a:pt x="179" y="96"/>
                    <a:pt x="179" y="96"/>
                  </a:cubicBezTo>
                  <a:cubicBezTo>
                    <a:pt x="179" y="96"/>
                    <a:pt x="175" y="82"/>
                    <a:pt x="164" y="78"/>
                  </a:cubicBezTo>
                  <a:cubicBezTo>
                    <a:pt x="154" y="73"/>
                    <a:pt x="140" y="80"/>
                    <a:pt x="140" y="80"/>
                  </a:cubicBezTo>
                  <a:cubicBezTo>
                    <a:pt x="140" y="80"/>
                    <a:pt x="145" y="94"/>
                    <a:pt x="155" y="99"/>
                  </a:cubicBezTo>
                  <a:close/>
                  <a:moveTo>
                    <a:pt x="122" y="96"/>
                  </a:moveTo>
                  <a:cubicBezTo>
                    <a:pt x="111" y="100"/>
                    <a:pt x="99" y="95"/>
                    <a:pt x="99" y="95"/>
                  </a:cubicBezTo>
                  <a:cubicBezTo>
                    <a:pt x="99" y="95"/>
                    <a:pt x="104" y="82"/>
                    <a:pt x="114" y="77"/>
                  </a:cubicBezTo>
                  <a:cubicBezTo>
                    <a:pt x="125" y="73"/>
                    <a:pt x="138" y="78"/>
                    <a:pt x="138" y="78"/>
                  </a:cubicBezTo>
                  <a:cubicBezTo>
                    <a:pt x="138" y="78"/>
                    <a:pt x="133" y="91"/>
                    <a:pt x="122" y="96"/>
                  </a:cubicBezTo>
                  <a:close/>
                  <a:moveTo>
                    <a:pt x="84" y="40"/>
                  </a:moveTo>
                  <a:cubicBezTo>
                    <a:pt x="72" y="52"/>
                    <a:pt x="74" y="73"/>
                    <a:pt x="74" y="73"/>
                  </a:cubicBezTo>
                  <a:cubicBezTo>
                    <a:pt x="74" y="73"/>
                    <a:pt x="94" y="75"/>
                    <a:pt x="107" y="62"/>
                  </a:cubicBezTo>
                  <a:cubicBezTo>
                    <a:pt x="119" y="50"/>
                    <a:pt x="117" y="29"/>
                    <a:pt x="117" y="29"/>
                  </a:cubicBezTo>
                  <a:cubicBezTo>
                    <a:pt x="117" y="29"/>
                    <a:pt x="97" y="28"/>
                    <a:pt x="84" y="40"/>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70" name="Group 69">
            <a:extLst>
              <a:ext uri="{FF2B5EF4-FFF2-40B4-BE49-F238E27FC236}">
                <a16:creationId xmlns:a16="http://schemas.microsoft.com/office/drawing/2014/main" id="{CC245316-C552-4131-8A78-0CEE39D90A00}"/>
              </a:ext>
            </a:extLst>
          </p:cNvPr>
          <p:cNvGrpSpPr/>
          <p:nvPr userDrawn="1"/>
        </p:nvGrpSpPr>
        <p:grpSpPr>
          <a:xfrm>
            <a:off x="7875681" y="4613131"/>
            <a:ext cx="686175" cy="882004"/>
            <a:chOff x="4229100" y="3975100"/>
            <a:chExt cx="706438" cy="908050"/>
          </a:xfrm>
        </p:grpSpPr>
        <p:sp>
          <p:nvSpPr>
            <p:cNvPr id="26" name="Freeform 13">
              <a:extLst>
                <a:ext uri="{FF2B5EF4-FFF2-40B4-BE49-F238E27FC236}">
                  <a16:creationId xmlns:a16="http://schemas.microsoft.com/office/drawing/2014/main" id="{9B6000ED-3AA2-4510-8013-094D0D1040C9}"/>
                </a:ext>
              </a:extLst>
            </p:cNvPr>
            <p:cNvSpPr>
              <a:spLocks/>
            </p:cNvSpPr>
            <p:nvPr/>
          </p:nvSpPr>
          <p:spPr bwMode="auto">
            <a:xfrm>
              <a:off x="4371975" y="4749800"/>
              <a:ext cx="515938" cy="133350"/>
            </a:xfrm>
            <a:custGeom>
              <a:avLst/>
              <a:gdLst>
                <a:gd name="T0" fmla="*/ 0 w 163"/>
                <a:gd name="T1" fmla="*/ 0 h 42"/>
                <a:gd name="T2" fmla="*/ 5 w 163"/>
                <a:gd name="T3" fmla="*/ 33 h 42"/>
                <a:gd name="T4" fmla="*/ 18 w 163"/>
                <a:gd name="T5" fmla="*/ 42 h 42"/>
                <a:gd name="T6" fmla="*/ 46 w 163"/>
                <a:gd name="T7" fmla="*/ 42 h 42"/>
                <a:gd name="T8" fmla="*/ 50 w 163"/>
                <a:gd name="T9" fmla="*/ 31 h 42"/>
                <a:gd name="T10" fmla="*/ 114 w 163"/>
                <a:gd name="T11" fmla="*/ 31 h 42"/>
                <a:gd name="T12" fmla="*/ 118 w 163"/>
                <a:gd name="T13" fmla="*/ 42 h 42"/>
                <a:gd name="T14" fmla="*/ 146 w 163"/>
                <a:gd name="T15" fmla="*/ 42 h 42"/>
                <a:gd name="T16" fmla="*/ 158 w 163"/>
                <a:gd name="T17" fmla="*/ 33 h 42"/>
                <a:gd name="T18" fmla="*/ 163 w 163"/>
                <a:gd name="T19" fmla="*/ 0 h 42"/>
                <a:gd name="T20" fmla="*/ 0 w 163"/>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42">
                  <a:moveTo>
                    <a:pt x="0" y="0"/>
                  </a:moveTo>
                  <a:cubicBezTo>
                    <a:pt x="5" y="33"/>
                    <a:pt x="5" y="33"/>
                    <a:pt x="5" y="33"/>
                  </a:cubicBezTo>
                  <a:cubicBezTo>
                    <a:pt x="7" y="38"/>
                    <a:pt x="12" y="42"/>
                    <a:pt x="18" y="42"/>
                  </a:cubicBezTo>
                  <a:cubicBezTo>
                    <a:pt x="46" y="42"/>
                    <a:pt x="46" y="42"/>
                    <a:pt x="46" y="42"/>
                  </a:cubicBezTo>
                  <a:cubicBezTo>
                    <a:pt x="50" y="31"/>
                    <a:pt x="50" y="31"/>
                    <a:pt x="50" y="31"/>
                  </a:cubicBezTo>
                  <a:cubicBezTo>
                    <a:pt x="114" y="31"/>
                    <a:pt x="114" y="31"/>
                    <a:pt x="114" y="31"/>
                  </a:cubicBezTo>
                  <a:cubicBezTo>
                    <a:pt x="118" y="42"/>
                    <a:pt x="118" y="42"/>
                    <a:pt x="118" y="42"/>
                  </a:cubicBezTo>
                  <a:cubicBezTo>
                    <a:pt x="146" y="42"/>
                    <a:pt x="146" y="42"/>
                    <a:pt x="146" y="42"/>
                  </a:cubicBezTo>
                  <a:cubicBezTo>
                    <a:pt x="152" y="42"/>
                    <a:pt x="157" y="38"/>
                    <a:pt x="158" y="33"/>
                  </a:cubicBezTo>
                  <a:cubicBezTo>
                    <a:pt x="163" y="0"/>
                    <a:pt x="163" y="0"/>
                    <a:pt x="163" y="0"/>
                  </a:cubicBezTo>
                  <a:lnTo>
                    <a:pt x="0" y="0"/>
                  </a:ln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4">
              <a:extLst>
                <a:ext uri="{FF2B5EF4-FFF2-40B4-BE49-F238E27FC236}">
                  <a16:creationId xmlns:a16="http://schemas.microsoft.com/office/drawing/2014/main" id="{51374152-1A98-411B-A986-456ABCA2BE29}"/>
                </a:ext>
              </a:extLst>
            </p:cNvPr>
            <p:cNvSpPr>
              <a:spLocks/>
            </p:cNvSpPr>
            <p:nvPr/>
          </p:nvSpPr>
          <p:spPr bwMode="auto">
            <a:xfrm>
              <a:off x="4343400" y="4111625"/>
              <a:ext cx="496888" cy="473075"/>
            </a:xfrm>
            <a:custGeom>
              <a:avLst/>
              <a:gdLst>
                <a:gd name="T0" fmla="*/ 99 w 157"/>
                <a:gd name="T1" fmla="*/ 149 h 149"/>
                <a:gd name="T2" fmla="*/ 83 w 157"/>
                <a:gd name="T3" fmla="*/ 149 h 149"/>
                <a:gd name="T4" fmla="*/ 83 w 157"/>
                <a:gd name="T5" fmla="*/ 130 h 149"/>
                <a:gd name="T6" fmla="*/ 77 w 157"/>
                <a:gd name="T7" fmla="*/ 124 h 149"/>
                <a:gd name="T8" fmla="*/ 30 w 157"/>
                <a:gd name="T9" fmla="*/ 124 h 149"/>
                <a:gd name="T10" fmla="*/ 0 w 157"/>
                <a:gd name="T11" fmla="*/ 94 h 149"/>
                <a:gd name="T12" fmla="*/ 30 w 157"/>
                <a:gd name="T13" fmla="*/ 64 h 149"/>
                <a:gd name="T14" fmla="*/ 127 w 157"/>
                <a:gd name="T15" fmla="*/ 64 h 149"/>
                <a:gd name="T16" fmla="*/ 141 w 157"/>
                <a:gd name="T17" fmla="*/ 50 h 149"/>
                <a:gd name="T18" fmla="*/ 127 w 157"/>
                <a:gd name="T19" fmla="*/ 36 h 149"/>
                <a:gd name="T20" fmla="*/ 110 w 157"/>
                <a:gd name="T21" fmla="*/ 36 h 149"/>
                <a:gd name="T22" fmla="*/ 74 w 157"/>
                <a:gd name="T23" fmla="*/ 0 h 149"/>
                <a:gd name="T24" fmla="*/ 90 w 157"/>
                <a:gd name="T25" fmla="*/ 0 h 149"/>
                <a:gd name="T26" fmla="*/ 110 w 157"/>
                <a:gd name="T27" fmla="*/ 20 h 149"/>
                <a:gd name="T28" fmla="*/ 127 w 157"/>
                <a:gd name="T29" fmla="*/ 20 h 149"/>
                <a:gd name="T30" fmla="*/ 157 w 157"/>
                <a:gd name="T31" fmla="*/ 50 h 149"/>
                <a:gd name="T32" fmla="*/ 127 w 157"/>
                <a:gd name="T33" fmla="*/ 80 h 149"/>
                <a:gd name="T34" fmla="*/ 30 w 157"/>
                <a:gd name="T35" fmla="*/ 80 h 149"/>
                <a:gd name="T36" fmla="*/ 16 w 157"/>
                <a:gd name="T37" fmla="*/ 94 h 149"/>
                <a:gd name="T38" fmla="*/ 30 w 157"/>
                <a:gd name="T39" fmla="*/ 108 h 149"/>
                <a:gd name="T40" fmla="*/ 77 w 157"/>
                <a:gd name="T41" fmla="*/ 108 h 149"/>
                <a:gd name="T42" fmla="*/ 99 w 157"/>
                <a:gd name="T43" fmla="*/ 130 h 149"/>
                <a:gd name="T44" fmla="*/ 99 w 157"/>
                <a:gd name="T45"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7" h="149">
                  <a:moveTo>
                    <a:pt x="99" y="149"/>
                  </a:moveTo>
                  <a:cubicBezTo>
                    <a:pt x="83" y="149"/>
                    <a:pt x="83" y="149"/>
                    <a:pt x="83" y="149"/>
                  </a:cubicBezTo>
                  <a:cubicBezTo>
                    <a:pt x="83" y="130"/>
                    <a:pt x="83" y="130"/>
                    <a:pt x="83" y="130"/>
                  </a:cubicBezTo>
                  <a:cubicBezTo>
                    <a:pt x="83" y="127"/>
                    <a:pt x="80" y="124"/>
                    <a:pt x="77" y="124"/>
                  </a:cubicBezTo>
                  <a:cubicBezTo>
                    <a:pt x="30" y="124"/>
                    <a:pt x="30" y="124"/>
                    <a:pt x="30" y="124"/>
                  </a:cubicBezTo>
                  <a:cubicBezTo>
                    <a:pt x="13" y="124"/>
                    <a:pt x="0" y="111"/>
                    <a:pt x="0" y="94"/>
                  </a:cubicBezTo>
                  <a:cubicBezTo>
                    <a:pt x="0" y="77"/>
                    <a:pt x="13" y="64"/>
                    <a:pt x="30" y="64"/>
                  </a:cubicBezTo>
                  <a:cubicBezTo>
                    <a:pt x="127" y="64"/>
                    <a:pt x="127" y="64"/>
                    <a:pt x="127" y="64"/>
                  </a:cubicBezTo>
                  <a:cubicBezTo>
                    <a:pt x="134" y="64"/>
                    <a:pt x="141" y="58"/>
                    <a:pt x="141" y="50"/>
                  </a:cubicBezTo>
                  <a:cubicBezTo>
                    <a:pt x="141" y="42"/>
                    <a:pt x="134" y="36"/>
                    <a:pt x="127" y="36"/>
                  </a:cubicBezTo>
                  <a:cubicBezTo>
                    <a:pt x="110" y="36"/>
                    <a:pt x="110" y="36"/>
                    <a:pt x="110" y="36"/>
                  </a:cubicBezTo>
                  <a:cubicBezTo>
                    <a:pt x="90" y="36"/>
                    <a:pt x="74" y="20"/>
                    <a:pt x="74" y="0"/>
                  </a:cubicBezTo>
                  <a:cubicBezTo>
                    <a:pt x="90" y="0"/>
                    <a:pt x="90" y="0"/>
                    <a:pt x="90" y="0"/>
                  </a:cubicBezTo>
                  <a:cubicBezTo>
                    <a:pt x="90" y="11"/>
                    <a:pt x="99" y="20"/>
                    <a:pt x="110" y="20"/>
                  </a:cubicBezTo>
                  <a:cubicBezTo>
                    <a:pt x="127" y="20"/>
                    <a:pt x="127" y="20"/>
                    <a:pt x="127" y="20"/>
                  </a:cubicBezTo>
                  <a:cubicBezTo>
                    <a:pt x="143" y="20"/>
                    <a:pt x="157" y="33"/>
                    <a:pt x="157" y="50"/>
                  </a:cubicBezTo>
                  <a:cubicBezTo>
                    <a:pt x="157" y="66"/>
                    <a:pt x="143" y="80"/>
                    <a:pt x="127" y="80"/>
                  </a:cubicBezTo>
                  <a:cubicBezTo>
                    <a:pt x="30" y="80"/>
                    <a:pt x="30" y="80"/>
                    <a:pt x="30" y="80"/>
                  </a:cubicBezTo>
                  <a:cubicBezTo>
                    <a:pt x="22" y="80"/>
                    <a:pt x="16" y="86"/>
                    <a:pt x="16" y="94"/>
                  </a:cubicBezTo>
                  <a:cubicBezTo>
                    <a:pt x="16" y="102"/>
                    <a:pt x="22" y="108"/>
                    <a:pt x="30" y="108"/>
                  </a:cubicBezTo>
                  <a:cubicBezTo>
                    <a:pt x="77" y="108"/>
                    <a:pt x="77" y="108"/>
                    <a:pt x="77" y="108"/>
                  </a:cubicBezTo>
                  <a:cubicBezTo>
                    <a:pt x="89" y="108"/>
                    <a:pt x="99" y="118"/>
                    <a:pt x="99" y="130"/>
                  </a:cubicBezTo>
                  <a:lnTo>
                    <a:pt x="99" y="149"/>
                  </a:ln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5">
              <a:extLst>
                <a:ext uri="{FF2B5EF4-FFF2-40B4-BE49-F238E27FC236}">
                  <a16:creationId xmlns:a16="http://schemas.microsoft.com/office/drawing/2014/main" id="{19B55A3E-CF2D-4075-B74C-C0375CBAC2C8}"/>
                </a:ext>
              </a:extLst>
            </p:cNvPr>
            <p:cNvSpPr>
              <a:spLocks/>
            </p:cNvSpPr>
            <p:nvPr/>
          </p:nvSpPr>
          <p:spPr bwMode="auto">
            <a:xfrm>
              <a:off x="4327525" y="4683125"/>
              <a:ext cx="608013" cy="66675"/>
            </a:xfrm>
            <a:custGeom>
              <a:avLst/>
              <a:gdLst>
                <a:gd name="T0" fmla="*/ 183 w 192"/>
                <a:gd name="T1" fmla="*/ 21 h 21"/>
                <a:gd name="T2" fmla="*/ 8 w 192"/>
                <a:gd name="T3" fmla="*/ 21 h 21"/>
                <a:gd name="T4" fmla="*/ 0 w 192"/>
                <a:gd name="T5" fmla="*/ 13 h 21"/>
                <a:gd name="T6" fmla="*/ 0 w 192"/>
                <a:gd name="T7" fmla="*/ 9 h 21"/>
                <a:gd name="T8" fmla="*/ 8 w 192"/>
                <a:gd name="T9" fmla="*/ 0 h 21"/>
                <a:gd name="T10" fmla="*/ 183 w 192"/>
                <a:gd name="T11" fmla="*/ 0 h 21"/>
                <a:gd name="T12" fmla="*/ 192 w 192"/>
                <a:gd name="T13" fmla="*/ 9 h 21"/>
                <a:gd name="T14" fmla="*/ 192 w 192"/>
                <a:gd name="T15" fmla="*/ 13 h 21"/>
                <a:gd name="T16" fmla="*/ 183 w 192"/>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21">
                  <a:moveTo>
                    <a:pt x="183" y="21"/>
                  </a:moveTo>
                  <a:cubicBezTo>
                    <a:pt x="8" y="21"/>
                    <a:pt x="8" y="21"/>
                    <a:pt x="8" y="21"/>
                  </a:cubicBezTo>
                  <a:cubicBezTo>
                    <a:pt x="4" y="21"/>
                    <a:pt x="0" y="17"/>
                    <a:pt x="0" y="13"/>
                  </a:cubicBezTo>
                  <a:cubicBezTo>
                    <a:pt x="0" y="9"/>
                    <a:pt x="0" y="9"/>
                    <a:pt x="0" y="9"/>
                  </a:cubicBezTo>
                  <a:cubicBezTo>
                    <a:pt x="0" y="4"/>
                    <a:pt x="4" y="0"/>
                    <a:pt x="8" y="0"/>
                  </a:cubicBezTo>
                  <a:cubicBezTo>
                    <a:pt x="183" y="0"/>
                    <a:pt x="183" y="0"/>
                    <a:pt x="183" y="0"/>
                  </a:cubicBezTo>
                  <a:cubicBezTo>
                    <a:pt x="188" y="0"/>
                    <a:pt x="192" y="4"/>
                    <a:pt x="192" y="9"/>
                  </a:cubicBezTo>
                  <a:cubicBezTo>
                    <a:pt x="192" y="13"/>
                    <a:pt x="192" y="13"/>
                    <a:pt x="192" y="13"/>
                  </a:cubicBezTo>
                  <a:cubicBezTo>
                    <a:pt x="192" y="17"/>
                    <a:pt x="188" y="21"/>
                    <a:pt x="183" y="21"/>
                  </a:cubicBez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6">
              <a:extLst>
                <a:ext uri="{FF2B5EF4-FFF2-40B4-BE49-F238E27FC236}">
                  <a16:creationId xmlns:a16="http://schemas.microsoft.com/office/drawing/2014/main" id="{84E93F80-71E3-40AE-8B95-5A812ED36882}"/>
                </a:ext>
              </a:extLst>
            </p:cNvPr>
            <p:cNvSpPr>
              <a:spLocks/>
            </p:cNvSpPr>
            <p:nvPr/>
          </p:nvSpPr>
          <p:spPr bwMode="auto">
            <a:xfrm>
              <a:off x="4416425" y="4584700"/>
              <a:ext cx="427038" cy="98425"/>
            </a:xfrm>
            <a:custGeom>
              <a:avLst/>
              <a:gdLst>
                <a:gd name="T0" fmla="*/ 135 w 135"/>
                <a:gd name="T1" fmla="*/ 31 h 31"/>
                <a:gd name="T2" fmla="*/ 68 w 135"/>
                <a:gd name="T3" fmla="*/ 0 h 31"/>
                <a:gd name="T4" fmla="*/ 0 w 135"/>
                <a:gd name="T5" fmla="*/ 31 h 31"/>
                <a:gd name="T6" fmla="*/ 135 w 135"/>
                <a:gd name="T7" fmla="*/ 31 h 31"/>
              </a:gdLst>
              <a:ahLst/>
              <a:cxnLst>
                <a:cxn ang="0">
                  <a:pos x="T0" y="T1"/>
                </a:cxn>
                <a:cxn ang="0">
                  <a:pos x="T2" y="T3"/>
                </a:cxn>
                <a:cxn ang="0">
                  <a:pos x="T4" y="T5"/>
                </a:cxn>
                <a:cxn ang="0">
                  <a:pos x="T6" y="T7"/>
                </a:cxn>
              </a:cxnLst>
              <a:rect l="0" t="0" r="r" b="b"/>
              <a:pathLst>
                <a:path w="135" h="31">
                  <a:moveTo>
                    <a:pt x="135" y="31"/>
                  </a:moveTo>
                  <a:cubicBezTo>
                    <a:pt x="119" y="12"/>
                    <a:pt x="95" y="0"/>
                    <a:pt x="68" y="0"/>
                  </a:cubicBezTo>
                  <a:cubicBezTo>
                    <a:pt x="41" y="0"/>
                    <a:pt x="17" y="12"/>
                    <a:pt x="0" y="31"/>
                  </a:cubicBezTo>
                  <a:lnTo>
                    <a:pt x="135" y="31"/>
                  </a:lnTo>
                  <a:close/>
                </a:path>
              </a:pathLst>
            </a:custGeom>
            <a:solidFill>
              <a:srgbClr val="FFC2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7">
              <a:extLst>
                <a:ext uri="{FF2B5EF4-FFF2-40B4-BE49-F238E27FC236}">
                  <a16:creationId xmlns:a16="http://schemas.microsoft.com/office/drawing/2014/main" id="{DEA0C3D0-CD0A-491E-A95D-850275AD82FB}"/>
                </a:ext>
              </a:extLst>
            </p:cNvPr>
            <p:cNvSpPr>
              <a:spLocks/>
            </p:cNvSpPr>
            <p:nvPr/>
          </p:nvSpPr>
          <p:spPr bwMode="auto">
            <a:xfrm>
              <a:off x="4343400" y="4314825"/>
              <a:ext cx="401638" cy="269875"/>
            </a:xfrm>
            <a:custGeom>
              <a:avLst/>
              <a:gdLst>
                <a:gd name="T0" fmla="*/ 30 w 127"/>
                <a:gd name="T1" fmla="*/ 44 h 85"/>
                <a:gd name="T2" fmla="*/ 77 w 127"/>
                <a:gd name="T3" fmla="*/ 44 h 85"/>
                <a:gd name="T4" fmla="*/ 99 w 127"/>
                <a:gd name="T5" fmla="*/ 66 h 85"/>
                <a:gd name="T6" fmla="*/ 99 w 127"/>
                <a:gd name="T7" fmla="*/ 85 h 85"/>
                <a:gd name="T8" fmla="*/ 83 w 127"/>
                <a:gd name="T9" fmla="*/ 85 h 85"/>
                <a:gd name="T10" fmla="*/ 83 w 127"/>
                <a:gd name="T11" fmla="*/ 66 h 85"/>
                <a:gd name="T12" fmla="*/ 77 w 127"/>
                <a:gd name="T13" fmla="*/ 60 h 85"/>
                <a:gd name="T14" fmla="*/ 30 w 127"/>
                <a:gd name="T15" fmla="*/ 60 h 85"/>
                <a:gd name="T16" fmla="*/ 0 w 127"/>
                <a:gd name="T17" fmla="*/ 30 h 85"/>
                <a:gd name="T18" fmla="*/ 30 w 127"/>
                <a:gd name="T19" fmla="*/ 0 h 85"/>
                <a:gd name="T20" fmla="*/ 127 w 127"/>
                <a:gd name="T21"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7" h="85">
                  <a:moveTo>
                    <a:pt x="30" y="44"/>
                  </a:moveTo>
                  <a:cubicBezTo>
                    <a:pt x="77" y="44"/>
                    <a:pt x="77" y="44"/>
                    <a:pt x="77" y="44"/>
                  </a:cubicBezTo>
                  <a:cubicBezTo>
                    <a:pt x="89" y="44"/>
                    <a:pt x="99" y="54"/>
                    <a:pt x="99" y="66"/>
                  </a:cubicBezTo>
                  <a:cubicBezTo>
                    <a:pt x="99" y="85"/>
                    <a:pt x="99" y="85"/>
                    <a:pt x="99" y="85"/>
                  </a:cubicBezTo>
                  <a:cubicBezTo>
                    <a:pt x="83" y="85"/>
                    <a:pt x="83" y="85"/>
                    <a:pt x="83" y="85"/>
                  </a:cubicBezTo>
                  <a:cubicBezTo>
                    <a:pt x="83" y="66"/>
                    <a:pt x="83" y="66"/>
                    <a:pt x="83" y="66"/>
                  </a:cubicBezTo>
                  <a:cubicBezTo>
                    <a:pt x="83" y="63"/>
                    <a:pt x="80" y="60"/>
                    <a:pt x="77" y="60"/>
                  </a:cubicBezTo>
                  <a:cubicBezTo>
                    <a:pt x="30" y="60"/>
                    <a:pt x="30" y="60"/>
                    <a:pt x="30" y="60"/>
                  </a:cubicBezTo>
                  <a:cubicBezTo>
                    <a:pt x="13" y="60"/>
                    <a:pt x="0" y="47"/>
                    <a:pt x="0" y="30"/>
                  </a:cubicBezTo>
                  <a:cubicBezTo>
                    <a:pt x="0" y="13"/>
                    <a:pt x="13" y="0"/>
                    <a:pt x="30" y="0"/>
                  </a:cubicBezTo>
                  <a:cubicBezTo>
                    <a:pt x="127" y="0"/>
                    <a:pt x="127" y="0"/>
                    <a:pt x="127" y="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Freeform 18">
              <a:extLst>
                <a:ext uri="{FF2B5EF4-FFF2-40B4-BE49-F238E27FC236}">
                  <a16:creationId xmlns:a16="http://schemas.microsoft.com/office/drawing/2014/main" id="{CC7E4532-C72B-4EC9-9352-14B781564F15}"/>
                </a:ext>
              </a:extLst>
            </p:cNvPr>
            <p:cNvSpPr>
              <a:spLocks/>
            </p:cNvSpPr>
            <p:nvPr/>
          </p:nvSpPr>
          <p:spPr bwMode="auto">
            <a:xfrm>
              <a:off x="4438650" y="4111625"/>
              <a:ext cx="401638" cy="254000"/>
            </a:xfrm>
            <a:custGeom>
              <a:avLst/>
              <a:gdLst>
                <a:gd name="T0" fmla="*/ 97 w 127"/>
                <a:gd name="T1" fmla="*/ 36 h 80"/>
                <a:gd name="T2" fmla="*/ 80 w 127"/>
                <a:gd name="T3" fmla="*/ 36 h 80"/>
                <a:gd name="T4" fmla="*/ 44 w 127"/>
                <a:gd name="T5" fmla="*/ 0 h 80"/>
                <a:gd name="T6" fmla="*/ 60 w 127"/>
                <a:gd name="T7" fmla="*/ 0 h 80"/>
                <a:gd name="T8" fmla="*/ 80 w 127"/>
                <a:gd name="T9" fmla="*/ 20 h 80"/>
                <a:gd name="T10" fmla="*/ 97 w 127"/>
                <a:gd name="T11" fmla="*/ 20 h 80"/>
                <a:gd name="T12" fmla="*/ 127 w 127"/>
                <a:gd name="T13" fmla="*/ 50 h 80"/>
                <a:gd name="T14" fmla="*/ 97 w 127"/>
                <a:gd name="T15" fmla="*/ 80 h 80"/>
                <a:gd name="T16" fmla="*/ 0 w 127"/>
                <a:gd name="T17"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80">
                  <a:moveTo>
                    <a:pt x="97" y="36"/>
                  </a:moveTo>
                  <a:cubicBezTo>
                    <a:pt x="80" y="36"/>
                    <a:pt x="80" y="36"/>
                    <a:pt x="80" y="36"/>
                  </a:cubicBezTo>
                  <a:cubicBezTo>
                    <a:pt x="60" y="36"/>
                    <a:pt x="44" y="20"/>
                    <a:pt x="44" y="0"/>
                  </a:cubicBezTo>
                  <a:cubicBezTo>
                    <a:pt x="60" y="0"/>
                    <a:pt x="60" y="0"/>
                    <a:pt x="60" y="0"/>
                  </a:cubicBezTo>
                  <a:cubicBezTo>
                    <a:pt x="60" y="11"/>
                    <a:pt x="69" y="20"/>
                    <a:pt x="80" y="20"/>
                  </a:cubicBezTo>
                  <a:cubicBezTo>
                    <a:pt x="97" y="20"/>
                    <a:pt x="97" y="20"/>
                    <a:pt x="97" y="20"/>
                  </a:cubicBezTo>
                  <a:cubicBezTo>
                    <a:pt x="113" y="20"/>
                    <a:pt x="127" y="33"/>
                    <a:pt x="127" y="50"/>
                  </a:cubicBezTo>
                  <a:cubicBezTo>
                    <a:pt x="127" y="66"/>
                    <a:pt x="113" y="80"/>
                    <a:pt x="97" y="80"/>
                  </a:cubicBezTo>
                  <a:cubicBezTo>
                    <a:pt x="0" y="80"/>
                    <a:pt x="0" y="80"/>
                    <a:pt x="0" y="80"/>
                  </a:cubicBezTo>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Freeform 19">
              <a:extLst>
                <a:ext uri="{FF2B5EF4-FFF2-40B4-BE49-F238E27FC236}">
                  <a16:creationId xmlns:a16="http://schemas.microsoft.com/office/drawing/2014/main" id="{A9FA1F5C-06DF-4399-B9CA-5B24E8D8F3A1}"/>
                </a:ext>
              </a:extLst>
            </p:cNvPr>
            <p:cNvSpPr>
              <a:spLocks/>
            </p:cNvSpPr>
            <p:nvPr/>
          </p:nvSpPr>
          <p:spPr bwMode="auto">
            <a:xfrm>
              <a:off x="4448175" y="3975100"/>
              <a:ext cx="287338" cy="161925"/>
            </a:xfrm>
            <a:custGeom>
              <a:avLst/>
              <a:gdLst>
                <a:gd name="T0" fmla="*/ 73 w 91"/>
                <a:gd name="T1" fmla="*/ 14 h 51"/>
                <a:gd name="T2" fmla="*/ 65 w 91"/>
                <a:gd name="T3" fmla="*/ 16 h 51"/>
                <a:gd name="T4" fmla="*/ 45 w 91"/>
                <a:gd name="T5" fmla="*/ 0 h 51"/>
                <a:gd name="T6" fmla="*/ 26 w 91"/>
                <a:gd name="T7" fmla="*/ 16 h 51"/>
                <a:gd name="T8" fmla="*/ 18 w 91"/>
                <a:gd name="T9" fmla="*/ 14 h 51"/>
                <a:gd name="T10" fmla="*/ 0 w 91"/>
                <a:gd name="T11" fmla="*/ 33 h 51"/>
                <a:gd name="T12" fmla="*/ 18 w 91"/>
                <a:gd name="T13" fmla="*/ 51 h 51"/>
                <a:gd name="T14" fmla="*/ 19 w 91"/>
                <a:gd name="T15" fmla="*/ 51 h 51"/>
                <a:gd name="T16" fmla="*/ 19 w 91"/>
                <a:gd name="T17" fmla="*/ 51 h 51"/>
                <a:gd name="T18" fmla="*/ 73 w 91"/>
                <a:gd name="T19" fmla="*/ 51 h 51"/>
                <a:gd name="T20" fmla="*/ 91 w 91"/>
                <a:gd name="T21" fmla="*/ 33 h 51"/>
                <a:gd name="T22" fmla="*/ 73 w 91"/>
                <a:gd name="T23" fmla="*/ 1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51">
                  <a:moveTo>
                    <a:pt x="73" y="14"/>
                  </a:moveTo>
                  <a:cubicBezTo>
                    <a:pt x="70" y="14"/>
                    <a:pt x="67" y="15"/>
                    <a:pt x="65" y="16"/>
                  </a:cubicBezTo>
                  <a:cubicBezTo>
                    <a:pt x="64" y="7"/>
                    <a:pt x="55" y="0"/>
                    <a:pt x="45" y="0"/>
                  </a:cubicBezTo>
                  <a:cubicBezTo>
                    <a:pt x="36" y="0"/>
                    <a:pt x="27" y="7"/>
                    <a:pt x="26" y="16"/>
                  </a:cubicBezTo>
                  <a:cubicBezTo>
                    <a:pt x="24" y="15"/>
                    <a:pt x="21" y="14"/>
                    <a:pt x="18" y="14"/>
                  </a:cubicBezTo>
                  <a:cubicBezTo>
                    <a:pt x="8" y="14"/>
                    <a:pt x="0" y="23"/>
                    <a:pt x="0" y="33"/>
                  </a:cubicBezTo>
                  <a:cubicBezTo>
                    <a:pt x="0" y="43"/>
                    <a:pt x="8" y="51"/>
                    <a:pt x="18" y="51"/>
                  </a:cubicBezTo>
                  <a:cubicBezTo>
                    <a:pt x="19" y="51"/>
                    <a:pt x="19" y="51"/>
                    <a:pt x="19" y="51"/>
                  </a:cubicBezTo>
                  <a:cubicBezTo>
                    <a:pt x="19" y="51"/>
                    <a:pt x="19" y="51"/>
                    <a:pt x="19" y="51"/>
                  </a:cubicBezTo>
                  <a:cubicBezTo>
                    <a:pt x="73" y="51"/>
                    <a:pt x="73" y="51"/>
                    <a:pt x="73" y="51"/>
                  </a:cubicBezTo>
                  <a:cubicBezTo>
                    <a:pt x="83" y="51"/>
                    <a:pt x="91" y="43"/>
                    <a:pt x="91" y="33"/>
                  </a:cubicBezTo>
                  <a:cubicBezTo>
                    <a:pt x="91" y="23"/>
                    <a:pt x="83" y="14"/>
                    <a:pt x="73" y="14"/>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0">
              <a:extLst>
                <a:ext uri="{FF2B5EF4-FFF2-40B4-BE49-F238E27FC236}">
                  <a16:creationId xmlns:a16="http://schemas.microsoft.com/office/drawing/2014/main" id="{1E82726F-E6FF-429F-95C2-4C43EC5612E8}"/>
                </a:ext>
              </a:extLst>
            </p:cNvPr>
            <p:cNvSpPr>
              <a:spLocks/>
            </p:cNvSpPr>
            <p:nvPr/>
          </p:nvSpPr>
          <p:spPr bwMode="auto">
            <a:xfrm>
              <a:off x="4630738" y="4397375"/>
              <a:ext cx="273050" cy="155575"/>
            </a:xfrm>
            <a:custGeom>
              <a:avLst/>
              <a:gdLst>
                <a:gd name="T0" fmla="*/ 69 w 86"/>
                <a:gd name="T1" fmla="*/ 14 h 49"/>
                <a:gd name="T2" fmla="*/ 62 w 86"/>
                <a:gd name="T3" fmla="*/ 16 h 49"/>
                <a:gd name="T4" fmla="*/ 43 w 86"/>
                <a:gd name="T5" fmla="*/ 0 h 49"/>
                <a:gd name="T6" fmla="*/ 25 w 86"/>
                <a:gd name="T7" fmla="*/ 16 h 49"/>
                <a:gd name="T8" fmla="*/ 18 w 86"/>
                <a:gd name="T9" fmla="*/ 14 h 49"/>
                <a:gd name="T10" fmla="*/ 0 w 86"/>
                <a:gd name="T11" fmla="*/ 32 h 49"/>
                <a:gd name="T12" fmla="*/ 18 w 86"/>
                <a:gd name="T13" fmla="*/ 49 h 49"/>
                <a:gd name="T14" fmla="*/ 18 w 86"/>
                <a:gd name="T15" fmla="*/ 49 h 49"/>
                <a:gd name="T16" fmla="*/ 18 w 86"/>
                <a:gd name="T17" fmla="*/ 49 h 49"/>
                <a:gd name="T18" fmla="*/ 69 w 86"/>
                <a:gd name="T19" fmla="*/ 49 h 49"/>
                <a:gd name="T20" fmla="*/ 86 w 86"/>
                <a:gd name="T21" fmla="*/ 32 h 49"/>
                <a:gd name="T22" fmla="*/ 69 w 86"/>
                <a:gd name="T23"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49">
                  <a:moveTo>
                    <a:pt x="69" y="14"/>
                  </a:moveTo>
                  <a:cubicBezTo>
                    <a:pt x="66" y="14"/>
                    <a:pt x="64" y="15"/>
                    <a:pt x="62" y="16"/>
                  </a:cubicBezTo>
                  <a:cubicBezTo>
                    <a:pt x="60" y="7"/>
                    <a:pt x="53" y="0"/>
                    <a:pt x="43" y="0"/>
                  </a:cubicBezTo>
                  <a:cubicBezTo>
                    <a:pt x="34" y="0"/>
                    <a:pt x="26" y="7"/>
                    <a:pt x="25" y="16"/>
                  </a:cubicBezTo>
                  <a:cubicBezTo>
                    <a:pt x="22" y="15"/>
                    <a:pt x="20" y="14"/>
                    <a:pt x="18" y="14"/>
                  </a:cubicBezTo>
                  <a:cubicBezTo>
                    <a:pt x="8" y="14"/>
                    <a:pt x="0" y="22"/>
                    <a:pt x="0" y="32"/>
                  </a:cubicBezTo>
                  <a:cubicBezTo>
                    <a:pt x="0" y="41"/>
                    <a:pt x="8" y="49"/>
                    <a:pt x="18" y="49"/>
                  </a:cubicBezTo>
                  <a:cubicBezTo>
                    <a:pt x="18" y="49"/>
                    <a:pt x="18" y="49"/>
                    <a:pt x="18" y="49"/>
                  </a:cubicBezTo>
                  <a:cubicBezTo>
                    <a:pt x="18" y="49"/>
                    <a:pt x="18" y="49"/>
                    <a:pt x="18" y="49"/>
                  </a:cubicBezTo>
                  <a:cubicBezTo>
                    <a:pt x="69" y="49"/>
                    <a:pt x="69" y="49"/>
                    <a:pt x="69" y="49"/>
                  </a:cubicBezTo>
                  <a:cubicBezTo>
                    <a:pt x="79" y="49"/>
                    <a:pt x="86" y="41"/>
                    <a:pt x="86" y="32"/>
                  </a:cubicBezTo>
                  <a:cubicBezTo>
                    <a:pt x="86" y="22"/>
                    <a:pt x="79" y="14"/>
                    <a:pt x="69" y="14"/>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1">
              <a:extLst>
                <a:ext uri="{FF2B5EF4-FFF2-40B4-BE49-F238E27FC236}">
                  <a16:creationId xmlns:a16="http://schemas.microsoft.com/office/drawing/2014/main" id="{ADCC2105-807A-4A49-834F-E01D34BA3CA9}"/>
                </a:ext>
              </a:extLst>
            </p:cNvPr>
            <p:cNvSpPr>
              <a:spLocks/>
            </p:cNvSpPr>
            <p:nvPr/>
          </p:nvSpPr>
          <p:spPr bwMode="auto">
            <a:xfrm>
              <a:off x="4229100" y="4232275"/>
              <a:ext cx="288925" cy="165100"/>
            </a:xfrm>
            <a:custGeom>
              <a:avLst/>
              <a:gdLst>
                <a:gd name="T0" fmla="*/ 72 w 91"/>
                <a:gd name="T1" fmla="*/ 15 h 52"/>
                <a:gd name="T2" fmla="*/ 65 w 91"/>
                <a:gd name="T3" fmla="*/ 17 h 52"/>
                <a:gd name="T4" fmla="*/ 45 w 91"/>
                <a:gd name="T5" fmla="*/ 0 h 52"/>
                <a:gd name="T6" fmla="*/ 25 w 91"/>
                <a:gd name="T7" fmla="*/ 17 h 52"/>
                <a:gd name="T8" fmla="*/ 18 w 91"/>
                <a:gd name="T9" fmla="*/ 15 h 52"/>
                <a:gd name="T10" fmla="*/ 0 w 91"/>
                <a:gd name="T11" fmla="*/ 34 h 52"/>
                <a:gd name="T12" fmla="*/ 18 w 91"/>
                <a:gd name="T13" fmla="*/ 52 h 52"/>
                <a:gd name="T14" fmla="*/ 19 w 91"/>
                <a:gd name="T15" fmla="*/ 52 h 52"/>
                <a:gd name="T16" fmla="*/ 19 w 91"/>
                <a:gd name="T17" fmla="*/ 52 h 52"/>
                <a:gd name="T18" fmla="*/ 72 w 91"/>
                <a:gd name="T19" fmla="*/ 52 h 52"/>
                <a:gd name="T20" fmla="*/ 91 w 91"/>
                <a:gd name="T21" fmla="*/ 34 h 52"/>
                <a:gd name="T22" fmla="*/ 72 w 91"/>
                <a:gd name="T23" fmla="*/ 1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52">
                  <a:moveTo>
                    <a:pt x="72" y="15"/>
                  </a:moveTo>
                  <a:cubicBezTo>
                    <a:pt x="70" y="15"/>
                    <a:pt x="67" y="16"/>
                    <a:pt x="65" y="17"/>
                  </a:cubicBezTo>
                  <a:cubicBezTo>
                    <a:pt x="63" y="8"/>
                    <a:pt x="55" y="0"/>
                    <a:pt x="45" y="0"/>
                  </a:cubicBezTo>
                  <a:cubicBezTo>
                    <a:pt x="35" y="0"/>
                    <a:pt x="27" y="8"/>
                    <a:pt x="25" y="17"/>
                  </a:cubicBezTo>
                  <a:cubicBezTo>
                    <a:pt x="23" y="16"/>
                    <a:pt x="21" y="15"/>
                    <a:pt x="18" y="15"/>
                  </a:cubicBezTo>
                  <a:cubicBezTo>
                    <a:pt x="8" y="15"/>
                    <a:pt x="0" y="24"/>
                    <a:pt x="0" y="34"/>
                  </a:cubicBezTo>
                  <a:cubicBezTo>
                    <a:pt x="0" y="44"/>
                    <a:pt x="8" y="52"/>
                    <a:pt x="18" y="52"/>
                  </a:cubicBezTo>
                  <a:cubicBezTo>
                    <a:pt x="18" y="52"/>
                    <a:pt x="18" y="52"/>
                    <a:pt x="19" y="52"/>
                  </a:cubicBezTo>
                  <a:cubicBezTo>
                    <a:pt x="19" y="52"/>
                    <a:pt x="19" y="52"/>
                    <a:pt x="19" y="52"/>
                  </a:cubicBezTo>
                  <a:cubicBezTo>
                    <a:pt x="72" y="52"/>
                    <a:pt x="72" y="52"/>
                    <a:pt x="72" y="52"/>
                  </a:cubicBezTo>
                  <a:cubicBezTo>
                    <a:pt x="82" y="52"/>
                    <a:pt x="91" y="44"/>
                    <a:pt x="91" y="34"/>
                  </a:cubicBezTo>
                  <a:cubicBezTo>
                    <a:pt x="91" y="24"/>
                    <a:pt x="82" y="15"/>
                    <a:pt x="72" y="15"/>
                  </a:cubicBezTo>
                  <a:close/>
                </a:path>
              </a:pathLst>
            </a:custGeom>
            <a:solidFill>
              <a:srgbClr val="FFE3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2">
              <a:extLst>
                <a:ext uri="{FF2B5EF4-FFF2-40B4-BE49-F238E27FC236}">
                  <a16:creationId xmlns:a16="http://schemas.microsoft.com/office/drawing/2014/main" id="{66903B1D-2288-4822-A197-1740809D38DB}"/>
                </a:ext>
              </a:extLst>
            </p:cNvPr>
            <p:cNvSpPr>
              <a:spLocks noEditPoints="1"/>
            </p:cNvSpPr>
            <p:nvPr/>
          </p:nvSpPr>
          <p:spPr bwMode="auto">
            <a:xfrm>
              <a:off x="4229100" y="3975100"/>
              <a:ext cx="706438" cy="908050"/>
            </a:xfrm>
            <a:custGeom>
              <a:avLst/>
              <a:gdLst>
                <a:gd name="T0" fmla="*/ 127 w 223"/>
                <a:gd name="T1" fmla="*/ 244 h 286"/>
                <a:gd name="T2" fmla="*/ 39 w 223"/>
                <a:gd name="T3" fmla="*/ 244 h 286"/>
                <a:gd name="T4" fmla="*/ 31 w 223"/>
                <a:gd name="T5" fmla="*/ 236 h 286"/>
                <a:gd name="T6" fmla="*/ 31 w 223"/>
                <a:gd name="T7" fmla="*/ 232 h 286"/>
                <a:gd name="T8" fmla="*/ 39 w 223"/>
                <a:gd name="T9" fmla="*/ 223 h 286"/>
                <a:gd name="T10" fmla="*/ 214 w 223"/>
                <a:gd name="T11" fmla="*/ 223 h 286"/>
                <a:gd name="T12" fmla="*/ 223 w 223"/>
                <a:gd name="T13" fmla="*/ 232 h 286"/>
                <a:gd name="T14" fmla="*/ 223 w 223"/>
                <a:gd name="T15" fmla="*/ 236 h 286"/>
                <a:gd name="T16" fmla="*/ 214 w 223"/>
                <a:gd name="T17" fmla="*/ 244 h 286"/>
                <a:gd name="T18" fmla="*/ 191 w 223"/>
                <a:gd name="T19" fmla="*/ 244 h 286"/>
                <a:gd name="T20" fmla="*/ 45 w 223"/>
                <a:gd name="T21" fmla="*/ 244 h 286"/>
                <a:gd name="T22" fmla="*/ 50 w 223"/>
                <a:gd name="T23" fmla="*/ 277 h 286"/>
                <a:gd name="T24" fmla="*/ 63 w 223"/>
                <a:gd name="T25" fmla="*/ 286 h 286"/>
                <a:gd name="T26" fmla="*/ 91 w 223"/>
                <a:gd name="T27" fmla="*/ 286 h 286"/>
                <a:gd name="T28" fmla="*/ 95 w 223"/>
                <a:gd name="T29" fmla="*/ 275 h 286"/>
                <a:gd name="T30" fmla="*/ 159 w 223"/>
                <a:gd name="T31" fmla="*/ 275 h 286"/>
                <a:gd name="T32" fmla="*/ 163 w 223"/>
                <a:gd name="T33" fmla="*/ 286 h 286"/>
                <a:gd name="T34" fmla="*/ 191 w 223"/>
                <a:gd name="T35" fmla="*/ 286 h 286"/>
                <a:gd name="T36" fmla="*/ 203 w 223"/>
                <a:gd name="T37" fmla="*/ 277 h 286"/>
                <a:gd name="T38" fmla="*/ 208 w 223"/>
                <a:gd name="T39" fmla="*/ 244 h 286"/>
                <a:gd name="T40" fmla="*/ 194 w 223"/>
                <a:gd name="T41" fmla="*/ 223 h 286"/>
                <a:gd name="T42" fmla="*/ 127 w 223"/>
                <a:gd name="T43" fmla="*/ 192 h 286"/>
                <a:gd name="T44" fmla="*/ 59 w 223"/>
                <a:gd name="T45" fmla="*/ 223 h 286"/>
                <a:gd name="T46" fmla="*/ 194 w 223"/>
                <a:gd name="T47" fmla="*/ 223 h 286"/>
                <a:gd name="T48" fmla="*/ 142 w 223"/>
                <a:gd name="T49" fmla="*/ 51 h 286"/>
                <a:gd name="T50" fmla="*/ 160 w 223"/>
                <a:gd name="T51" fmla="*/ 33 h 286"/>
                <a:gd name="T52" fmla="*/ 142 w 223"/>
                <a:gd name="T53" fmla="*/ 14 h 286"/>
                <a:gd name="T54" fmla="*/ 134 w 223"/>
                <a:gd name="T55" fmla="*/ 16 h 286"/>
                <a:gd name="T56" fmla="*/ 114 w 223"/>
                <a:gd name="T57" fmla="*/ 0 h 286"/>
                <a:gd name="T58" fmla="*/ 95 w 223"/>
                <a:gd name="T59" fmla="*/ 16 h 286"/>
                <a:gd name="T60" fmla="*/ 87 w 223"/>
                <a:gd name="T61" fmla="*/ 14 h 286"/>
                <a:gd name="T62" fmla="*/ 69 w 223"/>
                <a:gd name="T63" fmla="*/ 33 h 286"/>
                <a:gd name="T64" fmla="*/ 87 w 223"/>
                <a:gd name="T65" fmla="*/ 51 h 286"/>
                <a:gd name="T66" fmla="*/ 88 w 223"/>
                <a:gd name="T67" fmla="*/ 51 h 286"/>
                <a:gd name="T68" fmla="*/ 88 w 223"/>
                <a:gd name="T69" fmla="*/ 51 h 286"/>
                <a:gd name="T70" fmla="*/ 142 w 223"/>
                <a:gd name="T71" fmla="*/ 51 h 286"/>
                <a:gd name="T72" fmla="*/ 196 w 223"/>
                <a:gd name="T73" fmla="*/ 147 h 286"/>
                <a:gd name="T74" fmla="*/ 189 w 223"/>
                <a:gd name="T75" fmla="*/ 149 h 286"/>
                <a:gd name="T76" fmla="*/ 170 w 223"/>
                <a:gd name="T77" fmla="*/ 133 h 286"/>
                <a:gd name="T78" fmla="*/ 152 w 223"/>
                <a:gd name="T79" fmla="*/ 149 h 286"/>
                <a:gd name="T80" fmla="*/ 145 w 223"/>
                <a:gd name="T81" fmla="*/ 147 h 286"/>
                <a:gd name="T82" fmla="*/ 127 w 223"/>
                <a:gd name="T83" fmla="*/ 165 h 286"/>
                <a:gd name="T84" fmla="*/ 145 w 223"/>
                <a:gd name="T85" fmla="*/ 182 h 286"/>
                <a:gd name="T86" fmla="*/ 145 w 223"/>
                <a:gd name="T87" fmla="*/ 182 h 286"/>
                <a:gd name="T88" fmla="*/ 145 w 223"/>
                <a:gd name="T89" fmla="*/ 182 h 286"/>
                <a:gd name="T90" fmla="*/ 196 w 223"/>
                <a:gd name="T91" fmla="*/ 182 h 286"/>
                <a:gd name="T92" fmla="*/ 213 w 223"/>
                <a:gd name="T93" fmla="*/ 165 h 286"/>
                <a:gd name="T94" fmla="*/ 196 w 223"/>
                <a:gd name="T95" fmla="*/ 147 h 286"/>
                <a:gd name="T96" fmla="*/ 72 w 223"/>
                <a:gd name="T97" fmla="*/ 96 h 286"/>
                <a:gd name="T98" fmla="*/ 65 w 223"/>
                <a:gd name="T99" fmla="*/ 98 h 286"/>
                <a:gd name="T100" fmla="*/ 45 w 223"/>
                <a:gd name="T101" fmla="*/ 81 h 286"/>
                <a:gd name="T102" fmla="*/ 25 w 223"/>
                <a:gd name="T103" fmla="*/ 98 h 286"/>
                <a:gd name="T104" fmla="*/ 18 w 223"/>
                <a:gd name="T105" fmla="*/ 96 h 286"/>
                <a:gd name="T106" fmla="*/ 0 w 223"/>
                <a:gd name="T107" fmla="*/ 115 h 286"/>
                <a:gd name="T108" fmla="*/ 18 w 223"/>
                <a:gd name="T109" fmla="*/ 133 h 286"/>
                <a:gd name="T110" fmla="*/ 19 w 223"/>
                <a:gd name="T111" fmla="*/ 133 h 286"/>
                <a:gd name="T112" fmla="*/ 19 w 223"/>
                <a:gd name="T113" fmla="*/ 133 h 286"/>
                <a:gd name="T114" fmla="*/ 72 w 223"/>
                <a:gd name="T115" fmla="*/ 133 h 286"/>
                <a:gd name="T116" fmla="*/ 91 w 223"/>
                <a:gd name="T117" fmla="*/ 115 h 286"/>
                <a:gd name="T118" fmla="*/ 72 w 223"/>
                <a:gd name="T119" fmla="*/ 9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3" h="286">
                  <a:moveTo>
                    <a:pt x="127" y="244"/>
                  </a:moveTo>
                  <a:cubicBezTo>
                    <a:pt x="39" y="244"/>
                    <a:pt x="39" y="244"/>
                    <a:pt x="39" y="244"/>
                  </a:cubicBezTo>
                  <a:cubicBezTo>
                    <a:pt x="35" y="244"/>
                    <a:pt x="31" y="240"/>
                    <a:pt x="31" y="236"/>
                  </a:cubicBezTo>
                  <a:cubicBezTo>
                    <a:pt x="31" y="232"/>
                    <a:pt x="31" y="232"/>
                    <a:pt x="31" y="232"/>
                  </a:cubicBezTo>
                  <a:cubicBezTo>
                    <a:pt x="31" y="227"/>
                    <a:pt x="35" y="223"/>
                    <a:pt x="39" y="223"/>
                  </a:cubicBezTo>
                  <a:cubicBezTo>
                    <a:pt x="214" y="223"/>
                    <a:pt x="214" y="223"/>
                    <a:pt x="214" y="223"/>
                  </a:cubicBezTo>
                  <a:cubicBezTo>
                    <a:pt x="219" y="223"/>
                    <a:pt x="223" y="227"/>
                    <a:pt x="223" y="232"/>
                  </a:cubicBezTo>
                  <a:cubicBezTo>
                    <a:pt x="223" y="236"/>
                    <a:pt x="223" y="236"/>
                    <a:pt x="223" y="236"/>
                  </a:cubicBezTo>
                  <a:cubicBezTo>
                    <a:pt x="223" y="240"/>
                    <a:pt x="219" y="244"/>
                    <a:pt x="214" y="244"/>
                  </a:cubicBezTo>
                  <a:cubicBezTo>
                    <a:pt x="191" y="244"/>
                    <a:pt x="191" y="244"/>
                    <a:pt x="191" y="244"/>
                  </a:cubicBezTo>
                  <a:moveTo>
                    <a:pt x="45" y="244"/>
                  </a:moveTo>
                  <a:cubicBezTo>
                    <a:pt x="50" y="277"/>
                    <a:pt x="50" y="277"/>
                    <a:pt x="50" y="277"/>
                  </a:cubicBezTo>
                  <a:cubicBezTo>
                    <a:pt x="52" y="282"/>
                    <a:pt x="57" y="286"/>
                    <a:pt x="63" y="286"/>
                  </a:cubicBezTo>
                  <a:cubicBezTo>
                    <a:pt x="91" y="286"/>
                    <a:pt x="91" y="286"/>
                    <a:pt x="91" y="286"/>
                  </a:cubicBezTo>
                  <a:cubicBezTo>
                    <a:pt x="95" y="275"/>
                    <a:pt x="95" y="275"/>
                    <a:pt x="95" y="275"/>
                  </a:cubicBezTo>
                  <a:cubicBezTo>
                    <a:pt x="159" y="275"/>
                    <a:pt x="159" y="275"/>
                    <a:pt x="159" y="275"/>
                  </a:cubicBezTo>
                  <a:cubicBezTo>
                    <a:pt x="163" y="286"/>
                    <a:pt x="163" y="286"/>
                    <a:pt x="163" y="286"/>
                  </a:cubicBezTo>
                  <a:cubicBezTo>
                    <a:pt x="191" y="286"/>
                    <a:pt x="191" y="286"/>
                    <a:pt x="191" y="286"/>
                  </a:cubicBezTo>
                  <a:cubicBezTo>
                    <a:pt x="197" y="286"/>
                    <a:pt x="202" y="282"/>
                    <a:pt x="203" y="277"/>
                  </a:cubicBezTo>
                  <a:cubicBezTo>
                    <a:pt x="208" y="244"/>
                    <a:pt x="208" y="244"/>
                    <a:pt x="208" y="244"/>
                  </a:cubicBezTo>
                  <a:moveTo>
                    <a:pt x="194" y="223"/>
                  </a:moveTo>
                  <a:cubicBezTo>
                    <a:pt x="178" y="204"/>
                    <a:pt x="154" y="192"/>
                    <a:pt x="127" y="192"/>
                  </a:cubicBezTo>
                  <a:cubicBezTo>
                    <a:pt x="100" y="192"/>
                    <a:pt x="76" y="204"/>
                    <a:pt x="59" y="223"/>
                  </a:cubicBezTo>
                  <a:lnTo>
                    <a:pt x="194" y="223"/>
                  </a:lnTo>
                  <a:close/>
                  <a:moveTo>
                    <a:pt x="142" y="51"/>
                  </a:moveTo>
                  <a:cubicBezTo>
                    <a:pt x="152" y="51"/>
                    <a:pt x="160" y="43"/>
                    <a:pt x="160" y="33"/>
                  </a:cubicBezTo>
                  <a:cubicBezTo>
                    <a:pt x="160" y="23"/>
                    <a:pt x="152" y="14"/>
                    <a:pt x="142" y="14"/>
                  </a:cubicBezTo>
                  <a:cubicBezTo>
                    <a:pt x="139" y="14"/>
                    <a:pt x="136" y="15"/>
                    <a:pt x="134" y="16"/>
                  </a:cubicBezTo>
                  <a:cubicBezTo>
                    <a:pt x="133" y="7"/>
                    <a:pt x="124" y="0"/>
                    <a:pt x="114" y="0"/>
                  </a:cubicBezTo>
                  <a:cubicBezTo>
                    <a:pt x="105" y="0"/>
                    <a:pt x="96" y="7"/>
                    <a:pt x="95" y="16"/>
                  </a:cubicBezTo>
                  <a:cubicBezTo>
                    <a:pt x="93" y="15"/>
                    <a:pt x="90" y="14"/>
                    <a:pt x="87" y="14"/>
                  </a:cubicBezTo>
                  <a:cubicBezTo>
                    <a:pt x="77" y="14"/>
                    <a:pt x="69" y="23"/>
                    <a:pt x="69" y="33"/>
                  </a:cubicBezTo>
                  <a:cubicBezTo>
                    <a:pt x="69" y="43"/>
                    <a:pt x="77" y="51"/>
                    <a:pt x="87" y="51"/>
                  </a:cubicBezTo>
                  <a:cubicBezTo>
                    <a:pt x="88" y="51"/>
                    <a:pt x="88" y="51"/>
                    <a:pt x="88" y="51"/>
                  </a:cubicBezTo>
                  <a:cubicBezTo>
                    <a:pt x="88" y="51"/>
                    <a:pt x="88" y="51"/>
                    <a:pt x="88" y="51"/>
                  </a:cubicBezTo>
                  <a:lnTo>
                    <a:pt x="142" y="51"/>
                  </a:lnTo>
                  <a:close/>
                  <a:moveTo>
                    <a:pt x="196" y="147"/>
                  </a:moveTo>
                  <a:cubicBezTo>
                    <a:pt x="193" y="147"/>
                    <a:pt x="191" y="148"/>
                    <a:pt x="189" y="149"/>
                  </a:cubicBezTo>
                  <a:cubicBezTo>
                    <a:pt x="187" y="140"/>
                    <a:pt x="180" y="133"/>
                    <a:pt x="170" y="133"/>
                  </a:cubicBezTo>
                  <a:cubicBezTo>
                    <a:pt x="161" y="133"/>
                    <a:pt x="153" y="140"/>
                    <a:pt x="152" y="149"/>
                  </a:cubicBezTo>
                  <a:cubicBezTo>
                    <a:pt x="149" y="148"/>
                    <a:pt x="147" y="147"/>
                    <a:pt x="145" y="147"/>
                  </a:cubicBezTo>
                  <a:cubicBezTo>
                    <a:pt x="135" y="147"/>
                    <a:pt x="127" y="155"/>
                    <a:pt x="127" y="165"/>
                  </a:cubicBezTo>
                  <a:cubicBezTo>
                    <a:pt x="127" y="174"/>
                    <a:pt x="135" y="182"/>
                    <a:pt x="145" y="182"/>
                  </a:cubicBezTo>
                  <a:cubicBezTo>
                    <a:pt x="145" y="182"/>
                    <a:pt x="145" y="182"/>
                    <a:pt x="145" y="182"/>
                  </a:cubicBezTo>
                  <a:cubicBezTo>
                    <a:pt x="145" y="182"/>
                    <a:pt x="145" y="182"/>
                    <a:pt x="145" y="182"/>
                  </a:cubicBezTo>
                  <a:cubicBezTo>
                    <a:pt x="196" y="182"/>
                    <a:pt x="196" y="182"/>
                    <a:pt x="196" y="182"/>
                  </a:cubicBezTo>
                  <a:cubicBezTo>
                    <a:pt x="206" y="182"/>
                    <a:pt x="213" y="174"/>
                    <a:pt x="213" y="165"/>
                  </a:cubicBezTo>
                  <a:cubicBezTo>
                    <a:pt x="213" y="155"/>
                    <a:pt x="206" y="147"/>
                    <a:pt x="196" y="147"/>
                  </a:cubicBezTo>
                  <a:close/>
                  <a:moveTo>
                    <a:pt x="72" y="96"/>
                  </a:moveTo>
                  <a:cubicBezTo>
                    <a:pt x="70" y="96"/>
                    <a:pt x="67" y="97"/>
                    <a:pt x="65" y="98"/>
                  </a:cubicBezTo>
                  <a:cubicBezTo>
                    <a:pt x="63" y="89"/>
                    <a:pt x="55" y="81"/>
                    <a:pt x="45" y="81"/>
                  </a:cubicBezTo>
                  <a:cubicBezTo>
                    <a:pt x="35" y="81"/>
                    <a:pt x="27" y="89"/>
                    <a:pt x="25" y="98"/>
                  </a:cubicBezTo>
                  <a:cubicBezTo>
                    <a:pt x="23" y="97"/>
                    <a:pt x="21" y="96"/>
                    <a:pt x="18" y="96"/>
                  </a:cubicBezTo>
                  <a:cubicBezTo>
                    <a:pt x="8" y="96"/>
                    <a:pt x="0" y="105"/>
                    <a:pt x="0" y="115"/>
                  </a:cubicBezTo>
                  <a:cubicBezTo>
                    <a:pt x="0" y="125"/>
                    <a:pt x="8" y="133"/>
                    <a:pt x="18" y="133"/>
                  </a:cubicBezTo>
                  <a:cubicBezTo>
                    <a:pt x="18" y="133"/>
                    <a:pt x="18" y="133"/>
                    <a:pt x="19" y="133"/>
                  </a:cubicBezTo>
                  <a:cubicBezTo>
                    <a:pt x="19" y="133"/>
                    <a:pt x="19" y="133"/>
                    <a:pt x="19" y="133"/>
                  </a:cubicBezTo>
                  <a:cubicBezTo>
                    <a:pt x="72" y="133"/>
                    <a:pt x="72" y="133"/>
                    <a:pt x="72" y="133"/>
                  </a:cubicBezTo>
                  <a:cubicBezTo>
                    <a:pt x="82" y="133"/>
                    <a:pt x="91" y="125"/>
                    <a:pt x="91" y="115"/>
                  </a:cubicBezTo>
                  <a:cubicBezTo>
                    <a:pt x="91" y="105"/>
                    <a:pt x="82" y="96"/>
                    <a:pt x="72" y="96"/>
                  </a:cubicBez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112" name="Group 111">
            <a:extLst>
              <a:ext uri="{FF2B5EF4-FFF2-40B4-BE49-F238E27FC236}">
                <a16:creationId xmlns:a16="http://schemas.microsoft.com/office/drawing/2014/main" id="{6FE13131-0B2F-49D7-8A18-A28C731672BE}"/>
              </a:ext>
            </a:extLst>
          </p:cNvPr>
          <p:cNvGrpSpPr/>
          <p:nvPr userDrawn="1"/>
        </p:nvGrpSpPr>
        <p:grpSpPr>
          <a:xfrm>
            <a:off x="9056401" y="4987747"/>
            <a:ext cx="607535" cy="502681"/>
            <a:chOff x="9056401" y="4987747"/>
            <a:chExt cx="607535" cy="502681"/>
          </a:xfrm>
        </p:grpSpPr>
        <p:sp>
          <p:nvSpPr>
            <p:cNvPr id="109" name="Freeform 37">
              <a:extLst>
                <a:ext uri="{FF2B5EF4-FFF2-40B4-BE49-F238E27FC236}">
                  <a16:creationId xmlns:a16="http://schemas.microsoft.com/office/drawing/2014/main" id="{3BD222B2-8343-4DF6-98D2-B20D3B1736CC}"/>
                </a:ext>
              </a:extLst>
            </p:cNvPr>
            <p:cNvSpPr>
              <a:spLocks/>
            </p:cNvSpPr>
            <p:nvPr/>
          </p:nvSpPr>
          <p:spPr bwMode="auto">
            <a:xfrm>
              <a:off x="9207514" y="5438001"/>
              <a:ext cx="453338" cy="52427"/>
            </a:xfrm>
            <a:custGeom>
              <a:avLst/>
              <a:gdLst>
                <a:gd name="T0" fmla="*/ 129 w 147"/>
                <a:gd name="T1" fmla="*/ 17 h 17"/>
                <a:gd name="T2" fmla="*/ 10 w 147"/>
                <a:gd name="T3" fmla="*/ 17 h 17"/>
                <a:gd name="T4" fmla="*/ 0 w 147"/>
                <a:gd name="T5" fmla="*/ 7 h 17"/>
                <a:gd name="T6" fmla="*/ 0 w 147"/>
                <a:gd name="T7" fmla="*/ 0 h 17"/>
                <a:gd name="T8" fmla="*/ 147 w 147"/>
                <a:gd name="T9" fmla="*/ 0 h 17"/>
                <a:gd name="T10" fmla="*/ 147 w 147"/>
                <a:gd name="T11" fmla="*/ 0 h 17"/>
                <a:gd name="T12" fmla="*/ 129 w 147"/>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147" h="17">
                  <a:moveTo>
                    <a:pt x="129" y="17"/>
                  </a:moveTo>
                  <a:cubicBezTo>
                    <a:pt x="10" y="17"/>
                    <a:pt x="10" y="17"/>
                    <a:pt x="10" y="17"/>
                  </a:cubicBezTo>
                  <a:cubicBezTo>
                    <a:pt x="4" y="17"/>
                    <a:pt x="0" y="13"/>
                    <a:pt x="0" y="7"/>
                  </a:cubicBezTo>
                  <a:cubicBezTo>
                    <a:pt x="0" y="0"/>
                    <a:pt x="0" y="0"/>
                    <a:pt x="0" y="0"/>
                  </a:cubicBezTo>
                  <a:cubicBezTo>
                    <a:pt x="147" y="0"/>
                    <a:pt x="147" y="0"/>
                    <a:pt x="147" y="0"/>
                  </a:cubicBezTo>
                  <a:cubicBezTo>
                    <a:pt x="147" y="0"/>
                    <a:pt x="147" y="0"/>
                    <a:pt x="147" y="0"/>
                  </a:cubicBezTo>
                  <a:cubicBezTo>
                    <a:pt x="147" y="9"/>
                    <a:pt x="139" y="17"/>
                    <a:pt x="129" y="17"/>
                  </a:cubicBez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8">
              <a:extLst>
                <a:ext uri="{FF2B5EF4-FFF2-40B4-BE49-F238E27FC236}">
                  <a16:creationId xmlns:a16="http://schemas.microsoft.com/office/drawing/2014/main" id="{D89B2C13-A6D1-4A86-89D0-F37846DE8921}"/>
                </a:ext>
              </a:extLst>
            </p:cNvPr>
            <p:cNvSpPr>
              <a:spLocks/>
            </p:cNvSpPr>
            <p:nvPr/>
          </p:nvSpPr>
          <p:spPr bwMode="auto">
            <a:xfrm>
              <a:off x="9056401" y="4987747"/>
              <a:ext cx="175784" cy="456422"/>
            </a:xfrm>
            <a:custGeom>
              <a:avLst/>
              <a:gdLst>
                <a:gd name="T0" fmla="*/ 57 w 57"/>
                <a:gd name="T1" fmla="*/ 146 h 148"/>
                <a:gd name="T2" fmla="*/ 57 w 57"/>
                <a:gd name="T3" fmla="*/ 146 h 148"/>
                <a:gd name="T4" fmla="*/ 39 w 57"/>
                <a:gd name="T5" fmla="*/ 136 h 148"/>
                <a:gd name="T6" fmla="*/ 2 w 57"/>
                <a:gd name="T7" fmla="*/ 17 h 148"/>
                <a:gd name="T8" fmla="*/ 11 w 57"/>
                <a:gd name="T9" fmla="*/ 0 h 148"/>
                <a:gd name="T10" fmla="*/ 11 w 57"/>
                <a:gd name="T11" fmla="*/ 0 h 148"/>
                <a:gd name="T12" fmla="*/ 57 w 57"/>
                <a:gd name="T13" fmla="*/ 146 h 148"/>
              </a:gdLst>
              <a:ahLst/>
              <a:cxnLst>
                <a:cxn ang="0">
                  <a:pos x="T0" y="T1"/>
                </a:cxn>
                <a:cxn ang="0">
                  <a:pos x="T2" y="T3"/>
                </a:cxn>
                <a:cxn ang="0">
                  <a:pos x="T4" y="T5"/>
                </a:cxn>
                <a:cxn ang="0">
                  <a:pos x="T6" y="T7"/>
                </a:cxn>
                <a:cxn ang="0">
                  <a:pos x="T8" y="T9"/>
                </a:cxn>
                <a:cxn ang="0">
                  <a:pos x="T10" y="T11"/>
                </a:cxn>
                <a:cxn ang="0">
                  <a:pos x="T12" y="T13"/>
                </a:cxn>
              </a:cxnLst>
              <a:rect l="0" t="0" r="r" b="b"/>
              <a:pathLst>
                <a:path w="57" h="148">
                  <a:moveTo>
                    <a:pt x="57" y="146"/>
                  </a:moveTo>
                  <a:cubicBezTo>
                    <a:pt x="57" y="146"/>
                    <a:pt x="57" y="146"/>
                    <a:pt x="57" y="146"/>
                  </a:cubicBezTo>
                  <a:cubicBezTo>
                    <a:pt x="49" y="148"/>
                    <a:pt x="41" y="144"/>
                    <a:pt x="39" y="136"/>
                  </a:cubicBezTo>
                  <a:cubicBezTo>
                    <a:pt x="2" y="17"/>
                    <a:pt x="2" y="17"/>
                    <a:pt x="2" y="17"/>
                  </a:cubicBezTo>
                  <a:cubicBezTo>
                    <a:pt x="0" y="10"/>
                    <a:pt x="4" y="2"/>
                    <a:pt x="11" y="0"/>
                  </a:cubicBezTo>
                  <a:cubicBezTo>
                    <a:pt x="11" y="0"/>
                    <a:pt x="11" y="0"/>
                    <a:pt x="11" y="0"/>
                  </a:cubicBezTo>
                  <a:lnTo>
                    <a:pt x="57" y="146"/>
                  </a:lnTo>
                  <a:close/>
                </a:path>
              </a:pathLst>
            </a:custGeom>
            <a:solidFill>
              <a:srgbClr val="BE9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9">
              <a:extLst>
                <a:ext uri="{FF2B5EF4-FFF2-40B4-BE49-F238E27FC236}">
                  <a16:creationId xmlns:a16="http://schemas.microsoft.com/office/drawing/2014/main" id="{C111B105-788A-481C-BD09-B92353903ABB}"/>
                </a:ext>
              </a:extLst>
            </p:cNvPr>
            <p:cNvSpPr>
              <a:spLocks noEditPoints="1"/>
            </p:cNvSpPr>
            <p:nvPr/>
          </p:nvSpPr>
          <p:spPr bwMode="auto">
            <a:xfrm>
              <a:off x="9056401" y="4987747"/>
              <a:ext cx="607535" cy="502681"/>
            </a:xfrm>
            <a:custGeom>
              <a:avLst/>
              <a:gdLst>
                <a:gd name="T0" fmla="*/ 57 w 197"/>
                <a:gd name="T1" fmla="*/ 146 h 163"/>
                <a:gd name="T2" fmla="*/ 139 w 197"/>
                <a:gd name="T3" fmla="*/ 146 h 163"/>
                <a:gd name="T4" fmla="*/ 158 w 197"/>
                <a:gd name="T5" fmla="*/ 146 h 163"/>
                <a:gd name="T6" fmla="*/ 196 w 197"/>
                <a:gd name="T7" fmla="*/ 146 h 163"/>
                <a:gd name="T8" fmla="*/ 178 w 197"/>
                <a:gd name="T9" fmla="*/ 163 h 163"/>
                <a:gd name="T10" fmla="*/ 59 w 197"/>
                <a:gd name="T11" fmla="*/ 163 h 163"/>
                <a:gd name="T12" fmla="*/ 49 w 197"/>
                <a:gd name="T13" fmla="*/ 153 h 163"/>
                <a:gd name="T14" fmla="*/ 49 w 197"/>
                <a:gd name="T15" fmla="*/ 146 h 163"/>
                <a:gd name="T16" fmla="*/ 39 w 197"/>
                <a:gd name="T17" fmla="*/ 136 h 163"/>
                <a:gd name="T18" fmla="*/ 57 w 197"/>
                <a:gd name="T19" fmla="*/ 146 h 163"/>
                <a:gd name="T20" fmla="*/ 11 w 197"/>
                <a:gd name="T21" fmla="*/ 0 h 163"/>
                <a:gd name="T22" fmla="*/ 11 w 197"/>
                <a:gd name="T23" fmla="*/ 0 h 163"/>
                <a:gd name="T24" fmla="*/ 2 w 197"/>
                <a:gd name="T25" fmla="*/ 17 h 163"/>
                <a:gd name="T26" fmla="*/ 39 w 197"/>
                <a:gd name="T27" fmla="*/ 13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63">
                  <a:moveTo>
                    <a:pt x="57" y="146"/>
                  </a:moveTo>
                  <a:cubicBezTo>
                    <a:pt x="139" y="146"/>
                    <a:pt x="139" y="146"/>
                    <a:pt x="139" y="146"/>
                  </a:cubicBezTo>
                  <a:cubicBezTo>
                    <a:pt x="158" y="146"/>
                    <a:pt x="158" y="146"/>
                    <a:pt x="158" y="146"/>
                  </a:cubicBezTo>
                  <a:cubicBezTo>
                    <a:pt x="196" y="146"/>
                    <a:pt x="196" y="146"/>
                    <a:pt x="196" y="146"/>
                  </a:cubicBezTo>
                  <a:cubicBezTo>
                    <a:pt x="196" y="146"/>
                    <a:pt x="197" y="163"/>
                    <a:pt x="178" y="163"/>
                  </a:cubicBezTo>
                  <a:cubicBezTo>
                    <a:pt x="59" y="163"/>
                    <a:pt x="59" y="163"/>
                    <a:pt x="59" y="163"/>
                  </a:cubicBezTo>
                  <a:cubicBezTo>
                    <a:pt x="53" y="163"/>
                    <a:pt x="49" y="159"/>
                    <a:pt x="49" y="153"/>
                  </a:cubicBezTo>
                  <a:cubicBezTo>
                    <a:pt x="49" y="146"/>
                    <a:pt x="49" y="146"/>
                    <a:pt x="49" y="146"/>
                  </a:cubicBezTo>
                  <a:moveTo>
                    <a:pt x="39" y="136"/>
                  </a:moveTo>
                  <a:cubicBezTo>
                    <a:pt x="41" y="144"/>
                    <a:pt x="49" y="148"/>
                    <a:pt x="57" y="146"/>
                  </a:cubicBezTo>
                  <a:cubicBezTo>
                    <a:pt x="11" y="0"/>
                    <a:pt x="11" y="0"/>
                    <a:pt x="11" y="0"/>
                  </a:cubicBezTo>
                  <a:cubicBezTo>
                    <a:pt x="11" y="0"/>
                    <a:pt x="11" y="0"/>
                    <a:pt x="11" y="0"/>
                  </a:cubicBezTo>
                  <a:cubicBezTo>
                    <a:pt x="4" y="2"/>
                    <a:pt x="0" y="10"/>
                    <a:pt x="2" y="17"/>
                  </a:cubicBezTo>
                  <a:lnTo>
                    <a:pt x="39" y="136"/>
                  </a:lnTo>
                  <a:close/>
                </a:path>
              </a:pathLst>
            </a:custGeom>
            <a:noFill/>
            <a:ln w="19050" cap="flat">
              <a:solidFill>
                <a:srgbClr val="3D342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8" name="Group 7">
            <a:extLst>
              <a:ext uri="{FF2B5EF4-FFF2-40B4-BE49-F238E27FC236}">
                <a16:creationId xmlns:a16="http://schemas.microsoft.com/office/drawing/2014/main" id="{253075FE-379E-4CA5-9A67-41D6A67F56BE}"/>
              </a:ext>
            </a:extLst>
          </p:cNvPr>
          <p:cNvGrpSpPr/>
          <p:nvPr userDrawn="1"/>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6" name="Rectangle 55">
            <a:extLst>
              <a:ext uri="{FF2B5EF4-FFF2-40B4-BE49-F238E27FC236}">
                <a16:creationId xmlns:a16="http://schemas.microsoft.com/office/drawing/2014/main" id="{0A12F965-2159-4AB6-9676-4164CF9A7A68}"/>
              </a:ext>
            </a:extLst>
          </p:cNvPr>
          <p:cNvSpPr/>
          <p:nvPr/>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grpSp>
        <p:nvGrpSpPr>
          <p:cNvPr id="7" name="Group 6">
            <a:extLst>
              <a:ext uri="{FF2B5EF4-FFF2-40B4-BE49-F238E27FC236}">
                <a16:creationId xmlns:a16="http://schemas.microsoft.com/office/drawing/2014/main" id="{DBD44CD5-C815-4295-97B2-5698B951DAD9}"/>
              </a:ext>
            </a:extLst>
          </p:cNvPr>
          <p:cNvGrpSpPr/>
          <p:nvPr userDrawn="1"/>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71" name="Rectangle 170">
            <a:extLst>
              <a:ext uri="{FF2B5EF4-FFF2-40B4-BE49-F238E27FC236}">
                <a16:creationId xmlns:a16="http://schemas.microsoft.com/office/drawing/2014/main" id="{758417BA-D7D5-4120-9C05-773805B091C7}"/>
              </a:ext>
            </a:extLst>
          </p:cNvPr>
          <p:cNvSpPr/>
          <p:nvPr/>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181" name="Rectangle 180">
            <a:extLst>
              <a:ext uri="{FF2B5EF4-FFF2-40B4-BE49-F238E27FC236}">
                <a16:creationId xmlns:a16="http://schemas.microsoft.com/office/drawing/2014/main" id="{8320733E-0689-48D5-8944-04C2FB39FF49}"/>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183" name="Title 1">
            <a:extLst>
              <a:ext uri="{FF2B5EF4-FFF2-40B4-BE49-F238E27FC236}">
                <a16:creationId xmlns:a16="http://schemas.microsoft.com/office/drawing/2014/main" id="{C8DC6FA9-D234-4193-90DE-67364E87D8BF}"/>
              </a:ext>
            </a:extLst>
          </p:cNvPr>
          <p:cNvSpPr>
            <a:spLocks noGrp="1"/>
          </p:cNvSpPr>
          <p:nvPr>
            <p:ph type="ctrTitle"/>
          </p:nvPr>
        </p:nvSpPr>
        <p:spPr>
          <a:xfrm>
            <a:off x="542925"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184" name="Subtitle 2">
            <a:extLst>
              <a:ext uri="{FF2B5EF4-FFF2-40B4-BE49-F238E27FC236}">
                <a16:creationId xmlns:a16="http://schemas.microsoft.com/office/drawing/2014/main" id="{3F289DF3-5B1E-4750-B759-A10B21ED53DF}"/>
              </a:ext>
            </a:extLst>
          </p:cNvPr>
          <p:cNvSpPr>
            <a:spLocks noGrp="1"/>
          </p:cNvSpPr>
          <p:nvPr>
            <p:ph type="subTitle" idx="1"/>
          </p:nvPr>
        </p:nvSpPr>
        <p:spPr>
          <a:xfrm>
            <a:off x="542925"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92" name="Animate Illustration Here">
            <a:extLst>
              <a:ext uri="{FF2B5EF4-FFF2-40B4-BE49-F238E27FC236}">
                <a16:creationId xmlns:a16="http://schemas.microsoft.com/office/drawing/2014/main" id="{350016D1-9EFB-4E4F-9698-365D21410414}"/>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91" name="Rectangle 90">
            <a:extLst>
              <a:ext uri="{FF2B5EF4-FFF2-40B4-BE49-F238E27FC236}">
                <a16:creationId xmlns:a16="http://schemas.microsoft.com/office/drawing/2014/main" id="{6279FDB7-D13A-48E3-A0D9-A6D382EC5AF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2" name="Title Section Line">
            <a:extLst>
              <a:ext uri="{FF2B5EF4-FFF2-40B4-BE49-F238E27FC236}">
                <a16:creationId xmlns:a16="http://schemas.microsoft.com/office/drawing/2014/main" id="{60193D58-7D3A-7873-C500-473E085AE89D}"/>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14" name="Website/Email">
            <a:extLst>
              <a:ext uri="{FF2B5EF4-FFF2-40B4-BE49-F238E27FC236}">
                <a16:creationId xmlns:a16="http://schemas.microsoft.com/office/drawing/2014/main" id="{6387A238-A1F5-5CB7-7C2B-91655EAAB5CF}"/>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15" name="Info Section Line">
            <a:extLst>
              <a:ext uri="{FF2B5EF4-FFF2-40B4-BE49-F238E27FC236}">
                <a16:creationId xmlns:a16="http://schemas.microsoft.com/office/drawing/2014/main" id="{6440B186-A3AC-5954-9213-FC81212B6714}"/>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32403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92"/>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1" presetClass="entr" presetSubtype="0" fill="hold" nodeType="withEffect">
                                      <p:stCondLst>
                                        <p:cond delay="600"/>
                                      </p:stCondLst>
                                      <p:childTnLst>
                                        <p:set>
                                          <p:cBhvr>
                                            <p:cTn id="22" dur="1" fill="hold">
                                              <p:stCondLst>
                                                <p:cond delay="0"/>
                                              </p:stCondLst>
                                            </p:cTn>
                                            <p:tgtEl>
                                              <p:spTgt spid="108"/>
                                            </p:tgtEl>
                                            <p:attrNameLst>
                                              <p:attrName>style.visibility</p:attrName>
                                            </p:attrNameLst>
                                          </p:cBhvr>
                                          <p:to>
                                            <p:strVal val="visible"/>
                                          </p:to>
                                        </p:set>
                                      </p:childTnLst>
                                    </p:cTn>
                                  </p:par>
                                  <p:par>
                                    <p:cTn id="23" presetID="8" presetClass="emph" presetSubtype="0" fill="hold" nodeType="withEffect">
                                      <p:stCondLst>
                                        <p:cond delay="590"/>
                                      </p:stCondLst>
                                      <p:childTnLst>
                                        <p:animRot by="-10800000">
                                          <p:cBhvr>
                                            <p:cTn id="24" dur="10" fill="hold"/>
                                            <p:tgtEl>
                                              <p:spTgt spid="108"/>
                                            </p:tgtEl>
                                            <p:attrNameLst>
                                              <p:attrName>r</p:attrName>
                                            </p:attrNameLst>
                                          </p:cBhvr>
                                        </p:animRot>
                                      </p:childTnLst>
                                    </p:cTn>
                                  </p:par>
                                  <p:par>
                                    <p:cTn id="25" presetID="8" presetClass="emph" presetSubtype="0" accel="52000" fill="hold" nodeType="withEffect" p14:presetBounceEnd="50000">
                                      <p:stCondLst>
                                        <p:cond delay="600"/>
                                      </p:stCondLst>
                                      <p:childTnLst>
                                        <p:animRot by="10800000" p14:bounceEnd="50000">
                                          <p:cBhvr>
                                            <p:cTn id="26" dur="1250" fill="hold"/>
                                            <p:tgtEl>
                                              <p:spTgt spid="108"/>
                                            </p:tgtEl>
                                            <p:attrNameLst>
                                              <p:attrName>r</p:attrName>
                                            </p:attrNameLst>
                                          </p:cBhvr>
                                        </p:animRot>
                                      </p:childTnLst>
                                    </p:cTn>
                                  </p:par>
                                  <p:par>
                                    <p:cTn id="27" presetID="64" presetClass="path" presetSubtype="0" accel="50000" decel="50000" fill="hold" nodeType="withEffect">
                                      <p:stCondLst>
                                        <p:cond delay="600"/>
                                      </p:stCondLst>
                                      <p:childTnLst>
                                        <p:animMotion origin="layout" path="M -2.70833E-6 0.36042 L -2.70833E-6 3.7037E-7 " pathEditMode="relative" rAng="0" ptsTypes="AA">
                                          <p:cBhvr>
                                            <p:cTn id="28" dur="500" fill="hold"/>
                                            <p:tgtEl>
                                              <p:spTgt spid="108"/>
                                            </p:tgtEl>
                                            <p:attrNameLst>
                                              <p:attrName>ppt_x</p:attrName>
                                              <p:attrName>ppt_y</p:attrName>
                                            </p:attrNameLst>
                                          </p:cBhvr>
                                          <p:rCtr x="0" y="-18032"/>
                                        </p:animMotion>
                                      </p:childTnLst>
                                    </p:cTn>
                                  </p:par>
                                  <p:par>
                                    <p:cTn id="29" presetID="23" presetClass="entr" presetSubtype="16" fill="hold" grpId="0" nodeType="withEffect">
                                      <p:stCondLst>
                                        <p:cond delay="1250"/>
                                      </p:stCondLst>
                                      <p:childTnLst>
                                        <p:set>
                                          <p:cBhvr>
                                            <p:cTn id="30" dur="1" fill="hold">
                                              <p:stCondLst>
                                                <p:cond delay="0"/>
                                              </p:stCondLst>
                                            </p:cTn>
                                            <p:tgtEl>
                                              <p:spTgt spid="74"/>
                                            </p:tgtEl>
                                            <p:attrNameLst>
                                              <p:attrName>style.visibility</p:attrName>
                                            </p:attrNameLst>
                                          </p:cBhvr>
                                          <p:to>
                                            <p:strVal val="visible"/>
                                          </p:to>
                                        </p:set>
                                        <p:anim calcmode="lin" valueType="num">
                                          <p:cBhvr>
                                            <p:cTn id="31" dur="250" fill="hold"/>
                                            <p:tgtEl>
                                              <p:spTgt spid="74"/>
                                            </p:tgtEl>
                                            <p:attrNameLst>
                                              <p:attrName>ppt_w</p:attrName>
                                            </p:attrNameLst>
                                          </p:cBhvr>
                                          <p:tavLst>
                                            <p:tav tm="0">
                                              <p:val>
                                                <p:fltVal val="0"/>
                                              </p:val>
                                            </p:tav>
                                            <p:tav tm="100000">
                                              <p:val>
                                                <p:strVal val="#ppt_w"/>
                                              </p:val>
                                            </p:tav>
                                          </p:tavLst>
                                        </p:anim>
                                        <p:anim calcmode="lin" valueType="num">
                                          <p:cBhvr>
                                            <p:cTn id="32" dur="250" fill="hold"/>
                                            <p:tgtEl>
                                              <p:spTgt spid="74"/>
                                            </p:tgtEl>
                                            <p:attrNameLst>
                                              <p:attrName>ppt_h</p:attrName>
                                            </p:attrNameLst>
                                          </p:cBhvr>
                                          <p:tavLst>
                                            <p:tav tm="0">
                                              <p:val>
                                                <p:fltVal val="0"/>
                                              </p:val>
                                            </p:tav>
                                            <p:tav tm="100000">
                                              <p:val>
                                                <p:strVal val="#ppt_h"/>
                                              </p:val>
                                            </p:tav>
                                          </p:tavLst>
                                        </p:anim>
                                      </p:childTnLst>
                                    </p:cTn>
                                  </p:par>
                                  <p:par>
                                    <p:cTn id="33" presetID="6" presetClass="emph" presetSubtype="0" fill="hold" grpId="1" nodeType="withEffect" p14:presetBounceEnd="99000">
                                      <p:stCondLst>
                                        <p:cond delay="1250"/>
                                      </p:stCondLst>
                                      <p:childTnLst>
                                        <p:animScale p14:bounceEnd="99000">
                                          <p:cBhvr>
                                            <p:cTn id="34" dur="1000" fill="hold"/>
                                            <p:tgtEl>
                                              <p:spTgt spid="74"/>
                                            </p:tgtEl>
                                          </p:cBhvr>
                                          <p:by x="110000" y="110000"/>
                                        </p:animScale>
                                      </p:childTnLst>
                                    </p:cTn>
                                  </p:par>
                                  <p:par>
                                    <p:cTn id="35" presetID="6" presetClass="emph" presetSubtype="0" fill="hold" grpId="2" nodeType="withEffect">
                                      <p:stCondLst>
                                        <p:cond delay="1250"/>
                                      </p:stCondLst>
                                      <p:childTnLst>
                                        <p:animScale>
                                          <p:cBhvr>
                                            <p:cTn id="36" dur="250" fill="hold"/>
                                            <p:tgtEl>
                                              <p:spTgt spid="74"/>
                                            </p:tgtEl>
                                          </p:cBhvr>
                                          <p:by x="91000" y="91000"/>
                                        </p:animScale>
                                      </p:childTnLst>
                                    </p:cTn>
                                  </p:par>
                                  <p:par>
                                    <p:cTn id="37" presetID="23" presetClass="entr" presetSubtype="16" fill="hold" grpId="0" nodeType="withEffect">
                                      <p:stCondLst>
                                        <p:cond delay="600"/>
                                      </p:stCondLst>
                                      <p:childTnLst>
                                        <p:set>
                                          <p:cBhvr>
                                            <p:cTn id="38" dur="1" fill="hold">
                                              <p:stCondLst>
                                                <p:cond delay="0"/>
                                              </p:stCondLst>
                                            </p:cTn>
                                            <p:tgtEl>
                                              <p:spTgt spid="9"/>
                                            </p:tgtEl>
                                            <p:attrNameLst>
                                              <p:attrName>style.visibility</p:attrName>
                                            </p:attrNameLst>
                                          </p:cBhvr>
                                          <p:to>
                                            <p:strVal val="visible"/>
                                          </p:to>
                                        </p:set>
                                        <p:anim calcmode="lin" valueType="num">
                                          <p:cBhvr>
                                            <p:cTn id="39" dur="250" fill="hold"/>
                                            <p:tgtEl>
                                              <p:spTgt spid="9"/>
                                            </p:tgtEl>
                                            <p:attrNameLst>
                                              <p:attrName>ppt_w</p:attrName>
                                            </p:attrNameLst>
                                          </p:cBhvr>
                                          <p:tavLst>
                                            <p:tav tm="0">
                                              <p:val>
                                                <p:fltVal val="0"/>
                                              </p:val>
                                            </p:tav>
                                            <p:tav tm="100000">
                                              <p:val>
                                                <p:strVal val="#ppt_w"/>
                                              </p:val>
                                            </p:tav>
                                          </p:tavLst>
                                        </p:anim>
                                        <p:anim calcmode="lin" valueType="num">
                                          <p:cBhvr>
                                            <p:cTn id="40" dur="250" fill="hold"/>
                                            <p:tgtEl>
                                              <p:spTgt spid="9"/>
                                            </p:tgtEl>
                                            <p:attrNameLst>
                                              <p:attrName>ppt_h</p:attrName>
                                            </p:attrNameLst>
                                          </p:cBhvr>
                                          <p:tavLst>
                                            <p:tav tm="0">
                                              <p:val>
                                                <p:fltVal val="0"/>
                                              </p:val>
                                            </p:tav>
                                            <p:tav tm="100000">
                                              <p:val>
                                                <p:strVal val="#ppt_h"/>
                                              </p:val>
                                            </p:tav>
                                          </p:tavLst>
                                        </p:anim>
                                      </p:childTnLst>
                                    </p:cTn>
                                  </p:par>
                                  <p:par>
                                    <p:cTn id="41" presetID="6" presetClass="emph" presetSubtype="0" fill="hold" grpId="1" nodeType="withEffect" p14:presetBounceEnd="99000">
                                      <p:stCondLst>
                                        <p:cond delay="600"/>
                                      </p:stCondLst>
                                      <p:childTnLst>
                                        <p:animScale p14:bounceEnd="99000">
                                          <p:cBhvr>
                                            <p:cTn id="42" dur="1000" fill="hold"/>
                                            <p:tgtEl>
                                              <p:spTgt spid="9"/>
                                            </p:tgtEl>
                                          </p:cBhvr>
                                          <p:by x="110000" y="110000"/>
                                        </p:animScale>
                                      </p:childTnLst>
                                    </p:cTn>
                                  </p:par>
                                  <p:par>
                                    <p:cTn id="43" presetID="6" presetClass="emph" presetSubtype="0" fill="hold" grpId="2" nodeType="withEffect">
                                      <p:stCondLst>
                                        <p:cond delay="600"/>
                                      </p:stCondLst>
                                      <p:childTnLst>
                                        <p:animScale>
                                          <p:cBhvr>
                                            <p:cTn id="44" dur="250" fill="hold"/>
                                            <p:tgtEl>
                                              <p:spTgt spid="9"/>
                                            </p:tgtEl>
                                          </p:cBhvr>
                                          <p:by x="91000" y="91000"/>
                                        </p:animScale>
                                      </p:childTnLst>
                                    </p:cTn>
                                  </p:par>
                                  <p:par>
                                    <p:cTn id="45" presetID="23" presetClass="entr" presetSubtype="16" fill="hold" nodeType="withEffect">
                                      <p:stCondLst>
                                        <p:cond delay="600"/>
                                      </p:stCondLst>
                                      <p:childTnLst>
                                        <p:set>
                                          <p:cBhvr>
                                            <p:cTn id="46" dur="1" fill="hold">
                                              <p:stCondLst>
                                                <p:cond delay="0"/>
                                              </p:stCondLst>
                                            </p:cTn>
                                            <p:tgtEl>
                                              <p:spTgt spid="112"/>
                                            </p:tgtEl>
                                            <p:attrNameLst>
                                              <p:attrName>style.visibility</p:attrName>
                                            </p:attrNameLst>
                                          </p:cBhvr>
                                          <p:to>
                                            <p:strVal val="visible"/>
                                          </p:to>
                                        </p:set>
                                        <p:anim calcmode="lin" valueType="num">
                                          <p:cBhvr>
                                            <p:cTn id="47" dur="200" fill="hold"/>
                                            <p:tgtEl>
                                              <p:spTgt spid="112"/>
                                            </p:tgtEl>
                                            <p:attrNameLst>
                                              <p:attrName>ppt_w</p:attrName>
                                            </p:attrNameLst>
                                          </p:cBhvr>
                                          <p:tavLst>
                                            <p:tav tm="0">
                                              <p:val>
                                                <p:fltVal val="0"/>
                                              </p:val>
                                            </p:tav>
                                            <p:tav tm="100000">
                                              <p:val>
                                                <p:strVal val="#ppt_w"/>
                                              </p:val>
                                            </p:tav>
                                          </p:tavLst>
                                        </p:anim>
                                        <p:anim calcmode="lin" valueType="num">
                                          <p:cBhvr>
                                            <p:cTn id="48" dur="200" fill="hold"/>
                                            <p:tgtEl>
                                              <p:spTgt spid="112"/>
                                            </p:tgtEl>
                                            <p:attrNameLst>
                                              <p:attrName>ppt_h</p:attrName>
                                            </p:attrNameLst>
                                          </p:cBhvr>
                                          <p:tavLst>
                                            <p:tav tm="0">
                                              <p:val>
                                                <p:fltVal val="0"/>
                                              </p:val>
                                            </p:tav>
                                            <p:tav tm="100000">
                                              <p:val>
                                                <p:strVal val="#ppt_h"/>
                                              </p:val>
                                            </p:tav>
                                          </p:tavLst>
                                        </p:anim>
                                      </p:childTnLst>
                                    </p:cTn>
                                  </p:par>
                                  <p:par>
                                    <p:cTn id="49" presetID="6" presetClass="emph" presetSubtype="0" fill="hold" nodeType="withEffect" p14:presetBounceEnd="99000">
                                      <p:stCondLst>
                                        <p:cond delay="600"/>
                                      </p:stCondLst>
                                      <p:childTnLst>
                                        <p:animScale p14:bounceEnd="99000">
                                          <p:cBhvr>
                                            <p:cTn id="50" dur="1000" fill="hold"/>
                                            <p:tgtEl>
                                              <p:spTgt spid="112"/>
                                            </p:tgtEl>
                                          </p:cBhvr>
                                          <p:by x="110000" y="110000"/>
                                        </p:animScale>
                                      </p:childTnLst>
                                    </p:cTn>
                                  </p:par>
                                  <p:par>
                                    <p:cTn id="51" presetID="64" presetClass="path" presetSubtype="0" decel="100000" fill="hold" nodeType="withEffect">
                                      <p:stCondLst>
                                        <p:cond delay="600"/>
                                      </p:stCondLst>
                                      <p:childTnLst>
                                        <p:animMotion origin="layout" path="M 1.66667E-6 0.43657 L 1.66667E-6 1.11111E-6 " pathEditMode="relative" rAng="0" ptsTypes="AA">
                                          <p:cBhvr>
                                            <p:cTn id="52" dur="250" fill="hold"/>
                                            <p:tgtEl>
                                              <p:spTgt spid="112"/>
                                            </p:tgtEl>
                                            <p:attrNameLst>
                                              <p:attrName>ppt_x</p:attrName>
                                              <p:attrName>ppt_y</p:attrName>
                                            </p:attrNameLst>
                                          </p:cBhvr>
                                          <p:rCtr x="0" y="-21829"/>
                                        </p:animMotion>
                                      </p:childTnLst>
                                    </p:cTn>
                                  </p:par>
                                  <p:par>
                                    <p:cTn id="53" presetID="6" presetClass="emph" presetSubtype="0" accel="50000" decel="50000" fill="hold" nodeType="withEffect">
                                      <p:stCondLst>
                                        <p:cond delay="600"/>
                                      </p:stCondLst>
                                      <p:childTnLst>
                                        <p:animScale>
                                          <p:cBhvr>
                                            <p:cTn id="54" dur="250" fill="hold"/>
                                            <p:tgtEl>
                                              <p:spTgt spid="112"/>
                                            </p:tgtEl>
                                          </p:cBhvr>
                                          <p:by x="91000" y="91000"/>
                                        </p:animScale>
                                      </p:childTnLst>
                                    </p:cTn>
                                  </p:par>
                                  <p:par>
                                    <p:cTn id="55" presetID="23" presetClass="entr" presetSubtype="16" fill="hold" nodeType="withEffect">
                                      <p:stCondLst>
                                        <p:cond delay="800"/>
                                      </p:stCondLst>
                                      <p:childTnLst>
                                        <p:set>
                                          <p:cBhvr>
                                            <p:cTn id="56" dur="1" fill="hold">
                                              <p:stCondLst>
                                                <p:cond delay="0"/>
                                              </p:stCondLst>
                                            </p:cTn>
                                            <p:tgtEl>
                                              <p:spTgt spid="70"/>
                                            </p:tgtEl>
                                            <p:attrNameLst>
                                              <p:attrName>style.visibility</p:attrName>
                                            </p:attrNameLst>
                                          </p:cBhvr>
                                          <p:to>
                                            <p:strVal val="visible"/>
                                          </p:to>
                                        </p:set>
                                        <p:anim calcmode="lin" valueType="num">
                                          <p:cBhvr>
                                            <p:cTn id="57" dur="200" fill="hold"/>
                                            <p:tgtEl>
                                              <p:spTgt spid="70"/>
                                            </p:tgtEl>
                                            <p:attrNameLst>
                                              <p:attrName>ppt_w</p:attrName>
                                            </p:attrNameLst>
                                          </p:cBhvr>
                                          <p:tavLst>
                                            <p:tav tm="0">
                                              <p:val>
                                                <p:fltVal val="0"/>
                                              </p:val>
                                            </p:tav>
                                            <p:tav tm="100000">
                                              <p:val>
                                                <p:strVal val="#ppt_w"/>
                                              </p:val>
                                            </p:tav>
                                          </p:tavLst>
                                        </p:anim>
                                        <p:anim calcmode="lin" valueType="num">
                                          <p:cBhvr>
                                            <p:cTn id="58" dur="200" fill="hold"/>
                                            <p:tgtEl>
                                              <p:spTgt spid="70"/>
                                            </p:tgtEl>
                                            <p:attrNameLst>
                                              <p:attrName>ppt_h</p:attrName>
                                            </p:attrNameLst>
                                          </p:cBhvr>
                                          <p:tavLst>
                                            <p:tav tm="0">
                                              <p:val>
                                                <p:fltVal val="0"/>
                                              </p:val>
                                            </p:tav>
                                            <p:tav tm="100000">
                                              <p:val>
                                                <p:strVal val="#ppt_h"/>
                                              </p:val>
                                            </p:tav>
                                          </p:tavLst>
                                        </p:anim>
                                      </p:childTnLst>
                                    </p:cTn>
                                  </p:par>
                                  <p:par>
                                    <p:cTn id="59" presetID="6" presetClass="emph" presetSubtype="0" fill="hold" nodeType="withEffect" p14:presetBounceEnd="99000">
                                      <p:stCondLst>
                                        <p:cond delay="800"/>
                                      </p:stCondLst>
                                      <p:childTnLst>
                                        <p:animScale p14:bounceEnd="99000">
                                          <p:cBhvr>
                                            <p:cTn id="60" dur="1000" fill="hold"/>
                                            <p:tgtEl>
                                              <p:spTgt spid="70"/>
                                            </p:tgtEl>
                                          </p:cBhvr>
                                          <p:by x="110000" y="110000"/>
                                        </p:animScale>
                                      </p:childTnLst>
                                    </p:cTn>
                                  </p:par>
                                  <p:par>
                                    <p:cTn id="61" presetID="64" presetClass="path" presetSubtype="0" decel="100000" fill="hold" nodeType="withEffect">
                                      <p:stCondLst>
                                        <p:cond delay="800"/>
                                      </p:stCondLst>
                                      <p:childTnLst>
                                        <p:animMotion origin="layout" path="M 1.45833E-6 0.43657 L 1.45833E-6 2.96296E-6 " pathEditMode="relative" rAng="0" ptsTypes="AA">
                                          <p:cBhvr>
                                            <p:cTn id="62" dur="250" fill="hold"/>
                                            <p:tgtEl>
                                              <p:spTgt spid="70"/>
                                            </p:tgtEl>
                                            <p:attrNameLst>
                                              <p:attrName>ppt_x</p:attrName>
                                              <p:attrName>ppt_y</p:attrName>
                                            </p:attrNameLst>
                                          </p:cBhvr>
                                          <p:rCtr x="0" y="-21829"/>
                                        </p:animMotion>
                                      </p:childTnLst>
                                    </p:cTn>
                                  </p:par>
                                  <p:par>
                                    <p:cTn id="63" presetID="6" presetClass="emph" presetSubtype="0" accel="50000" decel="50000" fill="hold" nodeType="withEffect">
                                      <p:stCondLst>
                                        <p:cond delay="800"/>
                                      </p:stCondLst>
                                      <p:childTnLst>
                                        <p:animScale>
                                          <p:cBhvr>
                                            <p:cTn id="64" dur="250" fill="hold"/>
                                            <p:tgtEl>
                                              <p:spTgt spid="70"/>
                                            </p:tgtEl>
                                          </p:cBhvr>
                                          <p:by x="91000" y="91000"/>
                                        </p:animScale>
                                      </p:childTnLst>
                                    </p:cTn>
                                  </p:par>
                                  <p:par>
                                    <p:cTn id="65" presetID="23" presetClass="entr" presetSubtype="16" fill="hold" nodeType="withEffect">
                                      <p:stCondLst>
                                        <p:cond delay="1000"/>
                                      </p:stCondLst>
                                      <p:childTnLst>
                                        <p:set>
                                          <p:cBhvr>
                                            <p:cTn id="66" dur="1" fill="hold">
                                              <p:stCondLst>
                                                <p:cond delay="0"/>
                                              </p:stCondLst>
                                            </p:cTn>
                                            <p:tgtEl>
                                              <p:spTgt spid="71"/>
                                            </p:tgtEl>
                                            <p:attrNameLst>
                                              <p:attrName>style.visibility</p:attrName>
                                            </p:attrNameLst>
                                          </p:cBhvr>
                                          <p:to>
                                            <p:strVal val="visible"/>
                                          </p:to>
                                        </p:set>
                                        <p:anim calcmode="lin" valueType="num">
                                          <p:cBhvr>
                                            <p:cTn id="67" dur="200" fill="hold"/>
                                            <p:tgtEl>
                                              <p:spTgt spid="71"/>
                                            </p:tgtEl>
                                            <p:attrNameLst>
                                              <p:attrName>ppt_w</p:attrName>
                                            </p:attrNameLst>
                                          </p:cBhvr>
                                          <p:tavLst>
                                            <p:tav tm="0">
                                              <p:val>
                                                <p:fltVal val="0"/>
                                              </p:val>
                                            </p:tav>
                                            <p:tav tm="100000">
                                              <p:val>
                                                <p:strVal val="#ppt_w"/>
                                              </p:val>
                                            </p:tav>
                                          </p:tavLst>
                                        </p:anim>
                                        <p:anim calcmode="lin" valueType="num">
                                          <p:cBhvr>
                                            <p:cTn id="68" dur="200" fill="hold"/>
                                            <p:tgtEl>
                                              <p:spTgt spid="71"/>
                                            </p:tgtEl>
                                            <p:attrNameLst>
                                              <p:attrName>ppt_h</p:attrName>
                                            </p:attrNameLst>
                                          </p:cBhvr>
                                          <p:tavLst>
                                            <p:tav tm="0">
                                              <p:val>
                                                <p:fltVal val="0"/>
                                              </p:val>
                                            </p:tav>
                                            <p:tav tm="100000">
                                              <p:val>
                                                <p:strVal val="#ppt_h"/>
                                              </p:val>
                                            </p:tav>
                                          </p:tavLst>
                                        </p:anim>
                                      </p:childTnLst>
                                    </p:cTn>
                                  </p:par>
                                  <p:par>
                                    <p:cTn id="69" presetID="6" presetClass="emph" presetSubtype="0" fill="hold" nodeType="withEffect" p14:presetBounceEnd="99000">
                                      <p:stCondLst>
                                        <p:cond delay="1000"/>
                                      </p:stCondLst>
                                      <p:childTnLst>
                                        <p:animScale p14:bounceEnd="99000">
                                          <p:cBhvr>
                                            <p:cTn id="70" dur="1000" fill="hold"/>
                                            <p:tgtEl>
                                              <p:spTgt spid="71"/>
                                            </p:tgtEl>
                                          </p:cBhvr>
                                          <p:by x="110000" y="110000"/>
                                        </p:animScale>
                                      </p:childTnLst>
                                    </p:cTn>
                                  </p:par>
                                  <p:par>
                                    <p:cTn id="71" presetID="64" presetClass="path" presetSubtype="0" decel="100000" fill="hold" nodeType="withEffect">
                                      <p:stCondLst>
                                        <p:cond delay="1000"/>
                                      </p:stCondLst>
                                      <p:childTnLst>
                                        <p:animMotion origin="layout" path="M 3.95833E-6 0.43657 L 3.95833E-6 3.33333E-6 " pathEditMode="relative" rAng="0" ptsTypes="AA">
                                          <p:cBhvr>
                                            <p:cTn id="72" dur="250" fill="hold"/>
                                            <p:tgtEl>
                                              <p:spTgt spid="71"/>
                                            </p:tgtEl>
                                            <p:attrNameLst>
                                              <p:attrName>ppt_x</p:attrName>
                                              <p:attrName>ppt_y</p:attrName>
                                            </p:attrNameLst>
                                          </p:cBhvr>
                                          <p:rCtr x="0" y="-21829"/>
                                        </p:animMotion>
                                      </p:childTnLst>
                                    </p:cTn>
                                  </p:par>
                                  <p:par>
                                    <p:cTn id="73" presetID="6" presetClass="emph" presetSubtype="0" accel="50000" decel="50000" fill="hold" nodeType="withEffect">
                                      <p:stCondLst>
                                        <p:cond delay="1000"/>
                                      </p:stCondLst>
                                      <p:childTnLst>
                                        <p:animScale>
                                          <p:cBhvr>
                                            <p:cTn id="74" dur="250" fill="hold"/>
                                            <p:tgtEl>
                                              <p:spTgt spid="71"/>
                                            </p:tgtEl>
                                          </p:cBhvr>
                                          <p:by x="91000" y="91000"/>
                                        </p:animScale>
                                      </p:childTnLst>
                                    </p:cTn>
                                  </p:par>
                                  <p:par>
                                    <p:cTn id="75" presetID="10" presetClass="entr" presetSubtype="0" fill="hold" grpId="0" nodeType="withEffect">
                                      <p:stCondLst>
                                        <p:cond delay="250"/>
                                      </p:stCondLst>
                                      <p:childTnLst>
                                        <p:set>
                                          <p:cBhvr>
                                            <p:cTn id="76" dur="1" fill="hold">
                                              <p:stCondLst>
                                                <p:cond delay="0"/>
                                              </p:stCondLst>
                                            </p:cTn>
                                            <p:tgtEl>
                                              <p:spTgt spid="183"/>
                                            </p:tgtEl>
                                            <p:attrNameLst>
                                              <p:attrName>style.visibility</p:attrName>
                                            </p:attrNameLst>
                                          </p:cBhvr>
                                          <p:to>
                                            <p:strVal val="visible"/>
                                          </p:to>
                                        </p:set>
                                        <p:animEffect transition="in" filter="fade">
                                          <p:cBhvr>
                                            <p:cTn id="77" dur="500"/>
                                            <p:tgtEl>
                                              <p:spTgt spid="183"/>
                                            </p:tgtEl>
                                          </p:cBhvr>
                                        </p:animEffect>
                                      </p:childTnLst>
                                    </p:cTn>
                                  </p:par>
                                  <p:par>
                                    <p:cTn id="78" presetID="10" presetClass="entr" presetSubtype="0" fill="hold" grpId="0" nodeType="withEffect" nodePh="1">
                                      <p:stCondLst>
                                        <p:cond delay="350"/>
                                      </p:stCondLst>
                                      <p:endCondLst>
                                        <p:cond evt="begin" delay="0">
                                          <p:tn val="78"/>
                                        </p:cond>
                                      </p:endCondLst>
                                      <p:childTnLst>
                                        <p:set>
                                          <p:cBhvr>
                                            <p:cTn id="79" dur="1" fill="hold">
                                              <p:stCondLst>
                                                <p:cond delay="0"/>
                                              </p:stCondLst>
                                            </p:cTn>
                                            <p:tgtEl>
                                              <p:spTgt spid="184"/>
                                            </p:tgtEl>
                                            <p:attrNameLst>
                                              <p:attrName>style.visibility</p:attrName>
                                            </p:attrNameLst>
                                          </p:cBhvr>
                                          <p:to>
                                            <p:strVal val="visible"/>
                                          </p:to>
                                        </p:set>
                                        <p:animEffect transition="in" filter="fade">
                                          <p:cBhvr>
                                            <p:cTn id="80" dur="500"/>
                                            <p:tgtEl>
                                              <p:spTgt spid="184"/>
                                            </p:tgtEl>
                                          </p:cBhvr>
                                        </p:animEffect>
                                      </p:childTnLst>
                                    </p:cTn>
                                  </p:par>
                                  <p:par>
                                    <p:cTn id="81" presetID="17" presetClass="entr" presetSubtype="8" fill="hold" nodeType="withEffect">
                                      <p:stCondLst>
                                        <p:cond delay="300"/>
                                      </p:stCondLst>
                                      <p:childTnLst>
                                        <p:set>
                                          <p:cBhvr>
                                            <p:cTn id="82" dur="1" fill="hold">
                                              <p:stCondLst>
                                                <p:cond delay="0"/>
                                              </p:stCondLst>
                                            </p:cTn>
                                            <p:tgtEl>
                                              <p:spTgt spid="2"/>
                                            </p:tgtEl>
                                            <p:attrNameLst>
                                              <p:attrName>style.visibility</p:attrName>
                                            </p:attrNameLst>
                                          </p:cBhvr>
                                          <p:to>
                                            <p:strVal val="visible"/>
                                          </p:to>
                                        </p:set>
                                        <p:anim calcmode="lin" valueType="num">
                                          <p:cBhvr>
                                            <p:cTn id="83" dur="500" fill="hold"/>
                                            <p:tgtEl>
                                              <p:spTgt spid="2"/>
                                            </p:tgtEl>
                                            <p:attrNameLst>
                                              <p:attrName>ppt_x</p:attrName>
                                            </p:attrNameLst>
                                          </p:cBhvr>
                                          <p:tavLst>
                                            <p:tav tm="0">
                                              <p:val>
                                                <p:strVal val="#ppt_x-#ppt_w/2"/>
                                              </p:val>
                                            </p:tav>
                                            <p:tav tm="100000">
                                              <p:val>
                                                <p:strVal val="#ppt_x"/>
                                              </p:val>
                                            </p:tav>
                                          </p:tavLst>
                                        </p:anim>
                                        <p:anim calcmode="lin" valueType="num">
                                          <p:cBhvr>
                                            <p:cTn id="84" dur="500" fill="hold"/>
                                            <p:tgtEl>
                                              <p:spTgt spid="2"/>
                                            </p:tgtEl>
                                            <p:attrNameLst>
                                              <p:attrName>ppt_y</p:attrName>
                                            </p:attrNameLst>
                                          </p:cBhvr>
                                          <p:tavLst>
                                            <p:tav tm="0">
                                              <p:val>
                                                <p:strVal val="#ppt_y"/>
                                              </p:val>
                                            </p:tav>
                                            <p:tav tm="100000">
                                              <p:val>
                                                <p:strVal val="#ppt_y"/>
                                              </p:val>
                                            </p:tav>
                                          </p:tavLst>
                                        </p:anim>
                                        <p:anim calcmode="lin" valueType="num">
                                          <p:cBhvr>
                                            <p:cTn id="85" dur="500" fill="hold"/>
                                            <p:tgtEl>
                                              <p:spTgt spid="2"/>
                                            </p:tgtEl>
                                            <p:attrNameLst>
                                              <p:attrName>ppt_w</p:attrName>
                                            </p:attrNameLst>
                                          </p:cBhvr>
                                          <p:tavLst>
                                            <p:tav tm="0">
                                              <p:val>
                                                <p:fltVal val="0"/>
                                              </p:val>
                                            </p:tav>
                                            <p:tav tm="100000">
                                              <p:val>
                                                <p:strVal val="#ppt_w"/>
                                              </p:val>
                                            </p:tav>
                                          </p:tavLst>
                                        </p:anim>
                                        <p:anim calcmode="lin" valueType="num">
                                          <p:cBhvr>
                                            <p:cTn id="86" dur="500" fill="hold"/>
                                            <p:tgtEl>
                                              <p:spTgt spid="2"/>
                                            </p:tgtEl>
                                            <p:attrNameLst>
                                              <p:attrName>ppt_h</p:attrName>
                                            </p:attrNameLst>
                                          </p:cBhvr>
                                          <p:tavLst>
                                            <p:tav tm="0">
                                              <p:val>
                                                <p:strVal val="#ppt_h"/>
                                              </p:val>
                                            </p:tav>
                                            <p:tav tm="100000">
                                              <p:val>
                                                <p:strVal val="#ppt_h"/>
                                              </p:val>
                                            </p:tav>
                                          </p:tavLst>
                                        </p:anim>
                                      </p:childTnLst>
                                    </p:cTn>
                                  </p:par>
                                  <p:par>
                                    <p:cTn id="87" presetID="16" presetClass="entr" presetSubtype="42" fill="hold" nodeType="withEffect">
                                      <p:stCondLst>
                                        <p:cond delay="300"/>
                                      </p:stCondLst>
                                      <p:childTnLst>
                                        <p:set>
                                          <p:cBhvr>
                                            <p:cTn id="88" dur="1" fill="hold">
                                              <p:stCondLst>
                                                <p:cond delay="0"/>
                                              </p:stCondLst>
                                            </p:cTn>
                                            <p:tgtEl>
                                              <p:spTgt spid="15"/>
                                            </p:tgtEl>
                                            <p:attrNameLst>
                                              <p:attrName>style.visibility</p:attrName>
                                            </p:attrNameLst>
                                          </p:cBhvr>
                                          <p:to>
                                            <p:strVal val="visible"/>
                                          </p:to>
                                        </p:set>
                                        <p:animEffect transition="in" filter="barn(outHorizontal)">
                                          <p:cBhvr>
                                            <p:cTn id="89" dur="250"/>
                                            <p:tgtEl>
                                              <p:spTgt spid="15"/>
                                            </p:tgtEl>
                                          </p:cBhvr>
                                        </p:animEffect>
                                      </p:childTnLst>
                                    </p:cTn>
                                  </p:par>
                                  <p:par>
                                    <p:cTn id="90" presetID="10" presetClass="entr" presetSubtype="0" fill="hold" grpId="2" nodeType="withEffect">
                                      <p:stCondLst>
                                        <p:cond delay="300"/>
                                      </p:stCondLst>
                                      <p:childTnLst>
                                        <p:set>
                                          <p:cBhvr>
                                            <p:cTn id="91" dur="1" fill="hold">
                                              <p:stCondLst>
                                                <p:cond delay="0"/>
                                              </p:stCondLst>
                                            </p:cTn>
                                            <p:tgtEl>
                                              <p:spTgt spid="14"/>
                                            </p:tgtEl>
                                            <p:attrNameLst>
                                              <p:attrName>style.visibility</p:attrName>
                                            </p:attrNameLst>
                                          </p:cBhvr>
                                          <p:to>
                                            <p:strVal val="visible"/>
                                          </p:to>
                                        </p:set>
                                        <p:animEffect transition="in" filter="fade">
                                          <p:cBhvr>
                                            <p:cTn id="92" dur="500"/>
                                            <p:tgtEl>
                                              <p:spTgt spid="14"/>
                                            </p:tgtEl>
                                          </p:cBhvr>
                                        </p:animEffect>
                                      </p:childTnLst>
                                    </p:cTn>
                                  </p:par>
                                  <p:par>
                                    <p:cTn id="93" presetID="35" presetClass="path" presetSubtype="0" decel="100000" fill="hold" grpId="3" nodeType="withEffect">
                                      <p:stCondLst>
                                        <p:cond delay="300"/>
                                      </p:stCondLst>
                                      <p:childTnLst>
                                        <p:animMotion origin="layout" path="M -1.875E-6 -2.22222E-6 L 0.00938 -2.22222E-6 " pathEditMode="relative" rAng="0" ptsTypes="AA">
                                          <p:cBhvr>
                                            <p:cTn id="94" dur="500" spd="-100000" fill="hold"/>
                                            <p:tgtEl>
                                              <p:spTgt spid="1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4" grpId="1" animBg="1"/>
          <p:bldP spid="74" grpId="2" animBg="1"/>
          <p:bldP spid="9" grpId="0" animBg="1"/>
          <p:bldP spid="9" grpId="1" animBg="1"/>
          <p:bldP spid="9" grpId="2" animBg="1"/>
          <p:bldP spid="183" grpId="0"/>
          <p:bldP spid="184"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184"/>
                            </p:tgtEl>
                            <p:attrNameLst>
                              <p:attrName>style.visibility</p:attrName>
                            </p:attrNameLst>
                          </p:cBhvr>
                          <p:to>
                            <p:strVal val="visible"/>
                          </p:to>
                        </p:set>
                        <p:animEffect transition="in" filter="fade">
                          <p:cBhvr>
                            <p:cTn dur="500"/>
                            <p:tgtEl>
                              <p:spTgt spid="184"/>
                            </p:tgtEl>
                          </p:cBhvr>
                        </p:animEffect>
                      </p:childTnLst>
                    </p:cTn>
                  </p:par>
                </p:tnLst>
              </p:tmpl>
            </p:tmplLst>
          </p:bldP>
          <p:bldP spid="92" grpId="0"/>
          <p:bldP spid="14" grpId="0"/>
          <p:bldP spid="14" grpId="1"/>
          <p:bldP spid="14" grpId="2"/>
          <p:bldP spid="14"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92"/>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1" presetClass="entr" presetSubtype="0" fill="hold" nodeType="withEffect">
                                      <p:stCondLst>
                                        <p:cond delay="600"/>
                                      </p:stCondLst>
                                      <p:childTnLst>
                                        <p:set>
                                          <p:cBhvr>
                                            <p:cTn id="22" dur="1" fill="hold">
                                              <p:stCondLst>
                                                <p:cond delay="0"/>
                                              </p:stCondLst>
                                            </p:cTn>
                                            <p:tgtEl>
                                              <p:spTgt spid="108"/>
                                            </p:tgtEl>
                                            <p:attrNameLst>
                                              <p:attrName>style.visibility</p:attrName>
                                            </p:attrNameLst>
                                          </p:cBhvr>
                                          <p:to>
                                            <p:strVal val="visible"/>
                                          </p:to>
                                        </p:set>
                                      </p:childTnLst>
                                    </p:cTn>
                                  </p:par>
                                  <p:par>
                                    <p:cTn id="23" presetID="8" presetClass="emph" presetSubtype="0" fill="hold" nodeType="withEffect">
                                      <p:stCondLst>
                                        <p:cond delay="590"/>
                                      </p:stCondLst>
                                      <p:childTnLst>
                                        <p:animRot by="-10800000">
                                          <p:cBhvr>
                                            <p:cTn id="24" dur="10" fill="hold"/>
                                            <p:tgtEl>
                                              <p:spTgt spid="108"/>
                                            </p:tgtEl>
                                            <p:attrNameLst>
                                              <p:attrName>r</p:attrName>
                                            </p:attrNameLst>
                                          </p:cBhvr>
                                        </p:animRot>
                                      </p:childTnLst>
                                    </p:cTn>
                                  </p:par>
                                  <p:par>
                                    <p:cTn id="25" presetID="8" presetClass="emph" presetSubtype="0" accel="52000" fill="hold" nodeType="withEffect">
                                      <p:stCondLst>
                                        <p:cond delay="600"/>
                                      </p:stCondLst>
                                      <p:childTnLst>
                                        <p:animRot by="10800000">
                                          <p:cBhvr>
                                            <p:cTn id="26" dur="1250" fill="hold"/>
                                            <p:tgtEl>
                                              <p:spTgt spid="108"/>
                                            </p:tgtEl>
                                            <p:attrNameLst>
                                              <p:attrName>r</p:attrName>
                                            </p:attrNameLst>
                                          </p:cBhvr>
                                        </p:animRot>
                                      </p:childTnLst>
                                    </p:cTn>
                                  </p:par>
                                  <p:par>
                                    <p:cTn id="27" presetID="64" presetClass="path" presetSubtype="0" accel="50000" decel="50000" fill="hold" nodeType="withEffect">
                                      <p:stCondLst>
                                        <p:cond delay="600"/>
                                      </p:stCondLst>
                                      <p:childTnLst>
                                        <p:animMotion origin="layout" path="M -2.70833E-6 0.36042 L -2.70833E-6 3.7037E-7 " pathEditMode="relative" rAng="0" ptsTypes="AA">
                                          <p:cBhvr>
                                            <p:cTn id="28" dur="500" fill="hold"/>
                                            <p:tgtEl>
                                              <p:spTgt spid="108"/>
                                            </p:tgtEl>
                                            <p:attrNameLst>
                                              <p:attrName>ppt_x</p:attrName>
                                              <p:attrName>ppt_y</p:attrName>
                                            </p:attrNameLst>
                                          </p:cBhvr>
                                          <p:rCtr x="0" y="-18032"/>
                                        </p:animMotion>
                                      </p:childTnLst>
                                    </p:cTn>
                                  </p:par>
                                  <p:par>
                                    <p:cTn id="29" presetID="23" presetClass="entr" presetSubtype="16" fill="hold" grpId="0" nodeType="withEffect">
                                      <p:stCondLst>
                                        <p:cond delay="1250"/>
                                      </p:stCondLst>
                                      <p:childTnLst>
                                        <p:set>
                                          <p:cBhvr>
                                            <p:cTn id="30" dur="1" fill="hold">
                                              <p:stCondLst>
                                                <p:cond delay="0"/>
                                              </p:stCondLst>
                                            </p:cTn>
                                            <p:tgtEl>
                                              <p:spTgt spid="74"/>
                                            </p:tgtEl>
                                            <p:attrNameLst>
                                              <p:attrName>style.visibility</p:attrName>
                                            </p:attrNameLst>
                                          </p:cBhvr>
                                          <p:to>
                                            <p:strVal val="visible"/>
                                          </p:to>
                                        </p:set>
                                        <p:anim calcmode="lin" valueType="num">
                                          <p:cBhvr>
                                            <p:cTn id="31" dur="250" fill="hold"/>
                                            <p:tgtEl>
                                              <p:spTgt spid="74"/>
                                            </p:tgtEl>
                                            <p:attrNameLst>
                                              <p:attrName>ppt_w</p:attrName>
                                            </p:attrNameLst>
                                          </p:cBhvr>
                                          <p:tavLst>
                                            <p:tav tm="0">
                                              <p:val>
                                                <p:fltVal val="0"/>
                                              </p:val>
                                            </p:tav>
                                            <p:tav tm="100000">
                                              <p:val>
                                                <p:strVal val="#ppt_w"/>
                                              </p:val>
                                            </p:tav>
                                          </p:tavLst>
                                        </p:anim>
                                        <p:anim calcmode="lin" valueType="num">
                                          <p:cBhvr>
                                            <p:cTn id="32" dur="250" fill="hold"/>
                                            <p:tgtEl>
                                              <p:spTgt spid="74"/>
                                            </p:tgtEl>
                                            <p:attrNameLst>
                                              <p:attrName>ppt_h</p:attrName>
                                            </p:attrNameLst>
                                          </p:cBhvr>
                                          <p:tavLst>
                                            <p:tav tm="0">
                                              <p:val>
                                                <p:fltVal val="0"/>
                                              </p:val>
                                            </p:tav>
                                            <p:tav tm="100000">
                                              <p:val>
                                                <p:strVal val="#ppt_h"/>
                                              </p:val>
                                            </p:tav>
                                          </p:tavLst>
                                        </p:anim>
                                      </p:childTnLst>
                                    </p:cTn>
                                  </p:par>
                                  <p:par>
                                    <p:cTn id="33" presetID="6" presetClass="emph" presetSubtype="0" fill="hold" grpId="1" nodeType="withEffect">
                                      <p:stCondLst>
                                        <p:cond delay="1250"/>
                                      </p:stCondLst>
                                      <p:childTnLst>
                                        <p:animScale>
                                          <p:cBhvr>
                                            <p:cTn id="34" dur="1000" fill="hold"/>
                                            <p:tgtEl>
                                              <p:spTgt spid="74"/>
                                            </p:tgtEl>
                                          </p:cBhvr>
                                          <p:by x="110000" y="110000"/>
                                        </p:animScale>
                                      </p:childTnLst>
                                    </p:cTn>
                                  </p:par>
                                  <p:par>
                                    <p:cTn id="35" presetID="6" presetClass="emph" presetSubtype="0" fill="hold" grpId="2" nodeType="withEffect">
                                      <p:stCondLst>
                                        <p:cond delay="1250"/>
                                      </p:stCondLst>
                                      <p:childTnLst>
                                        <p:animScale>
                                          <p:cBhvr>
                                            <p:cTn id="36" dur="250" fill="hold"/>
                                            <p:tgtEl>
                                              <p:spTgt spid="74"/>
                                            </p:tgtEl>
                                          </p:cBhvr>
                                          <p:by x="91000" y="91000"/>
                                        </p:animScale>
                                      </p:childTnLst>
                                    </p:cTn>
                                  </p:par>
                                  <p:par>
                                    <p:cTn id="37" presetID="23" presetClass="entr" presetSubtype="16" fill="hold" grpId="0" nodeType="withEffect">
                                      <p:stCondLst>
                                        <p:cond delay="600"/>
                                      </p:stCondLst>
                                      <p:childTnLst>
                                        <p:set>
                                          <p:cBhvr>
                                            <p:cTn id="38" dur="1" fill="hold">
                                              <p:stCondLst>
                                                <p:cond delay="0"/>
                                              </p:stCondLst>
                                            </p:cTn>
                                            <p:tgtEl>
                                              <p:spTgt spid="9"/>
                                            </p:tgtEl>
                                            <p:attrNameLst>
                                              <p:attrName>style.visibility</p:attrName>
                                            </p:attrNameLst>
                                          </p:cBhvr>
                                          <p:to>
                                            <p:strVal val="visible"/>
                                          </p:to>
                                        </p:set>
                                        <p:anim calcmode="lin" valueType="num">
                                          <p:cBhvr>
                                            <p:cTn id="39" dur="250" fill="hold"/>
                                            <p:tgtEl>
                                              <p:spTgt spid="9"/>
                                            </p:tgtEl>
                                            <p:attrNameLst>
                                              <p:attrName>ppt_w</p:attrName>
                                            </p:attrNameLst>
                                          </p:cBhvr>
                                          <p:tavLst>
                                            <p:tav tm="0">
                                              <p:val>
                                                <p:fltVal val="0"/>
                                              </p:val>
                                            </p:tav>
                                            <p:tav tm="100000">
                                              <p:val>
                                                <p:strVal val="#ppt_w"/>
                                              </p:val>
                                            </p:tav>
                                          </p:tavLst>
                                        </p:anim>
                                        <p:anim calcmode="lin" valueType="num">
                                          <p:cBhvr>
                                            <p:cTn id="40" dur="250" fill="hold"/>
                                            <p:tgtEl>
                                              <p:spTgt spid="9"/>
                                            </p:tgtEl>
                                            <p:attrNameLst>
                                              <p:attrName>ppt_h</p:attrName>
                                            </p:attrNameLst>
                                          </p:cBhvr>
                                          <p:tavLst>
                                            <p:tav tm="0">
                                              <p:val>
                                                <p:fltVal val="0"/>
                                              </p:val>
                                            </p:tav>
                                            <p:tav tm="100000">
                                              <p:val>
                                                <p:strVal val="#ppt_h"/>
                                              </p:val>
                                            </p:tav>
                                          </p:tavLst>
                                        </p:anim>
                                      </p:childTnLst>
                                    </p:cTn>
                                  </p:par>
                                  <p:par>
                                    <p:cTn id="41" presetID="6" presetClass="emph" presetSubtype="0" fill="hold" grpId="1" nodeType="withEffect">
                                      <p:stCondLst>
                                        <p:cond delay="600"/>
                                      </p:stCondLst>
                                      <p:childTnLst>
                                        <p:animScale>
                                          <p:cBhvr>
                                            <p:cTn id="42" dur="1000" fill="hold"/>
                                            <p:tgtEl>
                                              <p:spTgt spid="9"/>
                                            </p:tgtEl>
                                          </p:cBhvr>
                                          <p:by x="110000" y="110000"/>
                                        </p:animScale>
                                      </p:childTnLst>
                                    </p:cTn>
                                  </p:par>
                                  <p:par>
                                    <p:cTn id="43" presetID="6" presetClass="emph" presetSubtype="0" fill="hold" grpId="2" nodeType="withEffect">
                                      <p:stCondLst>
                                        <p:cond delay="600"/>
                                      </p:stCondLst>
                                      <p:childTnLst>
                                        <p:animScale>
                                          <p:cBhvr>
                                            <p:cTn id="44" dur="250" fill="hold"/>
                                            <p:tgtEl>
                                              <p:spTgt spid="9"/>
                                            </p:tgtEl>
                                          </p:cBhvr>
                                          <p:by x="91000" y="91000"/>
                                        </p:animScale>
                                      </p:childTnLst>
                                    </p:cTn>
                                  </p:par>
                                  <p:par>
                                    <p:cTn id="45" presetID="23" presetClass="entr" presetSubtype="16" fill="hold" nodeType="withEffect">
                                      <p:stCondLst>
                                        <p:cond delay="600"/>
                                      </p:stCondLst>
                                      <p:childTnLst>
                                        <p:set>
                                          <p:cBhvr>
                                            <p:cTn id="46" dur="1" fill="hold">
                                              <p:stCondLst>
                                                <p:cond delay="0"/>
                                              </p:stCondLst>
                                            </p:cTn>
                                            <p:tgtEl>
                                              <p:spTgt spid="112"/>
                                            </p:tgtEl>
                                            <p:attrNameLst>
                                              <p:attrName>style.visibility</p:attrName>
                                            </p:attrNameLst>
                                          </p:cBhvr>
                                          <p:to>
                                            <p:strVal val="visible"/>
                                          </p:to>
                                        </p:set>
                                        <p:anim calcmode="lin" valueType="num">
                                          <p:cBhvr>
                                            <p:cTn id="47" dur="200" fill="hold"/>
                                            <p:tgtEl>
                                              <p:spTgt spid="112"/>
                                            </p:tgtEl>
                                            <p:attrNameLst>
                                              <p:attrName>ppt_w</p:attrName>
                                            </p:attrNameLst>
                                          </p:cBhvr>
                                          <p:tavLst>
                                            <p:tav tm="0">
                                              <p:val>
                                                <p:fltVal val="0"/>
                                              </p:val>
                                            </p:tav>
                                            <p:tav tm="100000">
                                              <p:val>
                                                <p:strVal val="#ppt_w"/>
                                              </p:val>
                                            </p:tav>
                                          </p:tavLst>
                                        </p:anim>
                                        <p:anim calcmode="lin" valueType="num">
                                          <p:cBhvr>
                                            <p:cTn id="48" dur="200" fill="hold"/>
                                            <p:tgtEl>
                                              <p:spTgt spid="112"/>
                                            </p:tgtEl>
                                            <p:attrNameLst>
                                              <p:attrName>ppt_h</p:attrName>
                                            </p:attrNameLst>
                                          </p:cBhvr>
                                          <p:tavLst>
                                            <p:tav tm="0">
                                              <p:val>
                                                <p:fltVal val="0"/>
                                              </p:val>
                                            </p:tav>
                                            <p:tav tm="100000">
                                              <p:val>
                                                <p:strVal val="#ppt_h"/>
                                              </p:val>
                                            </p:tav>
                                          </p:tavLst>
                                        </p:anim>
                                      </p:childTnLst>
                                    </p:cTn>
                                  </p:par>
                                  <p:par>
                                    <p:cTn id="49" presetID="6" presetClass="emph" presetSubtype="0" fill="hold" nodeType="withEffect">
                                      <p:stCondLst>
                                        <p:cond delay="600"/>
                                      </p:stCondLst>
                                      <p:childTnLst>
                                        <p:animScale>
                                          <p:cBhvr>
                                            <p:cTn id="50" dur="1000" fill="hold"/>
                                            <p:tgtEl>
                                              <p:spTgt spid="112"/>
                                            </p:tgtEl>
                                          </p:cBhvr>
                                          <p:by x="110000" y="110000"/>
                                        </p:animScale>
                                      </p:childTnLst>
                                    </p:cTn>
                                  </p:par>
                                  <p:par>
                                    <p:cTn id="51" presetID="64" presetClass="path" presetSubtype="0" decel="100000" fill="hold" nodeType="withEffect">
                                      <p:stCondLst>
                                        <p:cond delay="600"/>
                                      </p:stCondLst>
                                      <p:childTnLst>
                                        <p:animMotion origin="layout" path="M 1.66667E-6 0.43657 L 1.66667E-6 1.11111E-6 " pathEditMode="relative" rAng="0" ptsTypes="AA">
                                          <p:cBhvr>
                                            <p:cTn id="52" dur="250" fill="hold"/>
                                            <p:tgtEl>
                                              <p:spTgt spid="112"/>
                                            </p:tgtEl>
                                            <p:attrNameLst>
                                              <p:attrName>ppt_x</p:attrName>
                                              <p:attrName>ppt_y</p:attrName>
                                            </p:attrNameLst>
                                          </p:cBhvr>
                                          <p:rCtr x="0" y="-21829"/>
                                        </p:animMotion>
                                      </p:childTnLst>
                                    </p:cTn>
                                  </p:par>
                                  <p:par>
                                    <p:cTn id="53" presetID="6" presetClass="emph" presetSubtype="0" accel="50000" decel="50000" fill="hold" nodeType="withEffect">
                                      <p:stCondLst>
                                        <p:cond delay="600"/>
                                      </p:stCondLst>
                                      <p:childTnLst>
                                        <p:animScale>
                                          <p:cBhvr>
                                            <p:cTn id="54" dur="250" fill="hold"/>
                                            <p:tgtEl>
                                              <p:spTgt spid="112"/>
                                            </p:tgtEl>
                                          </p:cBhvr>
                                          <p:by x="91000" y="91000"/>
                                        </p:animScale>
                                      </p:childTnLst>
                                    </p:cTn>
                                  </p:par>
                                  <p:par>
                                    <p:cTn id="55" presetID="23" presetClass="entr" presetSubtype="16" fill="hold" nodeType="withEffect">
                                      <p:stCondLst>
                                        <p:cond delay="800"/>
                                      </p:stCondLst>
                                      <p:childTnLst>
                                        <p:set>
                                          <p:cBhvr>
                                            <p:cTn id="56" dur="1" fill="hold">
                                              <p:stCondLst>
                                                <p:cond delay="0"/>
                                              </p:stCondLst>
                                            </p:cTn>
                                            <p:tgtEl>
                                              <p:spTgt spid="70"/>
                                            </p:tgtEl>
                                            <p:attrNameLst>
                                              <p:attrName>style.visibility</p:attrName>
                                            </p:attrNameLst>
                                          </p:cBhvr>
                                          <p:to>
                                            <p:strVal val="visible"/>
                                          </p:to>
                                        </p:set>
                                        <p:anim calcmode="lin" valueType="num">
                                          <p:cBhvr>
                                            <p:cTn id="57" dur="200" fill="hold"/>
                                            <p:tgtEl>
                                              <p:spTgt spid="70"/>
                                            </p:tgtEl>
                                            <p:attrNameLst>
                                              <p:attrName>ppt_w</p:attrName>
                                            </p:attrNameLst>
                                          </p:cBhvr>
                                          <p:tavLst>
                                            <p:tav tm="0">
                                              <p:val>
                                                <p:fltVal val="0"/>
                                              </p:val>
                                            </p:tav>
                                            <p:tav tm="100000">
                                              <p:val>
                                                <p:strVal val="#ppt_w"/>
                                              </p:val>
                                            </p:tav>
                                          </p:tavLst>
                                        </p:anim>
                                        <p:anim calcmode="lin" valueType="num">
                                          <p:cBhvr>
                                            <p:cTn id="58" dur="200" fill="hold"/>
                                            <p:tgtEl>
                                              <p:spTgt spid="70"/>
                                            </p:tgtEl>
                                            <p:attrNameLst>
                                              <p:attrName>ppt_h</p:attrName>
                                            </p:attrNameLst>
                                          </p:cBhvr>
                                          <p:tavLst>
                                            <p:tav tm="0">
                                              <p:val>
                                                <p:fltVal val="0"/>
                                              </p:val>
                                            </p:tav>
                                            <p:tav tm="100000">
                                              <p:val>
                                                <p:strVal val="#ppt_h"/>
                                              </p:val>
                                            </p:tav>
                                          </p:tavLst>
                                        </p:anim>
                                      </p:childTnLst>
                                    </p:cTn>
                                  </p:par>
                                  <p:par>
                                    <p:cTn id="59" presetID="6" presetClass="emph" presetSubtype="0" fill="hold" nodeType="withEffect">
                                      <p:stCondLst>
                                        <p:cond delay="800"/>
                                      </p:stCondLst>
                                      <p:childTnLst>
                                        <p:animScale>
                                          <p:cBhvr>
                                            <p:cTn id="60" dur="1000" fill="hold"/>
                                            <p:tgtEl>
                                              <p:spTgt spid="70"/>
                                            </p:tgtEl>
                                          </p:cBhvr>
                                          <p:by x="110000" y="110000"/>
                                        </p:animScale>
                                      </p:childTnLst>
                                    </p:cTn>
                                  </p:par>
                                  <p:par>
                                    <p:cTn id="61" presetID="64" presetClass="path" presetSubtype="0" decel="100000" fill="hold" nodeType="withEffect">
                                      <p:stCondLst>
                                        <p:cond delay="800"/>
                                      </p:stCondLst>
                                      <p:childTnLst>
                                        <p:animMotion origin="layout" path="M 1.45833E-6 0.43657 L 1.45833E-6 2.96296E-6 " pathEditMode="relative" rAng="0" ptsTypes="AA">
                                          <p:cBhvr>
                                            <p:cTn id="62" dur="250" fill="hold"/>
                                            <p:tgtEl>
                                              <p:spTgt spid="70"/>
                                            </p:tgtEl>
                                            <p:attrNameLst>
                                              <p:attrName>ppt_x</p:attrName>
                                              <p:attrName>ppt_y</p:attrName>
                                            </p:attrNameLst>
                                          </p:cBhvr>
                                          <p:rCtr x="0" y="-21829"/>
                                        </p:animMotion>
                                      </p:childTnLst>
                                    </p:cTn>
                                  </p:par>
                                  <p:par>
                                    <p:cTn id="63" presetID="6" presetClass="emph" presetSubtype="0" accel="50000" decel="50000" fill="hold" nodeType="withEffect">
                                      <p:stCondLst>
                                        <p:cond delay="800"/>
                                      </p:stCondLst>
                                      <p:childTnLst>
                                        <p:animScale>
                                          <p:cBhvr>
                                            <p:cTn id="64" dur="250" fill="hold"/>
                                            <p:tgtEl>
                                              <p:spTgt spid="70"/>
                                            </p:tgtEl>
                                          </p:cBhvr>
                                          <p:by x="91000" y="91000"/>
                                        </p:animScale>
                                      </p:childTnLst>
                                    </p:cTn>
                                  </p:par>
                                  <p:par>
                                    <p:cTn id="65" presetID="23" presetClass="entr" presetSubtype="16" fill="hold" nodeType="withEffect">
                                      <p:stCondLst>
                                        <p:cond delay="1000"/>
                                      </p:stCondLst>
                                      <p:childTnLst>
                                        <p:set>
                                          <p:cBhvr>
                                            <p:cTn id="66" dur="1" fill="hold">
                                              <p:stCondLst>
                                                <p:cond delay="0"/>
                                              </p:stCondLst>
                                            </p:cTn>
                                            <p:tgtEl>
                                              <p:spTgt spid="71"/>
                                            </p:tgtEl>
                                            <p:attrNameLst>
                                              <p:attrName>style.visibility</p:attrName>
                                            </p:attrNameLst>
                                          </p:cBhvr>
                                          <p:to>
                                            <p:strVal val="visible"/>
                                          </p:to>
                                        </p:set>
                                        <p:anim calcmode="lin" valueType="num">
                                          <p:cBhvr>
                                            <p:cTn id="67" dur="200" fill="hold"/>
                                            <p:tgtEl>
                                              <p:spTgt spid="71"/>
                                            </p:tgtEl>
                                            <p:attrNameLst>
                                              <p:attrName>ppt_w</p:attrName>
                                            </p:attrNameLst>
                                          </p:cBhvr>
                                          <p:tavLst>
                                            <p:tav tm="0">
                                              <p:val>
                                                <p:fltVal val="0"/>
                                              </p:val>
                                            </p:tav>
                                            <p:tav tm="100000">
                                              <p:val>
                                                <p:strVal val="#ppt_w"/>
                                              </p:val>
                                            </p:tav>
                                          </p:tavLst>
                                        </p:anim>
                                        <p:anim calcmode="lin" valueType="num">
                                          <p:cBhvr>
                                            <p:cTn id="68" dur="200" fill="hold"/>
                                            <p:tgtEl>
                                              <p:spTgt spid="71"/>
                                            </p:tgtEl>
                                            <p:attrNameLst>
                                              <p:attrName>ppt_h</p:attrName>
                                            </p:attrNameLst>
                                          </p:cBhvr>
                                          <p:tavLst>
                                            <p:tav tm="0">
                                              <p:val>
                                                <p:fltVal val="0"/>
                                              </p:val>
                                            </p:tav>
                                            <p:tav tm="100000">
                                              <p:val>
                                                <p:strVal val="#ppt_h"/>
                                              </p:val>
                                            </p:tav>
                                          </p:tavLst>
                                        </p:anim>
                                      </p:childTnLst>
                                    </p:cTn>
                                  </p:par>
                                  <p:par>
                                    <p:cTn id="69" presetID="6" presetClass="emph" presetSubtype="0" fill="hold" nodeType="withEffect">
                                      <p:stCondLst>
                                        <p:cond delay="1000"/>
                                      </p:stCondLst>
                                      <p:childTnLst>
                                        <p:animScale>
                                          <p:cBhvr>
                                            <p:cTn id="70" dur="1000" fill="hold"/>
                                            <p:tgtEl>
                                              <p:spTgt spid="71"/>
                                            </p:tgtEl>
                                          </p:cBhvr>
                                          <p:by x="110000" y="110000"/>
                                        </p:animScale>
                                      </p:childTnLst>
                                    </p:cTn>
                                  </p:par>
                                  <p:par>
                                    <p:cTn id="71" presetID="64" presetClass="path" presetSubtype="0" decel="100000" fill="hold" nodeType="withEffect">
                                      <p:stCondLst>
                                        <p:cond delay="1000"/>
                                      </p:stCondLst>
                                      <p:childTnLst>
                                        <p:animMotion origin="layout" path="M 3.95833E-6 0.43657 L 3.95833E-6 3.33333E-6 " pathEditMode="relative" rAng="0" ptsTypes="AA">
                                          <p:cBhvr>
                                            <p:cTn id="72" dur="250" fill="hold"/>
                                            <p:tgtEl>
                                              <p:spTgt spid="71"/>
                                            </p:tgtEl>
                                            <p:attrNameLst>
                                              <p:attrName>ppt_x</p:attrName>
                                              <p:attrName>ppt_y</p:attrName>
                                            </p:attrNameLst>
                                          </p:cBhvr>
                                          <p:rCtr x="0" y="-21829"/>
                                        </p:animMotion>
                                      </p:childTnLst>
                                    </p:cTn>
                                  </p:par>
                                  <p:par>
                                    <p:cTn id="73" presetID="6" presetClass="emph" presetSubtype="0" accel="50000" decel="50000" fill="hold" nodeType="withEffect">
                                      <p:stCondLst>
                                        <p:cond delay="1000"/>
                                      </p:stCondLst>
                                      <p:childTnLst>
                                        <p:animScale>
                                          <p:cBhvr>
                                            <p:cTn id="74" dur="250" fill="hold"/>
                                            <p:tgtEl>
                                              <p:spTgt spid="71"/>
                                            </p:tgtEl>
                                          </p:cBhvr>
                                          <p:by x="91000" y="91000"/>
                                        </p:animScale>
                                      </p:childTnLst>
                                    </p:cTn>
                                  </p:par>
                                  <p:par>
                                    <p:cTn id="75" presetID="10" presetClass="entr" presetSubtype="0" fill="hold" grpId="0" nodeType="withEffect">
                                      <p:stCondLst>
                                        <p:cond delay="250"/>
                                      </p:stCondLst>
                                      <p:childTnLst>
                                        <p:set>
                                          <p:cBhvr>
                                            <p:cTn id="76" dur="1" fill="hold">
                                              <p:stCondLst>
                                                <p:cond delay="0"/>
                                              </p:stCondLst>
                                            </p:cTn>
                                            <p:tgtEl>
                                              <p:spTgt spid="183"/>
                                            </p:tgtEl>
                                            <p:attrNameLst>
                                              <p:attrName>style.visibility</p:attrName>
                                            </p:attrNameLst>
                                          </p:cBhvr>
                                          <p:to>
                                            <p:strVal val="visible"/>
                                          </p:to>
                                        </p:set>
                                        <p:animEffect transition="in" filter="fade">
                                          <p:cBhvr>
                                            <p:cTn id="77" dur="500"/>
                                            <p:tgtEl>
                                              <p:spTgt spid="183"/>
                                            </p:tgtEl>
                                          </p:cBhvr>
                                        </p:animEffect>
                                      </p:childTnLst>
                                    </p:cTn>
                                  </p:par>
                                  <p:par>
                                    <p:cTn id="78" presetID="10" presetClass="entr" presetSubtype="0" fill="hold" grpId="0" nodeType="withEffect" nodePh="1">
                                      <p:stCondLst>
                                        <p:cond delay="350"/>
                                      </p:stCondLst>
                                      <p:endCondLst>
                                        <p:cond evt="begin" delay="0">
                                          <p:tn val="78"/>
                                        </p:cond>
                                      </p:endCondLst>
                                      <p:childTnLst>
                                        <p:set>
                                          <p:cBhvr>
                                            <p:cTn id="79" dur="1" fill="hold">
                                              <p:stCondLst>
                                                <p:cond delay="0"/>
                                              </p:stCondLst>
                                            </p:cTn>
                                            <p:tgtEl>
                                              <p:spTgt spid="184"/>
                                            </p:tgtEl>
                                            <p:attrNameLst>
                                              <p:attrName>style.visibility</p:attrName>
                                            </p:attrNameLst>
                                          </p:cBhvr>
                                          <p:to>
                                            <p:strVal val="visible"/>
                                          </p:to>
                                        </p:set>
                                        <p:animEffect transition="in" filter="fade">
                                          <p:cBhvr>
                                            <p:cTn id="80" dur="500"/>
                                            <p:tgtEl>
                                              <p:spTgt spid="184"/>
                                            </p:tgtEl>
                                          </p:cBhvr>
                                        </p:animEffect>
                                      </p:childTnLst>
                                    </p:cTn>
                                  </p:par>
                                  <p:par>
                                    <p:cTn id="81" presetID="17" presetClass="entr" presetSubtype="8" fill="hold" nodeType="withEffect">
                                      <p:stCondLst>
                                        <p:cond delay="300"/>
                                      </p:stCondLst>
                                      <p:childTnLst>
                                        <p:set>
                                          <p:cBhvr>
                                            <p:cTn id="82" dur="1" fill="hold">
                                              <p:stCondLst>
                                                <p:cond delay="0"/>
                                              </p:stCondLst>
                                            </p:cTn>
                                            <p:tgtEl>
                                              <p:spTgt spid="2"/>
                                            </p:tgtEl>
                                            <p:attrNameLst>
                                              <p:attrName>style.visibility</p:attrName>
                                            </p:attrNameLst>
                                          </p:cBhvr>
                                          <p:to>
                                            <p:strVal val="visible"/>
                                          </p:to>
                                        </p:set>
                                        <p:anim calcmode="lin" valueType="num">
                                          <p:cBhvr>
                                            <p:cTn id="83" dur="500" fill="hold"/>
                                            <p:tgtEl>
                                              <p:spTgt spid="2"/>
                                            </p:tgtEl>
                                            <p:attrNameLst>
                                              <p:attrName>ppt_x</p:attrName>
                                            </p:attrNameLst>
                                          </p:cBhvr>
                                          <p:tavLst>
                                            <p:tav tm="0">
                                              <p:val>
                                                <p:strVal val="#ppt_x-#ppt_w/2"/>
                                              </p:val>
                                            </p:tav>
                                            <p:tav tm="100000">
                                              <p:val>
                                                <p:strVal val="#ppt_x"/>
                                              </p:val>
                                            </p:tav>
                                          </p:tavLst>
                                        </p:anim>
                                        <p:anim calcmode="lin" valueType="num">
                                          <p:cBhvr>
                                            <p:cTn id="84" dur="500" fill="hold"/>
                                            <p:tgtEl>
                                              <p:spTgt spid="2"/>
                                            </p:tgtEl>
                                            <p:attrNameLst>
                                              <p:attrName>ppt_y</p:attrName>
                                            </p:attrNameLst>
                                          </p:cBhvr>
                                          <p:tavLst>
                                            <p:tav tm="0">
                                              <p:val>
                                                <p:strVal val="#ppt_y"/>
                                              </p:val>
                                            </p:tav>
                                            <p:tav tm="100000">
                                              <p:val>
                                                <p:strVal val="#ppt_y"/>
                                              </p:val>
                                            </p:tav>
                                          </p:tavLst>
                                        </p:anim>
                                        <p:anim calcmode="lin" valueType="num">
                                          <p:cBhvr>
                                            <p:cTn id="85" dur="500" fill="hold"/>
                                            <p:tgtEl>
                                              <p:spTgt spid="2"/>
                                            </p:tgtEl>
                                            <p:attrNameLst>
                                              <p:attrName>ppt_w</p:attrName>
                                            </p:attrNameLst>
                                          </p:cBhvr>
                                          <p:tavLst>
                                            <p:tav tm="0">
                                              <p:val>
                                                <p:fltVal val="0"/>
                                              </p:val>
                                            </p:tav>
                                            <p:tav tm="100000">
                                              <p:val>
                                                <p:strVal val="#ppt_w"/>
                                              </p:val>
                                            </p:tav>
                                          </p:tavLst>
                                        </p:anim>
                                        <p:anim calcmode="lin" valueType="num">
                                          <p:cBhvr>
                                            <p:cTn id="86" dur="500" fill="hold"/>
                                            <p:tgtEl>
                                              <p:spTgt spid="2"/>
                                            </p:tgtEl>
                                            <p:attrNameLst>
                                              <p:attrName>ppt_h</p:attrName>
                                            </p:attrNameLst>
                                          </p:cBhvr>
                                          <p:tavLst>
                                            <p:tav tm="0">
                                              <p:val>
                                                <p:strVal val="#ppt_h"/>
                                              </p:val>
                                            </p:tav>
                                            <p:tav tm="100000">
                                              <p:val>
                                                <p:strVal val="#ppt_h"/>
                                              </p:val>
                                            </p:tav>
                                          </p:tavLst>
                                        </p:anim>
                                      </p:childTnLst>
                                    </p:cTn>
                                  </p:par>
                                  <p:par>
                                    <p:cTn id="87" presetID="16" presetClass="entr" presetSubtype="42" fill="hold" nodeType="withEffect">
                                      <p:stCondLst>
                                        <p:cond delay="300"/>
                                      </p:stCondLst>
                                      <p:childTnLst>
                                        <p:set>
                                          <p:cBhvr>
                                            <p:cTn id="88" dur="1" fill="hold">
                                              <p:stCondLst>
                                                <p:cond delay="0"/>
                                              </p:stCondLst>
                                            </p:cTn>
                                            <p:tgtEl>
                                              <p:spTgt spid="15"/>
                                            </p:tgtEl>
                                            <p:attrNameLst>
                                              <p:attrName>style.visibility</p:attrName>
                                            </p:attrNameLst>
                                          </p:cBhvr>
                                          <p:to>
                                            <p:strVal val="visible"/>
                                          </p:to>
                                        </p:set>
                                        <p:animEffect transition="in" filter="barn(outHorizontal)">
                                          <p:cBhvr>
                                            <p:cTn id="89" dur="250"/>
                                            <p:tgtEl>
                                              <p:spTgt spid="15"/>
                                            </p:tgtEl>
                                          </p:cBhvr>
                                        </p:animEffect>
                                      </p:childTnLst>
                                    </p:cTn>
                                  </p:par>
                                  <p:par>
                                    <p:cTn id="90" presetID="10" presetClass="entr" presetSubtype="0" fill="hold" grpId="2" nodeType="withEffect">
                                      <p:stCondLst>
                                        <p:cond delay="300"/>
                                      </p:stCondLst>
                                      <p:childTnLst>
                                        <p:set>
                                          <p:cBhvr>
                                            <p:cTn id="91" dur="1" fill="hold">
                                              <p:stCondLst>
                                                <p:cond delay="0"/>
                                              </p:stCondLst>
                                            </p:cTn>
                                            <p:tgtEl>
                                              <p:spTgt spid="14"/>
                                            </p:tgtEl>
                                            <p:attrNameLst>
                                              <p:attrName>style.visibility</p:attrName>
                                            </p:attrNameLst>
                                          </p:cBhvr>
                                          <p:to>
                                            <p:strVal val="visible"/>
                                          </p:to>
                                        </p:set>
                                        <p:animEffect transition="in" filter="fade">
                                          <p:cBhvr>
                                            <p:cTn id="92" dur="500"/>
                                            <p:tgtEl>
                                              <p:spTgt spid="14"/>
                                            </p:tgtEl>
                                          </p:cBhvr>
                                        </p:animEffect>
                                      </p:childTnLst>
                                    </p:cTn>
                                  </p:par>
                                  <p:par>
                                    <p:cTn id="93" presetID="35" presetClass="path" presetSubtype="0" decel="100000" fill="hold" grpId="3" nodeType="withEffect">
                                      <p:stCondLst>
                                        <p:cond delay="300"/>
                                      </p:stCondLst>
                                      <p:childTnLst>
                                        <p:animMotion origin="layout" path="M -1.875E-6 -2.22222E-6 L 0.00938 -2.22222E-6 " pathEditMode="relative" rAng="0" ptsTypes="AA">
                                          <p:cBhvr>
                                            <p:cTn id="94" dur="500" spd="-100000" fill="hold"/>
                                            <p:tgtEl>
                                              <p:spTgt spid="14"/>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4" grpId="1" animBg="1"/>
          <p:bldP spid="74" grpId="2" animBg="1"/>
          <p:bldP spid="9" grpId="0" animBg="1"/>
          <p:bldP spid="9" grpId="1" animBg="1"/>
          <p:bldP spid="9" grpId="2" animBg="1"/>
          <p:bldP spid="183" grpId="0"/>
          <p:bldP spid="184"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184"/>
                            </p:tgtEl>
                            <p:attrNameLst>
                              <p:attrName>style.visibility</p:attrName>
                            </p:attrNameLst>
                          </p:cBhvr>
                          <p:to>
                            <p:strVal val="visible"/>
                          </p:to>
                        </p:set>
                        <p:animEffect transition="in" filter="fade">
                          <p:cBhvr>
                            <p:cTn dur="500"/>
                            <p:tgtEl>
                              <p:spTgt spid="184"/>
                            </p:tgtEl>
                          </p:cBhvr>
                        </p:animEffect>
                      </p:childTnLst>
                    </p:cTn>
                  </p:par>
                </p:tnLst>
              </p:tmpl>
            </p:tmplLst>
          </p:bldP>
          <p:bldP spid="92" grpId="0"/>
          <p:bldP spid="14" grpId="0"/>
          <p:bldP spid="14" grpId="1"/>
          <p:bldP spid="14" grpId="2"/>
          <p:bldP spid="14" grpId="3"/>
        </p:bldLst>
      </p:timing>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ection Header Machine">
    <p:bg>
      <p:bgPr>
        <a:solidFill>
          <a:srgbClr val="51154B"/>
        </a:solidFill>
        <a:effectLst/>
      </p:bgPr>
    </p:bg>
    <p:spTree>
      <p:nvGrpSpPr>
        <p:cNvPr id="1" name=""/>
        <p:cNvGrpSpPr/>
        <p:nvPr/>
      </p:nvGrpSpPr>
      <p:grpSpPr>
        <a:xfrm>
          <a:off x="0" y="0"/>
          <a:ext cx="0" cy="0"/>
          <a:chOff x="0" y="0"/>
          <a:chExt cx="0" cy="0"/>
        </a:xfrm>
      </p:grpSpPr>
      <p:sp>
        <p:nvSpPr>
          <p:cNvPr id="155" name="Oval 5">
            <a:extLst>
              <a:ext uri="{FF2B5EF4-FFF2-40B4-BE49-F238E27FC236}">
                <a16:creationId xmlns:a16="http://schemas.microsoft.com/office/drawing/2014/main" id="{CBBF71FC-DDE2-4390-ACEC-C7EE2F40BD80}"/>
              </a:ext>
            </a:extLst>
          </p:cNvPr>
          <p:cNvSpPr>
            <a:spLocks noChangeArrowheads="1"/>
          </p:cNvSpPr>
          <p:nvPr userDrawn="1"/>
        </p:nvSpPr>
        <p:spPr bwMode="auto">
          <a:xfrm>
            <a:off x="9825494" y="2745580"/>
            <a:ext cx="1684400" cy="168653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4" name="Group 3">
            <a:extLst>
              <a:ext uri="{FF2B5EF4-FFF2-40B4-BE49-F238E27FC236}">
                <a16:creationId xmlns:a16="http://schemas.microsoft.com/office/drawing/2014/main" id="{46732056-84A7-493A-B7BA-4342AD36F49A}"/>
              </a:ext>
            </a:extLst>
          </p:cNvPr>
          <p:cNvGrpSpPr/>
          <p:nvPr userDrawn="1"/>
        </p:nvGrpSpPr>
        <p:grpSpPr>
          <a:xfrm>
            <a:off x="10389288" y="2895360"/>
            <a:ext cx="552754" cy="552754"/>
            <a:chOff x="10389288" y="2885814"/>
            <a:chExt cx="552754" cy="552754"/>
          </a:xfrm>
        </p:grpSpPr>
        <p:sp>
          <p:nvSpPr>
            <p:cNvPr id="3" name="Oval 2">
              <a:extLst>
                <a:ext uri="{FF2B5EF4-FFF2-40B4-BE49-F238E27FC236}">
                  <a16:creationId xmlns:a16="http://schemas.microsoft.com/office/drawing/2014/main" id="{0528E4C6-7F31-4213-9D26-C0B6E2781E27}"/>
                </a:ext>
              </a:extLst>
            </p:cNvPr>
            <p:cNvSpPr/>
            <p:nvPr/>
          </p:nvSpPr>
          <p:spPr>
            <a:xfrm>
              <a:off x="10389288" y="2885814"/>
              <a:ext cx="552754" cy="552754"/>
            </a:xfrm>
            <a:prstGeom prst="ellipse">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err="1">
                <a:solidFill>
                  <a:srgbClr val="3F3F3F"/>
                </a:solidFill>
                <a:latin typeface="+mj-lt"/>
              </a:endParaRPr>
            </a:p>
          </p:txBody>
        </p:sp>
        <p:sp>
          <p:nvSpPr>
            <p:cNvPr id="153" name="Freeform 135">
              <a:extLst>
                <a:ext uri="{FF2B5EF4-FFF2-40B4-BE49-F238E27FC236}">
                  <a16:creationId xmlns:a16="http://schemas.microsoft.com/office/drawing/2014/main" id="{B18CE530-B3BC-4A4A-AF74-97AFB2A30606}"/>
                </a:ext>
              </a:extLst>
            </p:cNvPr>
            <p:cNvSpPr>
              <a:spLocks noEditPoints="1"/>
            </p:cNvSpPr>
            <p:nvPr/>
          </p:nvSpPr>
          <p:spPr bwMode="auto">
            <a:xfrm>
              <a:off x="10528444" y="2949177"/>
              <a:ext cx="272812" cy="73852"/>
            </a:xfrm>
            <a:custGeom>
              <a:avLst/>
              <a:gdLst>
                <a:gd name="T0" fmla="*/ 495 w 495"/>
                <a:gd name="T1" fmla="*/ 66 h 134"/>
                <a:gd name="T2" fmla="*/ 455 w 495"/>
                <a:gd name="T3" fmla="*/ 134 h 134"/>
                <a:gd name="T4" fmla="*/ 248 w 495"/>
                <a:gd name="T5" fmla="*/ 78 h 134"/>
                <a:gd name="T6" fmla="*/ 248 w 495"/>
                <a:gd name="T7" fmla="*/ 0 h 134"/>
                <a:gd name="T8" fmla="*/ 0 w 495"/>
                <a:gd name="T9" fmla="*/ 66 h 134"/>
                <a:gd name="T10" fmla="*/ 38 w 495"/>
                <a:gd name="T11" fmla="*/ 134 h 134"/>
              </a:gdLst>
              <a:ahLst/>
              <a:cxnLst>
                <a:cxn ang="0">
                  <a:pos x="T0" y="T1"/>
                </a:cxn>
                <a:cxn ang="0">
                  <a:pos x="T2" y="T3"/>
                </a:cxn>
                <a:cxn ang="0">
                  <a:pos x="T4" y="T5"/>
                </a:cxn>
                <a:cxn ang="0">
                  <a:pos x="T6" y="T7"/>
                </a:cxn>
                <a:cxn ang="0">
                  <a:pos x="T8" y="T9"/>
                </a:cxn>
                <a:cxn ang="0">
                  <a:pos x="T10" y="T11"/>
                </a:cxn>
              </a:cxnLst>
              <a:rect l="0" t="0" r="r" b="b"/>
              <a:pathLst>
                <a:path w="495" h="134">
                  <a:moveTo>
                    <a:pt x="495" y="66"/>
                  </a:moveTo>
                  <a:lnTo>
                    <a:pt x="455" y="134"/>
                  </a:lnTo>
                  <a:moveTo>
                    <a:pt x="248" y="78"/>
                  </a:moveTo>
                  <a:lnTo>
                    <a:pt x="248" y="0"/>
                  </a:lnTo>
                  <a:moveTo>
                    <a:pt x="0" y="66"/>
                  </a:moveTo>
                  <a:lnTo>
                    <a:pt x="38" y="134"/>
                  </a:ln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364" name="Group 363">
            <a:extLst>
              <a:ext uri="{FF2B5EF4-FFF2-40B4-BE49-F238E27FC236}">
                <a16:creationId xmlns:a16="http://schemas.microsoft.com/office/drawing/2014/main" id="{DC9426EE-F2B1-BF66-40FB-48D3F0030785}"/>
              </a:ext>
            </a:extLst>
          </p:cNvPr>
          <p:cNvGrpSpPr/>
          <p:nvPr userDrawn="1"/>
        </p:nvGrpSpPr>
        <p:grpSpPr>
          <a:xfrm>
            <a:off x="9991410" y="3163293"/>
            <a:ext cx="1346877" cy="756364"/>
            <a:chOff x="-525272" y="9790910"/>
            <a:chExt cx="1304670" cy="732662"/>
          </a:xfrm>
        </p:grpSpPr>
        <p:sp>
          <p:nvSpPr>
            <p:cNvPr id="58" name="Freeform: Shape 57">
              <a:extLst>
                <a:ext uri="{FF2B5EF4-FFF2-40B4-BE49-F238E27FC236}">
                  <a16:creationId xmlns:a16="http://schemas.microsoft.com/office/drawing/2014/main" id="{74D70A6E-8350-B29B-1720-ABB8519D41EE}"/>
                </a:ext>
              </a:extLst>
            </p:cNvPr>
            <p:cNvSpPr/>
            <p:nvPr/>
          </p:nvSpPr>
          <p:spPr>
            <a:xfrm>
              <a:off x="-525272" y="9790910"/>
              <a:ext cx="1303274" cy="731265"/>
            </a:xfrm>
            <a:custGeom>
              <a:avLst/>
              <a:gdLst>
                <a:gd name="connsiteX0" fmla="*/ 0 w 1303274"/>
                <a:gd name="connsiteY0" fmla="*/ 0 h 731265"/>
                <a:gd name="connsiteX1" fmla="*/ 1303274 w 1303274"/>
                <a:gd name="connsiteY1" fmla="*/ 0 h 731265"/>
                <a:gd name="connsiteX2" fmla="*/ 1303274 w 1303274"/>
                <a:gd name="connsiteY2" fmla="*/ 731266 h 731265"/>
                <a:gd name="connsiteX3" fmla="*/ 0 w 1303274"/>
                <a:gd name="connsiteY3" fmla="*/ 731266 h 731265"/>
              </a:gdLst>
              <a:ahLst/>
              <a:cxnLst>
                <a:cxn ang="0">
                  <a:pos x="connsiteX0" y="connsiteY0"/>
                </a:cxn>
                <a:cxn ang="0">
                  <a:pos x="connsiteX1" y="connsiteY1"/>
                </a:cxn>
                <a:cxn ang="0">
                  <a:pos x="connsiteX2" y="connsiteY2"/>
                </a:cxn>
                <a:cxn ang="0">
                  <a:pos x="connsiteX3" y="connsiteY3"/>
                </a:cxn>
              </a:cxnLst>
              <a:rect l="l" t="t" r="r" b="b"/>
              <a:pathLst>
                <a:path w="1303274" h="731265">
                  <a:moveTo>
                    <a:pt x="0" y="0"/>
                  </a:moveTo>
                  <a:lnTo>
                    <a:pt x="1303274" y="0"/>
                  </a:lnTo>
                  <a:lnTo>
                    <a:pt x="1303274" y="731266"/>
                  </a:lnTo>
                  <a:lnTo>
                    <a:pt x="0" y="731266"/>
                  </a:lnTo>
                  <a:close/>
                </a:path>
              </a:pathLst>
            </a:custGeom>
            <a:solidFill>
              <a:srgbClr val="D5F8F9"/>
            </a:solid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B1FD7611-E2F2-C40D-A39D-39AA47C3A3F7}"/>
                </a:ext>
              </a:extLst>
            </p:cNvPr>
            <p:cNvSpPr/>
            <p:nvPr/>
          </p:nvSpPr>
          <p:spPr>
            <a:xfrm>
              <a:off x="-352552" y="10330660"/>
              <a:ext cx="170052" cy="67437"/>
            </a:xfrm>
            <a:custGeom>
              <a:avLst/>
              <a:gdLst>
                <a:gd name="connsiteX0" fmla="*/ 0 w 170052"/>
                <a:gd name="connsiteY0" fmla="*/ 0 h 67437"/>
                <a:gd name="connsiteX1" fmla="*/ 170053 w 170052"/>
                <a:gd name="connsiteY1" fmla="*/ 0 h 67437"/>
                <a:gd name="connsiteX2" fmla="*/ 170053 w 170052"/>
                <a:gd name="connsiteY2" fmla="*/ 67437 h 67437"/>
                <a:gd name="connsiteX3" fmla="*/ 0 w 170052"/>
                <a:gd name="connsiteY3" fmla="*/ 67437 h 67437"/>
              </a:gdLst>
              <a:ahLst/>
              <a:cxnLst>
                <a:cxn ang="0">
                  <a:pos x="connsiteX0" y="connsiteY0"/>
                </a:cxn>
                <a:cxn ang="0">
                  <a:pos x="connsiteX1" y="connsiteY1"/>
                </a:cxn>
                <a:cxn ang="0">
                  <a:pos x="connsiteX2" y="connsiteY2"/>
                </a:cxn>
                <a:cxn ang="0">
                  <a:pos x="connsiteX3" y="connsiteY3"/>
                </a:cxn>
              </a:cxnLst>
              <a:rect l="l" t="t" r="r" b="b"/>
              <a:pathLst>
                <a:path w="170052" h="67437">
                  <a:moveTo>
                    <a:pt x="0" y="0"/>
                  </a:moveTo>
                  <a:lnTo>
                    <a:pt x="170053" y="0"/>
                  </a:lnTo>
                  <a:lnTo>
                    <a:pt x="170053" y="67437"/>
                  </a:lnTo>
                  <a:lnTo>
                    <a:pt x="0" y="67437"/>
                  </a:lnTo>
                  <a:close/>
                </a:path>
              </a:pathLst>
            </a:custGeom>
            <a:solidFill>
              <a:srgbClr val="1E3535"/>
            </a:solid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A2134EA0-B5DC-F4ED-D767-20E3D63A4064}"/>
                </a:ext>
              </a:extLst>
            </p:cNvPr>
            <p:cNvSpPr/>
            <p:nvPr/>
          </p:nvSpPr>
          <p:spPr>
            <a:xfrm>
              <a:off x="438022" y="9990680"/>
              <a:ext cx="170053" cy="407416"/>
            </a:xfrm>
            <a:custGeom>
              <a:avLst/>
              <a:gdLst>
                <a:gd name="connsiteX0" fmla="*/ 170053 w 170053"/>
                <a:gd name="connsiteY0" fmla="*/ 346964 h 407416"/>
                <a:gd name="connsiteX1" fmla="*/ 170053 w 170053"/>
                <a:gd name="connsiteY1" fmla="*/ 0 h 407416"/>
                <a:gd name="connsiteX2" fmla="*/ 0 w 170053"/>
                <a:gd name="connsiteY2" fmla="*/ 0 h 407416"/>
                <a:gd name="connsiteX3" fmla="*/ 0 w 170053"/>
                <a:gd name="connsiteY3" fmla="*/ 407416 h 407416"/>
                <a:gd name="connsiteX4" fmla="*/ 170053 w 170053"/>
                <a:gd name="connsiteY4" fmla="*/ 407416 h 407416"/>
                <a:gd name="connsiteX5" fmla="*/ 170053 w 170053"/>
                <a:gd name="connsiteY5" fmla="*/ 346964 h 40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053" h="407416">
                  <a:moveTo>
                    <a:pt x="170053" y="346964"/>
                  </a:moveTo>
                  <a:lnTo>
                    <a:pt x="170053" y="0"/>
                  </a:lnTo>
                  <a:lnTo>
                    <a:pt x="0" y="0"/>
                  </a:lnTo>
                  <a:lnTo>
                    <a:pt x="0" y="407416"/>
                  </a:lnTo>
                  <a:lnTo>
                    <a:pt x="170053" y="407416"/>
                  </a:lnTo>
                  <a:lnTo>
                    <a:pt x="170053" y="346964"/>
                  </a:lnTo>
                  <a:close/>
                </a:path>
              </a:pathLst>
            </a:custGeom>
            <a:solidFill>
              <a:srgbClr val="65E5E9"/>
            </a:solidFill>
            <a:ln w="0" cap="flat">
              <a:noFill/>
              <a:prstDash val="solid"/>
              <a:miter/>
            </a:ln>
          </p:spPr>
          <p:txBody>
            <a:bodyPr rtlCol="0" anchor="ctr"/>
            <a:lstStyle/>
            <a:p>
              <a:endParaRPr lang="en-GB"/>
            </a:p>
          </p:txBody>
        </p:sp>
        <p:sp>
          <p:nvSpPr>
            <p:cNvPr id="154" name="Freeform: Shape 153">
              <a:extLst>
                <a:ext uri="{FF2B5EF4-FFF2-40B4-BE49-F238E27FC236}">
                  <a16:creationId xmlns:a16="http://schemas.microsoft.com/office/drawing/2014/main" id="{1B9EB7B2-C1E2-9366-D394-7C31BDE9C2D6}"/>
                </a:ext>
              </a:extLst>
            </p:cNvPr>
            <p:cNvSpPr/>
            <p:nvPr/>
          </p:nvSpPr>
          <p:spPr>
            <a:xfrm>
              <a:off x="176276" y="10214582"/>
              <a:ext cx="167258" cy="183514"/>
            </a:xfrm>
            <a:custGeom>
              <a:avLst/>
              <a:gdLst>
                <a:gd name="connsiteX0" fmla="*/ 0 w 167258"/>
                <a:gd name="connsiteY0" fmla="*/ 0 h 183514"/>
                <a:gd name="connsiteX1" fmla="*/ 167259 w 167258"/>
                <a:gd name="connsiteY1" fmla="*/ 0 h 183514"/>
                <a:gd name="connsiteX2" fmla="*/ 167259 w 167258"/>
                <a:gd name="connsiteY2" fmla="*/ 183515 h 183514"/>
                <a:gd name="connsiteX3" fmla="*/ 0 w 167258"/>
                <a:gd name="connsiteY3" fmla="*/ 183515 h 183514"/>
              </a:gdLst>
              <a:ahLst/>
              <a:cxnLst>
                <a:cxn ang="0">
                  <a:pos x="connsiteX0" y="connsiteY0"/>
                </a:cxn>
                <a:cxn ang="0">
                  <a:pos x="connsiteX1" y="connsiteY1"/>
                </a:cxn>
                <a:cxn ang="0">
                  <a:pos x="connsiteX2" y="connsiteY2"/>
                </a:cxn>
                <a:cxn ang="0">
                  <a:pos x="connsiteX3" y="connsiteY3"/>
                </a:cxn>
              </a:cxnLst>
              <a:rect l="l" t="t" r="r" b="b"/>
              <a:pathLst>
                <a:path w="167258" h="183514">
                  <a:moveTo>
                    <a:pt x="0" y="0"/>
                  </a:moveTo>
                  <a:lnTo>
                    <a:pt x="167259" y="0"/>
                  </a:lnTo>
                  <a:lnTo>
                    <a:pt x="167259" y="183515"/>
                  </a:lnTo>
                  <a:lnTo>
                    <a:pt x="0" y="183515"/>
                  </a:lnTo>
                  <a:close/>
                </a:path>
              </a:pathLst>
            </a:custGeom>
            <a:solidFill>
              <a:srgbClr val="1E3535"/>
            </a:solidFill>
            <a:ln w="0" cap="flat">
              <a:noFill/>
              <a:prstDash val="solid"/>
              <a:miter/>
            </a:ln>
          </p:spPr>
          <p:txBody>
            <a:bodyPr rtlCol="0" anchor="ctr"/>
            <a:lstStyle/>
            <a:p>
              <a:endParaRPr lang="en-GB"/>
            </a:p>
          </p:txBody>
        </p:sp>
        <p:sp>
          <p:nvSpPr>
            <p:cNvPr id="162" name="Freeform: Shape 161">
              <a:extLst>
                <a:ext uri="{FF2B5EF4-FFF2-40B4-BE49-F238E27FC236}">
                  <a16:creationId xmlns:a16="http://schemas.microsoft.com/office/drawing/2014/main" id="{4CC64005-F277-084D-FBB4-CCD9B64EA88E}"/>
                </a:ext>
              </a:extLst>
            </p:cNvPr>
            <p:cNvSpPr/>
            <p:nvPr/>
          </p:nvSpPr>
          <p:spPr>
            <a:xfrm>
              <a:off x="-88138" y="10152478"/>
              <a:ext cx="167258" cy="245490"/>
            </a:xfrm>
            <a:custGeom>
              <a:avLst/>
              <a:gdLst>
                <a:gd name="connsiteX0" fmla="*/ 167259 w 167258"/>
                <a:gd name="connsiteY0" fmla="*/ 0 h 245490"/>
                <a:gd name="connsiteX1" fmla="*/ 0 w 167258"/>
                <a:gd name="connsiteY1" fmla="*/ 0 h 245490"/>
                <a:gd name="connsiteX2" fmla="*/ 0 w 167258"/>
                <a:gd name="connsiteY2" fmla="*/ 245491 h 245490"/>
                <a:gd name="connsiteX3" fmla="*/ 167259 w 167258"/>
                <a:gd name="connsiteY3" fmla="*/ 245491 h 245490"/>
                <a:gd name="connsiteX4" fmla="*/ 167259 w 167258"/>
                <a:gd name="connsiteY4" fmla="*/ 0 h 24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58" h="245490">
                  <a:moveTo>
                    <a:pt x="167259" y="0"/>
                  </a:moveTo>
                  <a:lnTo>
                    <a:pt x="0" y="0"/>
                  </a:lnTo>
                  <a:lnTo>
                    <a:pt x="0" y="245491"/>
                  </a:lnTo>
                  <a:lnTo>
                    <a:pt x="167259" y="245491"/>
                  </a:lnTo>
                  <a:lnTo>
                    <a:pt x="167259" y="0"/>
                  </a:lnTo>
                  <a:close/>
                </a:path>
              </a:pathLst>
            </a:custGeom>
            <a:solidFill>
              <a:srgbClr val="1E3535"/>
            </a:solidFill>
            <a:ln w="0" cap="flat">
              <a:noFill/>
              <a:prstDash val="solid"/>
              <a:miter/>
            </a:ln>
          </p:spPr>
          <p:txBody>
            <a:bodyPr rtlCol="0" anchor="ctr"/>
            <a:lstStyle/>
            <a:p>
              <a:endParaRPr lang="en-GB"/>
            </a:p>
          </p:txBody>
        </p:sp>
        <p:sp>
          <p:nvSpPr>
            <p:cNvPr id="163" name="Freeform: Shape 162">
              <a:extLst>
                <a:ext uri="{FF2B5EF4-FFF2-40B4-BE49-F238E27FC236}">
                  <a16:creationId xmlns:a16="http://schemas.microsoft.com/office/drawing/2014/main" id="{CC7627D6-8218-DBDE-CEE6-E5DAD47B1C55}"/>
                </a:ext>
              </a:extLst>
            </p:cNvPr>
            <p:cNvSpPr/>
            <p:nvPr/>
          </p:nvSpPr>
          <p:spPr>
            <a:xfrm>
              <a:off x="-523875" y="9792306"/>
              <a:ext cx="1303273" cy="731266"/>
            </a:xfrm>
            <a:custGeom>
              <a:avLst/>
              <a:gdLst>
                <a:gd name="connsiteX0" fmla="*/ 1169543 w 1303273"/>
                <a:gd name="connsiteY0" fmla="*/ 607314 h 731266"/>
                <a:gd name="connsiteX1" fmla="*/ 133223 w 1303273"/>
                <a:gd name="connsiteY1" fmla="*/ 607314 h 731266"/>
                <a:gd name="connsiteX2" fmla="*/ 0 w 1303273"/>
                <a:gd name="connsiteY2" fmla="*/ 731266 h 731266"/>
                <a:gd name="connsiteX3" fmla="*/ 1303274 w 1303273"/>
                <a:gd name="connsiteY3" fmla="*/ 731266 h 731266"/>
                <a:gd name="connsiteX4" fmla="*/ 1303274 w 1303273"/>
                <a:gd name="connsiteY4" fmla="*/ 0 h 731266"/>
                <a:gd name="connsiteX5" fmla="*/ 0 w 1303273"/>
                <a:gd name="connsiteY5" fmla="*/ 0 h 731266"/>
                <a:gd name="connsiteX6" fmla="*/ 0 w 1303273"/>
                <a:gd name="connsiteY6" fmla="*/ 731266 h 73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273" h="731266">
                  <a:moveTo>
                    <a:pt x="1169543" y="607314"/>
                  </a:moveTo>
                  <a:lnTo>
                    <a:pt x="133223" y="607314"/>
                  </a:lnTo>
                  <a:moveTo>
                    <a:pt x="0" y="731266"/>
                  </a:moveTo>
                  <a:lnTo>
                    <a:pt x="1303274" y="731266"/>
                  </a:lnTo>
                  <a:lnTo>
                    <a:pt x="1303274" y="0"/>
                  </a:lnTo>
                  <a:lnTo>
                    <a:pt x="0" y="0"/>
                  </a:lnTo>
                  <a:lnTo>
                    <a:pt x="0" y="731266"/>
                  </a:lnTo>
                </a:path>
              </a:pathLst>
            </a:custGeom>
            <a:noFill/>
            <a:ln w="19050" cap="flat">
              <a:solidFill>
                <a:srgbClr val="1E3535"/>
              </a:solidFill>
              <a:prstDash val="solid"/>
              <a:round/>
            </a:ln>
          </p:spPr>
          <p:txBody>
            <a:bodyPr rtlCol="0" anchor="ctr"/>
            <a:lstStyle/>
            <a:p>
              <a:endParaRPr lang="en-GB"/>
            </a:p>
          </p:txBody>
        </p:sp>
      </p:grpSp>
      <p:sp>
        <p:nvSpPr>
          <p:cNvPr id="9" name="Oval 5">
            <a:extLst>
              <a:ext uri="{FF2B5EF4-FFF2-40B4-BE49-F238E27FC236}">
                <a16:creationId xmlns:a16="http://schemas.microsoft.com/office/drawing/2014/main" id="{B9BAEBF5-8E40-4692-AF73-8F03616EF332}"/>
              </a:ext>
            </a:extLst>
          </p:cNvPr>
          <p:cNvSpPr>
            <a:spLocks noChangeArrowheads="1"/>
          </p:cNvSpPr>
          <p:nvPr userDrawn="1"/>
        </p:nvSpPr>
        <p:spPr bwMode="auto">
          <a:xfrm>
            <a:off x="8576071" y="3134570"/>
            <a:ext cx="907401" cy="908552"/>
          </a:xfrm>
          <a:prstGeom prst="ellipse">
            <a:avLst/>
          </a:prstGeom>
          <a:solidFill>
            <a:srgbClr val="D5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9" name="Group 158">
            <a:extLst>
              <a:ext uri="{FF2B5EF4-FFF2-40B4-BE49-F238E27FC236}">
                <a16:creationId xmlns:a16="http://schemas.microsoft.com/office/drawing/2014/main" id="{7AFB8021-3970-4E32-9AAB-23EA9DD8A142}"/>
              </a:ext>
            </a:extLst>
          </p:cNvPr>
          <p:cNvGrpSpPr/>
          <p:nvPr userDrawn="1"/>
        </p:nvGrpSpPr>
        <p:grpSpPr>
          <a:xfrm>
            <a:off x="10247504" y="4093580"/>
            <a:ext cx="831424" cy="1189148"/>
            <a:chOff x="10247504" y="4093580"/>
            <a:chExt cx="831424" cy="1189148"/>
          </a:xfrm>
        </p:grpSpPr>
        <p:sp>
          <p:nvSpPr>
            <p:cNvPr id="53" name="Freeform 40">
              <a:extLst>
                <a:ext uri="{FF2B5EF4-FFF2-40B4-BE49-F238E27FC236}">
                  <a16:creationId xmlns:a16="http://schemas.microsoft.com/office/drawing/2014/main" id="{745C49DF-42DE-4279-BF6E-20C39686BCB9}"/>
                </a:ext>
              </a:extLst>
            </p:cNvPr>
            <p:cNvSpPr>
              <a:spLocks/>
            </p:cNvSpPr>
            <p:nvPr/>
          </p:nvSpPr>
          <p:spPr bwMode="auto">
            <a:xfrm>
              <a:off x="10554591" y="4403934"/>
              <a:ext cx="104541" cy="101274"/>
            </a:xfrm>
            <a:custGeom>
              <a:avLst/>
              <a:gdLst>
                <a:gd name="T0" fmla="*/ 64 w 64"/>
                <a:gd name="T1" fmla="*/ 26 h 62"/>
                <a:gd name="T2" fmla="*/ 22 w 64"/>
                <a:gd name="T3" fmla="*/ 62 h 62"/>
                <a:gd name="T4" fmla="*/ 0 w 64"/>
                <a:gd name="T5" fmla="*/ 34 h 62"/>
                <a:gd name="T6" fmla="*/ 40 w 64"/>
                <a:gd name="T7" fmla="*/ 0 h 62"/>
                <a:gd name="T8" fmla="*/ 64 w 64"/>
                <a:gd name="T9" fmla="*/ 26 h 62"/>
              </a:gdLst>
              <a:ahLst/>
              <a:cxnLst>
                <a:cxn ang="0">
                  <a:pos x="T0" y="T1"/>
                </a:cxn>
                <a:cxn ang="0">
                  <a:pos x="T2" y="T3"/>
                </a:cxn>
                <a:cxn ang="0">
                  <a:pos x="T4" y="T5"/>
                </a:cxn>
                <a:cxn ang="0">
                  <a:pos x="T6" y="T7"/>
                </a:cxn>
                <a:cxn ang="0">
                  <a:pos x="T8" y="T9"/>
                </a:cxn>
              </a:cxnLst>
              <a:rect l="0" t="0" r="r" b="b"/>
              <a:pathLst>
                <a:path w="64" h="62">
                  <a:moveTo>
                    <a:pt x="64" y="26"/>
                  </a:moveTo>
                  <a:lnTo>
                    <a:pt x="22" y="62"/>
                  </a:lnTo>
                  <a:lnTo>
                    <a:pt x="0" y="34"/>
                  </a:lnTo>
                  <a:lnTo>
                    <a:pt x="40" y="0"/>
                  </a:lnTo>
                  <a:lnTo>
                    <a:pt x="64" y="26"/>
                  </a:lnTo>
                  <a:close/>
                </a:path>
              </a:pathLst>
            </a:custGeom>
            <a:solidFill>
              <a:srgbClr val="A3A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1">
              <a:extLst>
                <a:ext uri="{FF2B5EF4-FFF2-40B4-BE49-F238E27FC236}">
                  <a16:creationId xmlns:a16="http://schemas.microsoft.com/office/drawing/2014/main" id="{4F235D20-2AF2-476D-B5C7-ECD5BD12C55D}"/>
                </a:ext>
              </a:extLst>
            </p:cNvPr>
            <p:cNvSpPr>
              <a:spLocks/>
            </p:cNvSpPr>
            <p:nvPr/>
          </p:nvSpPr>
          <p:spPr bwMode="auto">
            <a:xfrm>
              <a:off x="10606862" y="4322262"/>
              <a:ext cx="114341" cy="960466"/>
            </a:xfrm>
            <a:custGeom>
              <a:avLst/>
              <a:gdLst>
                <a:gd name="T0" fmla="*/ 42 w 70"/>
                <a:gd name="T1" fmla="*/ 0 h 588"/>
                <a:gd name="T2" fmla="*/ 70 w 70"/>
                <a:gd name="T3" fmla="*/ 0 h 588"/>
                <a:gd name="T4" fmla="*/ 70 w 70"/>
                <a:gd name="T5" fmla="*/ 588 h 588"/>
                <a:gd name="T6" fmla="*/ 42 w 70"/>
                <a:gd name="T7" fmla="*/ 588 h 588"/>
                <a:gd name="T8" fmla="*/ 0 w 70"/>
                <a:gd name="T9" fmla="*/ 588 h 588"/>
                <a:gd name="T10" fmla="*/ 0 w 70"/>
                <a:gd name="T11" fmla="*/ 0 h 588"/>
                <a:gd name="T12" fmla="*/ 42 w 70"/>
                <a:gd name="T13" fmla="*/ 0 h 588"/>
              </a:gdLst>
              <a:ahLst/>
              <a:cxnLst>
                <a:cxn ang="0">
                  <a:pos x="T0" y="T1"/>
                </a:cxn>
                <a:cxn ang="0">
                  <a:pos x="T2" y="T3"/>
                </a:cxn>
                <a:cxn ang="0">
                  <a:pos x="T4" y="T5"/>
                </a:cxn>
                <a:cxn ang="0">
                  <a:pos x="T6" y="T7"/>
                </a:cxn>
                <a:cxn ang="0">
                  <a:pos x="T8" y="T9"/>
                </a:cxn>
                <a:cxn ang="0">
                  <a:pos x="T10" y="T11"/>
                </a:cxn>
                <a:cxn ang="0">
                  <a:pos x="T12" y="T13"/>
                </a:cxn>
              </a:cxnLst>
              <a:rect l="0" t="0" r="r" b="b"/>
              <a:pathLst>
                <a:path w="70" h="588">
                  <a:moveTo>
                    <a:pt x="42" y="0"/>
                  </a:moveTo>
                  <a:lnTo>
                    <a:pt x="70" y="0"/>
                  </a:lnTo>
                  <a:lnTo>
                    <a:pt x="70" y="588"/>
                  </a:lnTo>
                  <a:lnTo>
                    <a:pt x="42" y="588"/>
                  </a:lnTo>
                  <a:lnTo>
                    <a:pt x="0" y="588"/>
                  </a:lnTo>
                  <a:lnTo>
                    <a:pt x="0" y="0"/>
                  </a:lnTo>
                  <a:lnTo>
                    <a:pt x="42" y="0"/>
                  </a:lnTo>
                  <a:close/>
                </a:path>
              </a:pathLst>
            </a:custGeom>
            <a:solidFill>
              <a:srgbClr val="6A6A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46">
              <a:extLst>
                <a:ext uri="{FF2B5EF4-FFF2-40B4-BE49-F238E27FC236}">
                  <a16:creationId xmlns:a16="http://schemas.microsoft.com/office/drawing/2014/main" id="{60AC04F5-C153-48CC-AA4A-02A5164794C1}"/>
                </a:ext>
              </a:extLst>
            </p:cNvPr>
            <p:cNvSpPr>
              <a:spLocks/>
            </p:cNvSpPr>
            <p:nvPr/>
          </p:nvSpPr>
          <p:spPr bwMode="auto">
            <a:xfrm>
              <a:off x="10554591" y="4413735"/>
              <a:ext cx="52270" cy="91473"/>
            </a:xfrm>
            <a:custGeom>
              <a:avLst/>
              <a:gdLst>
                <a:gd name="T0" fmla="*/ 32 w 32"/>
                <a:gd name="T1" fmla="*/ 46 h 56"/>
                <a:gd name="T2" fmla="*/ 22 w 32"/>
                <a:gd name="T3" fmla="*/ 56 h 56"/>
                <a:gd name="T4" fmla="*/ 0 w 32"/>
                <a:gd name="T5" fmla="*/ 28 h 56"/>
                <a:gd name="T6" fmla="*/ 32 w 32"/>
                <a:gd name="T7" fmla="*/ 0 h 56"/>
              </a:gdLst>
              <a:ahLst/>
              <a:cxnLst>
                <a:cxn ang="0">
                  <a:pos x="T0" y="T1"/>
                </a:cxn>
                <a:cxn ang="0">
                  <a:pos x="T2" y="T3"/>
                </a:cxn>
                <a:cxn ang="0">
                  <a:pos x="T4" y="T5"/>
                </a:cxn>
                <a:cxn ang="0">
                  <a:pos x="T6" y="T7"/>
                </a:cxn>
              </a:cxnLst>
              <a:rect l="0" t="0" r="r" b="b"/>
              <a:pathLst>
                <a:path w="32" h="56">
                  <a:moveTo>
                    <a:pt x="32" y="46"/>
                  </a:moveTo>
                  <a:lnTo>
                    <a:pt x="22" y="56"/>
                  </a:lnTo>
                  <a:lnTo>
                    <a:pt x="0" y="28"/>
                  </a:lnTo>
                  <a:lnTo>
                    <a:pt x="32" y="0"/>
                  </a:ln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5" name="Freeform 47">
              <a:extLst>
                <a:ext uri="{FF2B5EF4-FFF2-40B4-BE49-F238E27FC236}">
                  <a16:creationId xmlns:a16="http://schemas.microsoft.com/office/drawing/2014/main" id="{0487AFD2-8481-4ED3-BF0A-77F45200B2A0}"/>
                </a:ext>
              </a:extLst>
            </p:cNvPr>
            <p:cNvSpPr>
              <a:spLocks/>
            </p:cNvSpPr>
            <p:nvPr/>
          </p:nvSpPr>
          <p:spPr bwMode="auto">
            <a:xfrm>
              <a:off x="10306308" y="4544411"/>
              <a:ext cx="186213" cy="169878"/>
            </a:xfrm>
            <a:custGeom>
              <a:avLst/>
              <a:gdLst>
                <a:gd name="T0" fmla="*/ 114 w 114"/>
                <a:gd name="T1" fmla="*/ 26 h 104"/>
                <a:gd name="T2" fmla="*/ 24 w 114"/>
                <a:gd name="T3" fmla="*/ 104 h 104"/>
                <a:gd name="T4" fmla="*/ 0 w 114"/>
                <a:gd name="T5" fmla="*/ 76 h 104"/>
                <a:gd name="T6" fmla="*/ 92 w 114"/>
                <a:gd name="T7" fmla="*/ 0 h 104"/>
                <a:gd name="T8" fmla="*/ 114 w 114"/>
                <a:gd name="T9" fmla="*/ 26 h 104"/>
              </a:gdLst>
              <a:ahLst/>
              <a:cxnLst>
                <a:cxn ang="0">
                  <a:pos x="T0" y="T1"/>
                </a:cxn>
                <a:cxn ang="0">
                  <a:pos x="T2" y="T3"/>
                </a:cxn>
                <a:cxn ang="0">
                  <a:pos x="T4" y="T5"/>
                </a:cxn>
                <a:cxn ang="0">
                  <a:pos x="T6" y="T7"/>
                </a:cxn>
                <a:cxn ang="0">
                  <a:pos x="T8" y="T9"/>
                </a:cxn>
              </a:cxnLst>
              <a:rect l="0" t="0" r="r" b="b"/>
              <a:pathLst>
                <a:path w="114" h="104">
                  <a:moveTo>
                    <a:pt x="114" y="26"/>
                  </a:moveTo>
                  <a:lnTo>
                    <a:pt x="24" y="104"/>
                  </a:lnTo>
                  <a:lnTo>
                    <a:pt x="0" y="76"/>
                  </a:lnTo>
                  <a:lnTo>
                    <a:pt x="92" y="0"/>
                  </a:lnTo>
                  <a:lnTo>
                    <a:pt x="114" y="26"/>
                  </a:lnTo>
                  <a:close/>
                </a:path>
              </a:pathLst>
            </a:custGeom>
            <a:solidFill>
              <a:srgbClr val="A3A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48">
              <a:extLst>
                <a:ext uri="{FF2B5EF4-FFF2-40B4-BE49-F238E27FC236}">
                  <a16:creationId xmlns:a16="http://schemas.microsoft.com/office/drawing/2014/main" id="{53F036DD-B5D5-4A83-9BA4-95634FC5DD4D}"/>
                </a:ext>
              </a:extLst>
            </p:cNvPr>
            <p:cNvSpPr>
              <a:spLocks/>
            </p:cNvSpPr>
            <p:nvPr/>
          </p:nvSpPr>
          <p:spPr bwMode="auto">
            <a:xfrm>
              <a:off x="10306308" y="4544411"/>
              <a:ext cx="186213" cy="169878"/>
            </a:xfrm>
            <a:custGeom>
              <a:avLst/>
              <a:gdLst>
                <a:gd name="T0" fmla="*/ 114 w 114"/>
                <a:gd name="T1" fmla="*/ 26 h 104"/>
                <a:gd name="T2" fmla="*/ 24 w 114"/>
                <a:gd name="T3" fmla="*/ 104 h 104"/>
                <a:gd name="T4" fmla="*/ 0 w 114"/>
                <a:gd name="T5" fmla="*/ 76 h 104"/>
                <a:gd name="T6" fmla="*/ 92 w 114"/>
                <a:gd name="T7" fmla="*/ 0 h 104"/>
                <a:gd name="T8" fmla="*/ 114 w 114"/>
                <a:gd name="T9" fmla="*/ 26 h 104"/>
              </a:gdLst>
              <a:ahLst/>
              <a:cxnLst>
                <a:cxn ang="0">
                  <a:pos x="T0" y="T1"/>
                </a:cxn>
                <a:cxn ang="0">
                  <a:pos x="T2" y="T3"/>
                </a:cxn>
                <a:cxn ang="0">
                  <a:pos x="T4" y="T5"/>
                </a:cxn>
                <a:cxn ang="0">
                  <a:pos x="T6" y="T7"/>
                </a:cxn>
                <a:cxn ang="0">
                  <a:pos x="T8" y="T9"/>
                </a:cxn>
              </a:cxnLst>
              <a:rect l="0" t="0" r="r" b="b"/>
              <a:pathLst>
                <a:path w="114" h="104">
                  <a:moveTo>
                    <a:pt x="114" y="26"/>
                  </a:moveTo>
                  <a:lnTo>
                    <a:pt x="24" y="104"/>
                  </a:lnTo>
                  <a:lnTo>
                    <a:pt x="0" y="76"/>
                  </a:lnTo>
                  <a:lnTo>
                    <a:pt x="92" y="0"/>
                  </a:lnTo>
                  <a:lnTo>
                    <a:pt x="114" y="26"/>
                  </a:lnTo>
                  <a:close/>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7" name="Freeform 49">
              <a:extLst>
                <a:ext uri="{FF2B5EF4-FFF2-40B4-BE49-F238E27FC236}">
                  <a16:creationId xmlns:a16="http://schemas.microsoft.com/office/drawing/2014/main" id="{B1C6DC72-C5D9-4D89-A38D-CC8604D119D6}"/>
                </a:ext>
              </a:extLst>
            </p:cNvPr>
            <p:cNvSpPr>
              <a:spLocks/>
            </p:cNvSpPr>
            <p:nvPr/>
          </p:nvSpPr>
          <p:spPr bwMode="auto">
            <a:xfrm>
              <a:off x="10247504" y="4093580"/>
              <a:ext cx="831424" cy="42470"/>
            </a:xfrm>
            <a:custGeom>
              <a:avLst/>
              <a:gdLst>
                <a:gd name="T0" fmla="*/ 509 w 509"/>
                <a:gd name="T1" fmla="*/ 0 h 26"/>
                <a:gd name="T2" fmla="*/ 509 w 509"/>
                <a:gd name="T3" fmla="*/ 20 h 26"/>
                <a:gd name="T4" fmla="*/ 509 w 509"/>
                <a:gd name="T5" fmla="*/ 26 h 26"/>
                <a:gd name="T6" fmla="*/ 509 w 509"/>
                <a:gd name="T7" fmla="*/ 26 h 26"/>
                <a:gd name="T8" fmla="*/ 0 w 509"/>
                <a:gd name="T9" fmla="*/ 26 h 26"/>
                <a:gd name="T10" fmla="*/ 0 w 509"/>
                <a:gd name="T11" fmla="*/ 26 h 26"/>
                <a:gd name="T12" fmla="*/ 0 w 509"/>
                <a:gd name="T13" fmla="*/ 20 h 26"/>
                <a:gd name="T14" fmla="*/ 0 w 509"/>
                <a:gd name="T15" fmla="*/ 0 h 26"/>
                <a:gd name="T16" fmla="*/ 509 w 509"/>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9" h="26">
                  <a:moveTo>
                    <a:pt x="509" y="0"/>
                  </a:moveTo>
                  <a:lnTo>
                    <a:pt x="509" y="20"/>
                  </a:lnTo>
                  <a:lnTo>
                    <a:pt x="509" y="26"/>
                  </a:lnTo>
                  <a:lnTo>
                    <a:pt x="509" y="26"/>
                  </a:lnTo>
                  <a:lnTo>
                    <a:pt x="0" y="26"/>
                  </a:lnTo>
                  <a:lnTo>
                    <a:pt x="0" y="26"/>
                  </a:lnTo>
                  <a:lnTo>
                    <a:pt x="0" y="20"/>
                  </a:lnTo>
                  <a:lnTo>
                    <a:pt x="0" y="0"/>
                  </a:lnTo>
                  <a:lnTo>
                    <a:pt x="509" y="0"/>
                  </a:lnTo>
                  <a:close/>
                </a:path>
              </a:pathLst>
            </a:custGeom>
            <a:solidFill>
              <a:srgbClr val="A3A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50">
              <a:extLst>
                <a:ext uri="{FF2B5EF4-FFF2-40B4-BE49-F238E27FC236}">
                  <a16:creationId xmlns:a16="http://schemas.microsoft.com/office/drawing/2014/main" id="{FFA9131A-1A61-41F4-AF58-58B00E077041}"/>
                </a:ext>
              </a:extLst>
            </p:cNvPr>
            <p:cNvSpPr>
              <a:spLocks/>
            </p:cNvSpPr>
            <p:nvPr/>
          </p:nvSpPr>
          <p:spPr bwMode="auto">
            <a:xfrm>
              <a:off x="10368379" y="4129515"/>
              <a:ext cx="589674" cy="114341"/>
            </a:xfrm>
            <a:custGeom>
              <a:avLst/>
              <a:gdLst>
                <a:gd name="T0" fmla="*/ 180 w 361"/>
                <a:gd name="T1" fmla="*/ 0 h 70"/>
                <a:gd name="T2" fmla="*/ 361 w 361"/>
                <a:gd name="T3" fmla="*/ 0 h 70"/>
                <a:gd name="T4" fmla="*/ 361 w 361"/>
                <a:gd name="T5" fmla="*/ 70 h 70"/>
                <a:gd name="T6" fmla="*/ 300 w 361"/>
                <a:gd name="T7" fmla="*/ 70 h 70"/>
                <a:gd name="T8" fmla="*/ 180 w 361"/>
                <a:gd name="T9" fmla="*/ 70 h 70"/>
                <a:gd name="T10" fmla="*/ 62 w 361"/>
                <a:gd name="T11" fmla="*/ 70 h 70"/>
                <a:gd name="T12" fmla="*/ 0 w 361"/>
                <a:gd name="T13" fmla="*/ 70 h 70"/>
                <a:gd name="T14" fmla="*/ 0 w 361"/>
                <a:gd name="T15" fmla="*/ 0 h 70"/>
                <a:gd name="T16" fmla="*/ 180 w 36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70">
                  <a:moveTo>
                    <a:pt x="180" y="0"/>
                  </a:moveTo>
                  <a:lnTo>
                    <a:pt x="361" y="0"/>
                  </a:lnTo>
                  <a:lnTo>
                    <a:pt x="361" y="70"/>
                  </a:lnTo>
                  <a:lnTo>
                    <a:pt x="300" y="70"/>
                  </a:lnTo>
                  <a:lnTo>
                    <a:pt x="180" y="70"/>
                  </a:lnTo>
                  <a:lnTo>
                    <a:pt x="62" y="70"/>
                  </a:lnTo>
                  <a:lnTo>
                    <a:pt x="0" y="70"/>
                  </a:lnTo>
                  <a:lnTo>
                    <a:pt x="0" y="0"/>
                  </a:lnTo>
                  <a:lnTo>
                    <a:pt x="180" y="0"/>
                  </a:lnTo>
                  <a:close/>
                </a:path>
              </a:pathLst>
            </a:custGeom>
            <a:solidFill>
              <a:srgbClr val="6A6A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51">
              <a:extLst>
                <a:ext uri="{FF2B5EF4-FFF2-40B4-BE49-F238E27FC236}">
                  <a16:creationId xmlns:a16="http://schemas.microsoft.com/office/drawing/2014/main" id="{5A1A20B3-90B1-41CF-9FE8-397BB513E361}"/>
                </a:ext>
              </a:extLst>
            </p:cNvPr>
            <p:cNvSpPr>
              <a:spLocks/>
            </p:cNvSpPr>
            <p:nvPr/>
          </p:nvSpPr>
          <p:spPr bwMode="auto">
            <a:xfrm>
              <a:off x="10469652" y="4243857"/>
              <a:ext cx="388760" cy="166611"/>
            </a:xfrm>
            <a:custGeom>
              <a:avLst/>
              <a:gdLst>
                <a:gd name="T0" fmla="*/ 118 w 238"/>
                <a:gd name="T1" fmla="*/ 0 h 102"/>
                <a:gd name="T2" fmla="*/ 238 w 238"/>
                <a:gd name="T3" fmla="*/ 0 h 102"/>
                <a:gd name="T4" fmla="*/ 238 w 238"/>
                <a:gd name="T5" fmla="*/ 70 h 102"/>
                <a:gd name="T6" fmla="*/ 178 w 238"/>
                <a:gd name="T7" fmla="*/ 70 h 102"/>
                <a:gd name="T8" fmla="*/ 178 w 238"/>
                <a:gd name="T9" fmla="*/ 102 h 102"/>
                <a:gd name="T10" fmla="*/ 118 w 238"/>
                <a:gd name="T11" fmla="*/ 102 h 102"/>
                <a:gd name="T12" fmla="*/ 60 w 238"/>
                <a:gd name="T13" fmla="*/ 102 h 102"/>
                <a:gd name="T14" fmla="*/ 60 w 238"/>
                <a:gd name="T15" fmla="*/ 70 h 102"/>
                <a:gd name="T16" fmla="*/ 0 w 238"/>
                <a:gd name="T17" fmla="*/ 70 h 102"/>
                <a:gd name="T18" fmla="*/ 0 w 238"/>
                <a:gd name="T19" fmla="*/ 0 h 102"/>
                <a:gd name="T20" fmla="*/ 118 w 238"/>
                <a:gd name="T2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8" h="102">
                  <a:moveTo>
                    <a:pt x="118" y="0"/>
                  </a:moveTo>
                  <a:lnTo>
                    <a:pt x="238" y="0"/>
                  </a:lnTo>
                  <a:lnTo>
                    <a:pt x="238" y="70"/>
                  </a:lnTo>
                  <a:lnTo>
                    <a:pt x="178" y="70"/>
                  </a:lnTo>
                  <a:lnTo>
                    <a:pt x="178" y="102"/>
                  </a:lnTo>
                  <a:lnTo>
                    <a:pt x="118" y="102"/>
                  </a:lnTo>
                  <a:lnTo>
                    <a:pt x="60" y="102"/>
                  </a:lnTo>
                  <a:lnTo>
                    <a:pt x="60" y="70"/>
                  </a:lnTo>
                  <a:lnTo>
                    <a:pt x="0" y="70"/>
                  </a:lnTo>
                  <a:lnTo>
                    <a:pt x="0" y="0"/>
                  </a:lnTo>
                  <a:lnTo>
                    <a:pt x="118" y="0"/>
                  </a:lnTo>
                  <a:close/>
                </a:path>
              </a:pathLst>
            </a:cu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52">
              <a:extLst>
                <a:ext uri="{FF2B5EF4-FFF2-40B4-BE49-F238E27FC236}">
                  <a16:creationId xmlns:a16="http://schemas.microsoft.com/office/drawing/2014/main" id="{7F9E149E-FCAD-45C5-B87A-DAA339B815CB}"/>
                </a:ext>
              </a:extLst>
            </p:cNvPr>
            <p:cNvSpPr>
              <a:spLocks/>
            </p:cNvSpPr>
            <p:nvPr/>
          </p:nvSpPr>
          <p:spPr bwMode="auto">
            <a:xfrm>
              <a:off x="10247504" y="4093580"/>
              <a:ext cx="831424" cy="42470"/>
            </a:xfrm>
            <a:custGeom>
              <a:avLst/>
              <a:gdLst>
                <a:gd name="T0" fmla="*/ 509 w 509"/>
                <a:gd name="T1" fmla="*/ 0 h 26"/>
                <a:gd name="T2" fmla="*/ 509 w 509"/>
                <a:gd name="T3" fmla="*/ 20 h 26"/>
                <a:gd name="T4" fmla="*/ 509 w 509"/>
                <a:gd name="T5" fmla="*/ 26 h 26"/>
                <a:gd name="T6" fmla="*/ 509 w 509"/>
                <a:gd name="T7" fmla="*/ 26 h 26"/>
                <a:gd name="T8" fmla="*/ 0 w 509"/>
                <a:gd name="T9" fmla="*/ 26 h 26"/>
                <a:gd name="T10" fmla="*/ 0 w 509"/>
                <a:gd name="T11" fmla="*/ 26 h 26"/>
                <a:gd name="T12" fmla="*/ 0 w 509"/>
                <a:gd name="T13" fmla="*/ 20 h 26"/>
                <a:gd name="T14" fmla="*/ 0 w 509"/>
                <a:gd name="T15" fmla="*/ 0 h 26"/>
                <a:gd name="T16" fmla="*/ 509 w 509"/>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9" h="26">
                  <a:moveTo>
                    <a:pt x="509" y="0"/>
                  </a:moveTo>
                  <a:lnTo>
                    <a:pt x="509" y="20"/>
                  </a:lnTo>
                  <a:lnTo>
                    <a:pt x="509" y="26"/>
                  </a:lnTo>
                  <a:lnTo>
                    <a:pt x="509" y="26"/>
                  </a:lnTo>
                  <a:lnTo>
                    <a:pt x="0" y="26"/>
                  </a:lnTo>
                  <a:lnTo>
                    <a:pt x="0" y="26"/>
                  </a:lnTo>
                  <a:lnTo>
                    <a:pt x="0" y="20"/>
                  </a:lnTo>
                  <a:lnTo>
                    <a:pt x="0" y="0"/>
                  </a:lnTo>
                  <a:lnTo>
                    <a:pt x="509" y="0"/>
                  </a:lnTo>
                  <a:close/>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1" name="Freeform 53">
              <a:extLst>
                <a:ext uri="{FF2B5EF4-FFF2-40B4-BE49-F238E27FC236}">
                  <a16:creationId xmlns:a16="http://schemas.microsoft.com/office/drawing/2014/main" id="{C507676C-B205-4CC3-8E1D-E0179981D246}"/>
                </a:ext>
              </a:extLst>
            </p:cNvPr>
            <p:cNvSpPr>
              <a:spLocks/>
            </p:cNvSpPr>
            <p:nvPr/>
          </p:nvSpPr>
          <p:spPr bwMode="auto">
            <a:xfrm>
              <a:off x="10368379" y="4136049"/>
              <a:ext cx="589674" cy="107807"/>
            </a:xfrm>
            <a:custGeom>
              <a:avLst/>
              <a:gdLst>
                <a:gd name="T0" fmla="*/ 361 w 361"/>
                <a:gd name="T1" fmla="*/ 0 h 66"/>
                <a:gd name="T2" fmla="*/ 361 w 361"/>
                <a:gd name="T3" fmla="*/ 66 h 66"/>
                <a:gd name="T4" fmla="*/ 300 w 361"/>
                <a:gd name="T5" fmla="*/ 66 h 66"/>
                <a:gd name="T6" fmla="*/ 180 w 361"/>
                <a:gd name="T7" fmla="*/ 66 h 66"/>
                <a:gd name="T8" fmla="*/ 62 w 361"/>
                <a:gd name="T9" fmla="*/ 66 h 66"/>
                <a:gd name="T10" fmla="*/ 0 w 361"/>
                <a:gd name="T11" fmla="*/ 66 h 66"/>
                <a:gd name="T12" fmla="*/ 0 w 361"/>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61" h="66">
                  <a:moveTo>
                    <a:pt x="361" y="0"/>
                  </a:moveTo>
                  <a:lnTo>
                    <a:pt x="361" y="66"/>
                  </a:lnTo>
                  <a:lnTo>
                    <a:pt x="300" y="66"/>
                  </a:lnTo>
                  <a:lnTo>
                    <a:pt x="180" y="66"/>
                  </a:lnTo>
                  <a:lnTo>
                    <a:pt x="62" y="66"/>
                  </a:lnTo>
                  <a:lnTo>
                    <a:pt x="0" y="66"/>
                  </a:lnTo>
                  <a:lnTo>
                    <a:pt x="0" y="0"/>
                  </a:ln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2" name="Freeform 54">
              <a:extLst>
                <a:ext uri="{FF2B5EF4-FFF2-40B4-BE49-F238E27FC236}">
                  <a16:creationId xmlns:a16="http://schemas.microsoft.com/office/drawing/2014/main" id="{898AFD27-CE42-4A24-84ED-7772C4A4B9DF}"/>
                </a:ext>
              </a:extLst>
            </p:cNvPr>
            <p:cNvSpPr>
              <a:spLocks/>
            </p:cNvSpPr>
            <p:nvPr/>
          </p:nvSpPr>
          <p:spPr bwMode="auto">
            <a:xfrm>
              <a:off x="10469652" y="4243857"/>
              <a:ext cx="388760" cy="166611"/>
            </a:xfrm>
            <a:custGeom>
              <a:avLst/>
              <a:gdLst>
                <a:gd name="T0" fmla="*/ 118 w 238"/>
                <a:gd name="T1" fmla="*/ 0 h 102"/>
                <a:gd name="T2" fmla="*/ 238 w 238"/>
                <a:gd name="T3" fmla="*/ 0 h 102"/>
                <a:gd name="T4" fmla="*/ 238 w 238"/>
                <a:gd name="T5" fmla="*/ 70 h 102"/>
                <a:gd name="T6" fmla="*/ 178 w 238"/>
                <a:gd name="T7" fmla="*/ 70 h 102"/>
                <a:gd name="T8" fmla="*/ 178 w 238"/>
                <a:gd name="T9" fmla="*/ 102 h 102"/>
                <a:gd name="T10" fmla="*/ 118 w 238"/>
                <a:gd name="T11" fmla="*/ 102 h 102"/>
                <a:gd name="T12" fmla="*/ 60 w 238"/>
                <a:gd name="T13" fmla="*/ 102 h 102"/>
                <a:gd name="T14" fmla="*/ 60 w 238"/>
                <a:gd name="T15" fmla="*/ 70 h 102"/>
                <a:gd name="T16" fmla="*/ 0 w 238"/>
                <a:gd name="T17" fmla="*/ 70 h 102"/>
                <a:gd name="T18" fmla="*/ 0 w 238"/>
                <a:gd name="T19" fmla="*/ 0 h 102"/>
                <a:gd name="T20" fmla="*/ 118 w 238"/>
                <a:gd name="T2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8" h="102">
                  <a:moveTo>
                    <a:pt x="118" y="0"/>
                  </a:moveTo>
                  <a:lnTo>
                    <a:pt x="238" y="0"/>
                  </a:lnTo>
                  <a:lnTo>
                    <a:pt x="238" y="70"/>
                  </a:lnTo>
                  <a:lnTo>
                    <a:pt x="178" y="70"/>
                  </a:lnTo>
                  <a:lnTo>
                    <a:pt x="178" y="102"/>
                  </a:lnTo>
                  <a:lnTo>
                    <a:pt x="118" y="102"/>
                  </a:lnTo>
                  <a:lnTo>
                    <a:pt x="60" y="102"/>
                  </a:lnTo>
                  <a:lnTo>
                    <a:pt x="60" y="70"/>
                  </a:lnTo>
                  <a:lnTo>
                    <a:pt x="0" y="70"/>
                  </a:lnTo>
                  <a:lnTo>
                    <a:pt x="0" y="0"/>
                  </a:lnTo>
                  <a:lnTo>
                    <a:pt x="118" y="0"/>
                  </a:lnTo>
                  <a:close/>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3" name="Line 55">
              <a:extLst>
                <a:ext uri="{FF2B5EF4-FFF2-40B4-BE49-F238E27FC236}">
                  <a16:creationId xmlns:a16="http://schemas.microsoft.com/office/drawing/2014/main" id="{BD87F926-A77E-4EDD-99A3-8692087F0B6B}"/>
                </a:ext>
              </a:extLst>
            </p:cNvPr>
            <p:cNvSpPr>
              <a:spLocks noChangeShapeType="1"/>
            </p:cNvSpPr>
            <p:nvPr/>
          </p:nvSpPr>
          <p:spPr bwMode="auto">
            <a:xfrm flipH="1">
              <a:off x="10626463" y="4358198"/>
              <a:ext cx="133943" cy="0"/>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4" name="Line 56">
              <a:extLst>
                <a:ext uri="{FF2B5EF4-FFF2-40B4-BE49-F238E27FC236}">
                  <a16:creationId xmlns:a16="http://schemas.microsoft.com/office/drawing/2014/main" id="{3969AE8B-CF33-46F9-BCDF-4C3FFB34F15F}"/>
                </a:ext>
              </a:extLst>
            </p:cNvPr>
            <p:cNvSpPr>
              <a:spLocks noChangeShapeType="1"/>
            </p:cNvSpPr>
            <p:nvPr/>
          </p:nvSpPr>
          <p:spPr bwMode="auto">
            <a:xfrm>
              <a:off x="10606862" y="4410468"/>
              <a:ext cx="0" cy="872260"/>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5" name="Line 57">
              <a:extLst>
                <a:ext uri="{FF2B5EF4-FFF2-40B4-BE49-F238E27FC236}">
                  <a16:creationId xmlns:a16="http://schemas.microsoft.com/office/drawing/2014/main" id="{12CDB49D-AC7A-40B9-8F86-E6D6FCD0B951}"/>
                </a:ext>
              </a:extLst>
            </p:cNvPr>
            <p:cNvSpPr>
              <a:spLocks noChangeShapeType="1"/>
            </p:cNvSpPr>
            <p:nvPr/>
          </p:nvSpPr>
          <p:spPr bwMode="auto">
            <a:xfrm flipV="1">
              <a:off x="10721203" y="4410468"/>
              <a:ext cx="0" cy="872260"/>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6" name="Line 58">
              <a:extLst>
                <a:ext uri="{FF2B5EF4-FFF2-40B4-BE49-F238E27FC236}">
                  <a16:creationId xmlns:a16="http://schemas.microsoft.com/office/drawing/2014/main" id="{9DC935D9-E570-4F93-90C7-8BEF02D6E939}"/>
                </a:ext>
              </a:extLst>
            </p:cNvPr>
            <p:cNvSpPr>
              <a:spLocks noChangeShapeType="1"/>
            </p:cNvSpPr>
            <p:nvPr/>
          </p:nvSpPr>
          <p:spPr bwMode="auto">
            <a:xfrm flipH="1">
              <a:off x="10476186" y="4482340"/>
              <a:ext cx="94740" cy="81672"/>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nvGrpSpPr>
          <p:cNvPr id="158" name="Group 157">
            <a:extLst>
              <a:ext uri="{FF2B5EF4-FFF2-40B4-BE49-F238E27FC236}">
                <a16:creationId xmlns:a16="http://schemas.microsoft.com/office/drawing/2014/main" id="{08E117A9-2E8E-4A78-8780-EF315FB198A8}"/>
              </a:ext>
            </a:extLst>
          </p:cNvPr>
          <p:cNvGrpSpPr/>
          <p:nvPr userDrawn="1"/>
        </p:nvGrpSpPr>
        <p:grpSpPr>
          <a:xfrm>
            <a:off x="9252735" y="4893968"/>
            <a:ext cx="2028739" cy="601108"/>
            <a:chOff x="9252735" y="4893968"/>
            <a:chExt cx="2028739" cy="601108"/>
          </a:xfrm>
        </p:grpSpPr>
        <p:sp>
          <p:nvSpPr>
            <p:cNvPr id="55" name="Oval 42">
              <a:extLst>
                <a:ext uri="{FF2B5EF4-FFF2-40B4-BE49-F238E27FC236}">
                  <a16:creationId xmlns:a16="http://schemas.microsoft.com/office/drawing/2014/main" id="{9219A0B5-3E3D-43B7-A657-F0FAB3BBEA42}"/>
                </a:ext>
              </a:extLst>
            </p:cNvPr>
            <p:cNvSpPr>
              <a:spLocks noChangeArrowheads="1"/>
            </p:cNvSpPr>
            <p:nvPr/>
          </p:nvSpPr>
          <p:spPr bwMode="auto">
            <a:xfrm>
              <a:off x="10564392" y="5263127"/>
              <a:ext cx="199280" cy="199280"/>
            </a:xfrm>
            <a:prstGeom prst="ellipse">
              <a:avLst/>
            </a:pr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Oval 43">
              <a:extLst>
                <a:ext uri="{FF2B5EF4-FFF2-40B4-BE49-F238E27FC236}">
                  <a16:creationId xmlns:a16="http://schemas.microsoft.com/office/drawing/2014/main" id="{31CCB520-2A23-41A4-8F8A-0B600E624C89}"/>
                </a:ext>
              </a:extLst>
            </p:cNvPr>
            <p:cNvSpPr>
              <a:spLocks noChangeArrowheads="1"/>
            </p:cNvSpPr>
            <p:nvPr/>
          </p:nvSpPr>
          <p:spPr bwMode="auto">
            <a:xfrm>
              <a:off x="10632997" y="5331731"/>
              <a:ext cx="62071" cy="62071"/>
            </a:xfrm>
            <a:prstGeom prst="ellipse">
              <a:avLst/>
            </a:pr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Oval 44">
              <a:extLst>
                <a:ext uri="{FF2B5EF4-FFF2-40B4-BE49-F238E27FC236}">
                  <a16:creationId xmlns:a16="http://schemas.microsoft.com/office/drawing/2014/main" id="{AD32541A-7AF8-4C60-9763-298F76908D2E}"/>
                </a:ext>
              </a:extLst>
            </p:cNvPr>
            <p:cNvSpPr>
              <a:spLocks noChangeArrowheads="1"/>
            </p:cNvSpPr>
            <p:nvPr/>
          </p:nvSpPr>
          <p:spPr bwMode="auto">
            <a:xfrm>
              <a:off x="10564392" y="5263127"/>
              <a:ext cx="199280" cy="199280"/>
            </a:xfrm>
            <a:prstGeom prst="ellipse">
              <a:avLst/>
            </a:pr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3" name="Oval 45">
              <a:extLst>
                <a:ext uri="{FF2B5EF4-FFF2-40B4-BE49-F238E27FC236}">
                  <a16:creationId xmlns:a16="http://schemas.microsoft.com/office/drawing/2014/main" id="{E3AED439-A820-4D7F-A325-88C764A34D21}"/>
                </a:ext>
              </a:extLst>
            </p:cNvPr>
            <p:cNvSpPr>
              <a:spLocks noChangeArrowheads="1"/>
            </p:cNvSpPr>
            <p:nvPr/>
          </p:nvSpPr>
          <p:spPr bwMode="auto">
            <a:xfrm>
              <a:off x="10632997" y="5331731"/>
              <a:ext cx="62071" cy="62071"/>
            </a:xfrm>
            <a:prstGeom prst="ellipse">
              <a:avLst/>
            </a:pr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7" name="Rectangle 59">
              <a:extLst>
                <a:ext uri="{FF2B5EF4-FFF2-40B4-BE49-F238E27FC236}">
                  <a16:creationId xmlns:a16="http://schemas.microsoft.com/office/drawing/2014/main" id="{D50AE147-9D55-4A62-8D9E-CAC484D5FF79}"/>
                </a:ext>
              </a:extLst>
            </p:cNvPr>
            <p:cNvSpPr>
              <a:spLocks noChangeArrowheads="1"/>
            </p:cNvSpPr>
            <p:nvPr/>
          </p:nvSpPr>
          <p:spPr bwMode="auto">
            <a:xfrm>
              <a:off x="9256002" y="5057313"/>
              <a:ext cx="1904597" cy="437763"/>
            </a:xfrm>
            <a:prstGeom prst="rect">
              <a:avLst/>
            </a:prstGeom>
            <a:solidFill>
              <a:srgbClr val="A3A3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Rectangle 60">
              <a:extLst>
                <a:ext uri="{FF2B5EF4-FFF2-40B4-BE49-F238E27FC236}">
                  <a16:creationId xmlns:a16="http://schemas.microsoft.com/office/drawing/2014/main" id="{B1D08790-AA90-4FDA-A387-2730A7FF5043}"/>
                </a:ext>
              </a:extLst>
            </p:cNvPr>
            <p:cNvSpPr>
              <a:spLocks noChangeArrowheads="1"/>
            </p:cNvSpPr>
            <p:nvPr/>
          </p:nvSpPr>
          <p:spPr bwMode="auto">
            <a:xfrm>
              <a:off x="9256002" y="5057313"/>
              <a:ext cx="1904597" cy="437763"/>
            </a:xfrm>
            <a:prstGeom prst="rect">
              <a:avLst/>
            </a:pr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9" name="Freeform 61">
              <a:extLst>
                <a:ext uri="{FF2B5EF4-FFF2-40B4-BE49-F238E27FC236}">
                  <a16:creationId xmlns:a16="http://schemas.microsoft.com/office/drawing/2014/main" id="{2FC61A55-3091-4028-8EC3-F7AD61843AF0}"/>
                </a:ext>
              </a:extLst>
            </p:cNvPr>
            <p:cNvSpPr>
              <a:spLocks/>
            </p:cNvSpPr>
            <p:nvPr/>
          </p:nvSpPr>
          <p:spPr bwMode="auto">
            <a:xfrm>
              <a:off x="9252735" y="4893968"/>
              <a:ext cx="2028739" cy="163345"/>
            </a:xfrm>
            <a:custGeom>
              <a:avLst/>
              <a:gdLst>
                <a:gd name="T0" fmla="*/ 593 w 622"/>
                <a:gd name="T1" fmla="*/ 0 h 50"/>
                <a:gd name="T2" fmla="*/ 0 w 622"/>
                <a:gd name="T3" fmla="*/ 0 h 50"/>
                <a:gd name="T4" fmla="*/ 0 w 622"/>
                <a:gd name="T5" fmla="*/ 50 h 50"/>
                <a:gd name="T6" fmla="*/ 593 w 622"/>
                <a:gd name="T7" fmla="*/ 50 h 50"/>
                <a:gd name="T8" fmla="*/ 622 w 622"/>
                <a:gd name="T9" fmla="*/ 25 h 50"/>
                <a:gd name="T10" fmla="*/ 593 w 622"/>
                <a:gd name="T11" fmla="*/ 0 h 50"/>
              </a:gdLst>
              <a:ahLst/>
              <a:cxnLst>
                <a:cxn ang="0">
                  <a:pos x="T0" y="T1"/>
                </a:cxn>
                <a:cxn ang="0">
                  <a:pos x="T2" y="T3"/>
                </a:cxn>
                <a:cxn ang="0">
                  <a:pos x="T4" y="T5"/>
                </a:cxn>
                <a:cxn ang="0">
                  <a:pos x="T6" y="T7"/>
                </a:cxn>
                <a:cxn ang="0">
                  <a:pos x="T8" y="T9"/>
                </a:cxn>
                <a:cxn ang="0">
                  <a:pos x="T10" y="T11"/>
                </a:cxn>
              </a:cxnLst>
              <a:rect l="0" t="0" r="r" b="b"/>
              <a:pathLst>
                <a:path w="622" h="50">
                  <a:moveTo>
                    <a:pt x="593" y="0"/>
                  </a:moveTo>
                  <a:cubicBezTo>
                    <a:pt x="0" y="0"/>
                    <a:pt x="0" y="0"/>
                    <a:pt x="0" y="0"/>
                  </a:cubicBezTo>
                  <a:cubicBezTo>
                    <a:pt x="0" y="50"/>
                    <a:pt x="0" y="50"/>
                    <a:pt x="0" y="50"/>
                  </a:cubicBezTo>
                  <a:cubicBezTo>
                    <a:pt x="593" y="50"/>
                    <a:pt x="593" y="50"/>
                    <a:pt x="593" y="50"/>
                  </a:cubicBezTo>
                  <a:cubicBezTo>
                    <a:pt x="609" y="50"/>
                    <a:pt x="622" y="39"/>
                    <a:pt x="622" y="25"/>
                  </a:cubicBezTo>
                  <a:cubicBezTo>
                    <a:pt x="622" y="12"/>
                    <a:pt x="609" y="0"/>
                    <a:pt x="593" y="0"/>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62">
              <a:extLst>
                <a:ext uri="{FF2B5EF4-FFF2-40B4-BE49-F238E27FC236}">
                  <a16:creationId xmlns:a16="http://schemas.microsoft.com/office/drawing/2014/main" id="{7D4F7337-12FE-4583-97CB-3E333580B441}"/>
                </a:ext>
              </a:extLst>
            </p:cNvPr>
            <p:cNvSpPr>
              <a:spLocks/>
            </p:cNvSpPr>
            <p:nvPr/>
          </p:nvSpPr>
          <p:spPr bwMode="auto">
            <a:xfrm>
              <a:off x="9252735" y="4893968"/>
              <a:ext cx="2028739" cy="163345"/>
            </a:xfrm>
            <a:custGeom>
              <a:avLst/>
              <a:gdLst>
                <a:gd name="T0" fmla="*/ 0 w 622"/>
                <a:gd name="T1" fmla="*/ 50 h 50"/>
                <a:gd name="T2" fmla="*/ 593 w 622"/>
                <a:gd name="T3" fmla="*/ 50 h 50"/>
                <a:gd name="T4" fmla="*/ 622 w 622"/>
                <a:gd name="T5" fmla="*/ 25 h 50"/>
                <a:gd name="T6" fmla="*/ 593 w 622"/>
                <a:gd name="T7" fmla="*/ 0 h 50"/>
                <a:gd name="T8" fmla="*/ 0 w 622"/>
                <a:gd name="T9" fmla="*/ 0 h 50"/>
              </a:gdLst>
              <a:ahLst/>
              <a:cxnLst>
                <a:cxn ang="0">
                  <a:pos x="T0" y="T1"/>
                </a:cxn>
                <a:cxn ang="0">
                  <a:pos x="T2" y="T3"/>
                </a:cxn>
                <a:cxn ang="0">
                  <a:pos x="T4" y="T5"/>
                </a:cxn>
                <a:cxn ang="0">
                  <a:pos x="T6" y="T7"/>
                </a:cxn>
                <a:cxn ang="0">
                  <a:pos x="T8" y="T9"/>
                </a:cxn>
              </a:cxnLst>
              <a:rect l="0" t="0" r="r" b="b"/>
              <a:pathLst>
                <a:path w="622" h="50">
                  <a:moveTo>
                    <a:pt x="0" y="50"/>
                  </a:moveTo>
                  <a:cubicBezTo>
                    <a:pt x="593" y="50"/>
                    <a:pt x="593" y="50"/>
                    <a:pt x="593" y="50"/>
                  </a:cubicBezTo>
                  <a:cubicBezTo>
                    <a:pt x="609" y="50"/>
                    <a:pt x="622" y="39"/>
                    <a:pt x="622" y="25"/>
                  </a:cubicBezTo>
                  <a:cubicBezTo>
                    <a:pt x="622" y="12"/>
                    <a:pt x="609" y="0"/>
                    <a:pt x="593" y="0"/>
                  </a:cubicBezTo>
                  <a:cubicBezTo>
                    <a:pt x="0" y="0"/>
                    <a:pt x="0" y="0"/>
                    <a:pt x="0" y="0"/>
                  </a:cubicBez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1" name="Oval 63">
              <a:extLst>
                <a:ext uri="{FF2B5EF4-FFF2-40B4-BE49-F238E27FC236}">
                  <a16:creationId xmlns:a16="http://schemas.microsoft.com/office/drawing/2014/main" id="{D96B8ED9-EC17-42F7-B747-9025876252D3}"/>
                </a:ext>
              </a:extLst>
            </p:cNvPr>
            <p:cNvSpPr>
              <a:spLocks noChangeArrowheads="1"/>
            </p:cNvSpPr>
            <p:nvPr/>
          </p:nvSpPr>
          <p:spPr bwMode="auto">
            <a:xfrm>
              <a:off x="11127930" y="4923370"/>
              <a:ext cx="107807" cy="107807"/>
            </a:xfrm>
            <a:prstGeom prst="ellipse">
              <a:avLst/>
            </a:pr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Oval 64">
              <a:extLst>
                <a:ext uri="{FF2B5EF4-FFF2-40B4-BE49-F238E27FC236}">
                  <a16:creationId xmlns:a16="http://schemas.microsoft.com/office/drawing/2014/main" id="{06ADED49-8DC9-455A-8537-9D48AB681771}"/>
                </a:ext>
              </a:extLst>
            </p:cNvPr>
            <p:cNvSpPr>
              <a:spLocks noChangeArrowheads="1"/>
            </p:cNvSpPr>
            <p:nvPr/>
          </p:nvSpPr>
          <p:spPr bwMode="auto">
            <a:xfrm>
              <a:off x="10868213" y="4923370"/>
              <a:ext cx="109441" cy="107807"/>
            </a:xfrm>
            <a:prstGeom prst="ellipse">
              <a:avLst/>
            </a:pr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Oval 65">
              <a:extLst>
                <a:ext uri="{FF2B5EF4-FFF2-40B4-BE49-F238E27FC236}">
                  <a16:creationId xmlns:a16="http://schemas.microsoft.com/office/drawing/2014/main" id="{5C9524C3-3375-4601-BB50-01811AA860B5}"/>
                </a:ext>
              </a:extLst>
            </p:cNvPr>
            <p:cNvSpPr>
              <a:spLocks noChangeArrowheads="1"/>
            </p:cNvSpPr>
            <p:nvPr/>
          </p:nvSpPr>
          <p:spPr bwMode="auto">
            <a:xfrm>
              <a:off x="10610128" y="4923370"/>
              <a:ext cx="111074" cy="107807"/>
            </a:xfrm>
            <a:prstGeom prst="ellipse">
              <a:avLst/>
            </a:pr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Oval 66">
              <a:extLst>
                <a:ext uri="{FF2B5EF4-FFF2-40B4-BE49-F238E27FC236}">
                  <a16:creationId xmlns:a16="http://schemas.microsoft.com/office/drawing/2014/main" id="{56320A50-958E-4169-BE53-02F93CB87597}"/>
                </a:ext>
              </a:extLst>
            </p:cNvPr>
            <p:cNvSpPr>
              <a:spLocks noChangeArrowheads="1"/>
            </p:cNvSpPr>
            <p:nvPr/>
          </p:nvSpPr>
          <p:spPr bwMode="auto">
            <a:xfrm>
              <a:off x="10352044" y="4923370"/>
              <a:ext cx="107807" cy="107807"/>
            </a:xfrm>
            <a:prstGeom prst="ellipse">
              <a:avLst/>
            </a:pr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Oval 67">
              <a:extLst>
                <a:ext uri="{FF2B5EF4-FFF2-40B4-BE49-F238E27FC236}">
                  <a16:creationId xmlns:a16="http://schemas.microsoft.com/office/drawing/2014/main" id="{7DDFA704-715B-4541-8078-385BEDE54B8E}"/>
                </a:ext>
              </a:extLst>
            </p:cNvPr>
            <p:cNvSpPr>
              <a:spLocks noChangeArrowheads="1"/>
            </p:cNvSpPr>
            <p:nvPr/>
          </p:nvSpPr>
          <p:spPr bwMode="auto">
            <a:xfrm>
              <a:off x="10090693" y="4923370"/>
              <a:ext cx="111074" cy="107807"/>
            </a:xfrm>
            <a:prstGeom prst="ellipse">
              <a:avLst/>
            </a:pr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Oval 68">
              <a:extLst>
                <a:ext uri="{FF2B5EF4-FFF2-40B4-BE49-F238E27FC236}">
                  <a16:creationId xmlns:a16="http://schemas.microsoft.com/office/drawing/2014/main" id="{D7F94960-C8A2-4F2A-8C45-AEA76CCEAB0F}"/>
                </a:ext>
              </a:extLst>
            </p:cNvPr>
            <p:cNvSpPr>
              <a:spLocks noChangeArrowheads="1"/>
            </p:cNvSpPr>
            <p:nvPr/>
          </p:nvSpPr>
          <p:spPr bwMode="auto">
            <a:xfrm>
              <a:off x="9834241" y="4923370"/>
              <a:ext cx="106174" cy="107807"/>
            </a:xfrm>
            <a:prstGeom prst="ellipse">
              <a:avLst/>
            </a:pr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Oval 69">
              <a:extLst>
                <a:ext uri="{FF2B5EF4-FFF2-40B4-BE49-F238E27FC236}">
                  <a16:creationId xmlns:a16="http://schemas.microsoft.com/office/drawing/2014/main" id="{06705EEE-78ED-4D25-BD6A-77B55F008C34}"/>
                </a:ext>
              </a:extLst>
            </p:cNvPr>
            <p:cNvSpPr>
              <a:spLocks noChangeArrowheads="1"/>
            </p:cNvSpPr>
            <p:nvPr/>
          </p:nvSpPr>
          <p:spPr bwMode="auto">
            <a:xfrm>
              <a:off x="9576157" y="4923370"/>
              <a:ext cx="107807" cy="107807"/>
            </a:xfrm>
            <a:prstGeom prst="ellipse">
              <a:avLst/>
            </a:pr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Oval 70">
              <a:extLst>
                <a:ext uri="{FF2B5EF4-FFF2-40B4-BE49-F238E27FC236}">
                  <a16:creationId xmlns:a16="http://schemas.microsoft.com/office/drawing/2014/main" id="{4852CE33-4419-4AD7-942E-72E95658B252}"/>
                </a:ext>
              </a:extLst>
            </p:cNvPr>
            <p:cNvSpPr>
              <a:spLocks noChangeArrowheads="1"/>
            </p:cNvSpPr>
            <p:nvPr/>
          </p:nvSpPr>
          <p:spPr bwMode="auto">
            <a:xfrm>
              <a:off x="9314806" y="4923370"/>
              <a:ext cx="111074" cy="107807"/>
            </a:xfrm>
            <a:prstGeom prst="ellipse">
              <a:avLst/>
            </a:prstGeom>
            <a:solidFill>
              <a:srgbClr val="54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71">
              <a:extLst>
                <a:ext uri="{FF2B5EF4-FFF2-40B4-BE49-F238E27FC236}">
                  <a16:creationId xmlns:a16="http://schemas.microsoft.com/office/drawing/2014/main" id="{F1B5C141-5674-4795-AE89-B9D205A619C9}"/>
                </a:ext>
              </a:extLst>
            </p:cNvPr>
            <p:cNvSpPr>
              <a:spLocks/>
            </p:cNvSpPr>
            <p:nvPr/>
          </p:nvSpPr>
          <p:spPr bwMode="auto">
            <a:xfrm>
              <a:off x="11127930" y="4923370"/>
              <a:ext cx="107807" cy="107807"/>
            </a:xfrm>
            <a:custGeom>
              <a:avLst/>
              <a:gdLst>
                <a:gd name="T0" fmla="*/ 33 w 33"/>
                <a:gd name="T1" fmla="*/ 16 h 33"/>
                <a:gd name="T2" fmla="*/ 16 w 33"/>
                <a:gd name="T3" fmla="*/ 0 h 33"/>
                <a:gd name="T4" fmla="*/ 0 w 33"/>
                <a:gd name="T5" fmla="*/ 16 h 33"/>
                <a:gd name="T6" fmla="*/ 16 w 33"/>
                <a:gd name="T7" fmla="*/ 33 h 33"/>
              </a:gdLst>
              <a:ahLst/>
              <a:cxnLst>
                <a:cxn ang="0">
                  <a:pos x="T0" y="T1"/>
                </a:cxn>
                <a:cxn ang="0">
                  <a:pos x="T2" y="T3"/>
                </a:cxn>
                <a:cxn ang="0">
                  <a:pos x="T4" y="T5"/>
                </a:cxn>
                <a:cxn ang="0">
                  <a:pos x="T6" y="T7"/>
                </a:cxn>
              </a:cxnLst>
              <a:rect l="0" t="0" r="r" b="b"/>
              <a:pathLst>
                <a:path w="33" h="33">
                  <a:moveTo>
                    <a:pt x="33" y="16"/>
                  </a:moveTo>
                  <a:cubicBezTo>
                    <a:pt x="33" y="7"/>
                    <a:pt x="26" y="0"/>
                    <a:pt x="16" y="0"/>
                  </a:cubicBezTo>
                  <a:cubicBezTo>
                    <a:pt x="7" y="0"/>
                    <a:pt x="0" y="7"/>
                    <a:pt x="0" y="16"/>
                  </a:cubicBezTo>
                  <a:cubicBezTo>
                    <a:pt x="0" y="26"/>
                    <a:pt x="7" y="33"/>
                    <a:pt x="16" y="33"/>
                  </a:cubicBez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0" name="Freeform 72">
              <a:extLst>
                <a:ext uri="{FF2B5EF4-FFF2-40B4-BE49-F238E27FC236}">
                  <a16:creationId xmlns:a16="http://schemas.microsoft.com/office/drawing/2014/main" id="{388F94AB-35EF-40E8-995F-884A037BA2AD}"/>
                </a:ext>
              </a:extLst>
            </p:cNvPr>
            <p:cNvSpPr>
              <a:spLocks/>
            </p:cNvSpPr>
            <p:nvPr/>
          </p:nvSpPr>
          <p:spPr bwMode="auto">
            <a:xfrm>
              <a:off x="10868213" y="4923370"/>
              <a:ext cx="109441" cy="107807"/>
            </a:xfrm>
            <a:custGeom>
              <a:avLst/>
              <a:gdLst>
                <a:gd name="T0" fmla="*/ 34 w 34"/>
                <a:gd name="T1" fmla="*/ 16 h 33"/>
                <a:gd name="T2" fmla="*/ 17 w 34"/>
                <a:gd name="T3" fmla="*/ 0 h 33"/>
                <a:gd name="T4" fmla="*/ 0 w 34"/>
                <a:gd name="T5" fmla="*/ 16 h 33"/>
                <a:gd name="T6" fmla="*/ 17 w 34"/>
                <a:gd name="T7" fmla="*/ 33 h 33"/>
              </a:gdLst>
              <a:ahLst/>
              <a:cxnLst>
                <a:cxn ang="0">
                  <a:pos x="T0" y="T1"/>
                </a:cxn>
                <a:cxn ang="0">
                  <a:pos x="T2" y="T3"/>
                </a:cxn>
                <a:cxn ang="0">
                  <a:pos x="T4" y="T5"/>
                </a:cxn>
                <a:cxn ang="0">
                  <a:pos x="T6" y="T7"/>
                </a:cxn>
              </a:cxnLst>
              <a:rect l="0" t="0" r="r" b="b"/>
              <a:pathLst>
                <a:path w="34" h="33">
                  <a:moveTo>
                    <a:pt x="34" y="16"/>
                  </a:moveTo>
                  <a:cubicBezTo>
                    <a:pt x="34" y="7"/>
                    <a:pt x="26" y="0"/>
                    <a:pt x="17" y="0"/>
                  </a:cubicBezTo>
                  <a:cubicBezTo>
                    <a:pt x="8" y="0"/>
                    <a:pt x="0" y="7"/>
                    <a:pt x="0" y="16"/>
                  </a:cubicBezTo>
                  <a:cubicBezTo>
                    <a:pt x="0" y="26"/>
                    <a:pt x="8" y="33"/>
                    <a:pt x="17" y="33"/>
                  </a:cubicBez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1" name="Freeform 73">
              <a:extLst>
                <a:ext uri="{FF2B5EF4-FFF2-40B4-BE49-F238E27FC236}">
                  <a16:creationId xmlns:a16="http://schemas.microsoft.com/office/drawing/2014/main" id="{1A881389-8CE4-4887-99CF-01C6663AB292}"/>
                </a:ext>
              </a:extLst>
            </p:cNvPr>
            <p:cNvSpPr>
              <a:spLocks/>
            </p:cNvSpPr>
            <p:nvPr/>
          </p:nvSpPr>
          <p:spPr bwMode="auto">
            <a:xfrm>
              <a:off x="10610128" y="4923370"/>
              <a:ext cx="111074" cy="107807"/>
            </a:xfrm>
            <a:custGeom>
              <a:avLst/>
              <a:gdLst>
                <a:gd name="T0" fmla="*/ 34 w 34"/>
                <a:gd name="T1" fmla="*/ 16 h 33"/>
                <a:gd name="T2" fmla="*/ 17 w 34"/>
                <a:gd name="T3" fmla="*/ 0 h 33"/>
                <a:gd name="T4" fmla="*/ 0 w 34"/>
                <a:gd name="T5" fmla="*/ 16 h 33"/>
                <a:gd name="T6" fmla="*/ 17 w 34"/>
                <a:gd name="T7" fmla="*/ 33 h 33"/>
              </a:gdLst>
              <a:ahLst/>
              <a:cxnLst>
                <a:cxn ang="0">
                  <a:pos x="T0" y="T1"/>
                </a:cxn>
                <a:cxn ang="0">
                  <a:pos x="T2" y="T3"/>
                </a:cxn>
                <a:cxn ang="0">
                  <a:pos x="T4" y="T5"/>
                </a:cxn>
                <a:cxn ang="0">
                  <a:pos x="T6" y="T7"/>
                </a:cxn>
              </a:cxnLst>
              <a:rect l="0" t="0" r="r" b="b"/>
              <a:pathLst>
                <a:path w="34" h="33">
                  <a:moveTo>
                    <a:pt x="34" y="16"/>
                  </a:moveTo>
                  <a:cubicBezTo>
                    <a:pt x="34" y="7"/>
                    <a:pt x="26" y="0"/>
                    <a:pt x="17" y="0"/>
                  </a:cubicBezTo>
                  <a:cubicBezTo>
                    <a:pt x="8" y="0"/>
                    <a:pt x="0" y="7"/>
                    <a:pt x="0" y="16"/>
                  </a:cubicBezTo>
                  <a:cubicBezTo>
                    <a:pt x="0" y="26"/>
                    <a:pt x="8" y="33"/>
                    <a:pt x="17" y="33"/>
                  </a:cubicBez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2" name="Freeform 74">
              <a:extLst>
                <a:ext uri="{FF2B5EF4-FFF2-40B4-BE49-F238E27FC236}">
                  <a16:creationId xmlns:a16="http://schemas.microsoft.com/office/drawing/2014/main" id="{C3A1D4A3-4EEF-4228-B2AB-2E66E90473B6}"/>
                </a:ext>
              </a:extLst>
            </p:cNvPr>
            <p:cNvSpPr>
              <a:spLocks/>
            </p:cNvSpPr>
            <p:nvPr/>
          </p:nvSpPr>
          <p:spPr bwMode="auto">
            <a:xfrm>
              <a:off x="10352044" y="4923370"/>
              <a:ext cx="107807" cy="107807"/>
            </a:xfrm>
            <a:custGeom>
              <a:avLst/>
              <a:gdLst>
                <a:gd name="T0" fmla="*/ 33 w 33"/>
                <a:gd name="T1" fmla="*/ 16 h 33"/>
                <a:gd name="T2" fmla="*/ 16 w 33"/>
                <a:gd name="T3" fmla="*/ 0 h 33"/>
                <a:gd name="T4" fmla="*/ 0 w 33"/>
                <a:gd name="T5" fmla="*/ 16 h 33"/>
                <a:gd name="T6" fmla="*/ 16 w 33"/>
                <a:gd name="T7" fmla="*/ 33 h 33"/>
              </a:gdLst>
              <a:ahLst/>
              <a:cxnLst>
                <a:cxn ang="0">
                  <a:pos x="T0" y="T1"/>
                </a:cxn>
                <a:cxn ang="0">
                  <a:pos x="T2" y="T3"/>
                </a:cxn>
                <a:cxn ang="0">
                  <a:pos x="T4" y="T5"/>
                </a:cxn>
                <a:cxn ang="0">
                  <a:pos x="T6" y="T7"/>
                </a:cxn>
              </a:cxnLst>
              <a:rect l="0" t="0" r="r" b="b"/>
              <a:pathLst>
                <a:path w="33" h="33">
                  <a:moveTo>
                    <a:pt x="33" y="16"/>
                  </a:moveTo>
                  <a:cubicBezTo>
                    <a:pt x="33" y="7"/>
                    <a:pt x="26" y="0"/>
                    <a:pt x="16" y="0"/>
                  </a:cubicBezTo>
                  <a:cubicBezTo>
                    <a:pt x="7" y="0"/>
                    <a:pt x="0" y="7"/>
                    <a:pt x="0" y="16"/>
                  </a:cubicBezTo>
                  <a:cubicBezTo>
                    <a:pt x="0" y="26"/>
                    <a:pt x="7" y="33"/>
                    <a:pt x="16" y="33"/>
                  </a:cubicBez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3" name="Freeform 75">
              <a:extLst>
                <a:ext uri="{FF2B5EF4-FFF2-40B4-BE49-F238E27FC236}">
                  <a16:creationId xmlns:a16="http://schemas.microsoft.com/office/drawing/2014/main" id="{5E0650B2-9F00-4108-B851-43EDA1AA0348}"/>
                </a:ext>
              </a:extLst>
            </p:cNvPr>
            <p:cNvSpPr>
              <a:spLocks/>
            </p:cNvSpPr>
            <p:nvPr/>
          </p:nvSpPr>
          <p:spPr bwMode="auto">
            <a:xfrm>
              <a:off x="10090693" y="4923370"/>
              <a:ext cx="111074" cy="107807"/>
            </a:xfrm>
            <a:custGeom>
              <a:avLst/>
              <a:gdLst>
                <a:gd name="T0" fmla="*/ 34 w 34"/>
                <a:gd name="T1" fmla="*/ 16 h 33"/>
                <a:gd name="T2" fmla="*/ 17 w 34"/>
                <a:gd name="T3" fmla="*/ 0 h 33"/>
                <a:gd name="T4" fmla="*/ 0 w 34"/>
                <a:gd name="T5" fmla="*/ 16 h 33"/>
                <a:gd name="T6" fmla="*/ 17 w 34"/>
                <a:gd name="T7" fmla="*/ 33 h 33"/>
              </a:gdLst>
              <a:ahLst/>
              <a:cxnLst>
                <a:cxn ang="0">
                  <a:pos x="T0" y="T1"/>
                </a:cxn>
                <a:cxn ang="0">
                  <a:pos x="T2" y="T3"/>
                </a:cxn>
                <a:cxn ang="0">
                  <a:pos x="T4" y="T5"/>
                </a:cxn>
                <a:cxn ang="0">
                  <a:pos x="T6" y="T7"/>
                </a:cxn>
              </a:cxnLst>
              <a:rect l="0" t="0" r="r" b="b"/>
              <a:pathLst>
                <a:path w="34" h="33">
                  <a:moveTo>
                    <a:pt x="34" y="16"/>
                  </a:moveTo>
                  <a:cubicBezTo>
                    <a:pt x="34" y="7"/>
                    <a:pt x="26" y="0"/>
                    <a:pt x="17" y="0"/>
                  </a:cubicBezTo>
                  <a:cubicBezTo>
                    <a:pt x="8" y="0"/>
                    <a:pt x="0" y="7"/>
                    <a:pt x="0" y="16"/>
                  </a:cubicBezTo>
                  <a:cubicBezTo>
                    <a:pt x="0" y="26"/>
                    <a:pt x="8" y="33"/>
                    <a:pt x="17" y="33"/>
                  </a:cubicBez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4" name="Freeform 76">
              <a:extLst>
                <a:ext uri="{FF2B5EF4-FFF2-40B4-BE49-F238E27FC236}">
                  <a16:creationId xmlns:a16="http://schemas.microsoft.com/office/drawing/2014/main" id="{2D1DCB94-8B95-46C9-91D9-3961EA4C1D0D}"/>
                </a:ext>
              </a:extLst>
            </p:cNvPr>
            <p:cNvSpPr>
              <a:spLocks/>
            </p:cNvSpPr>
            <p:nvPr/>
          </p:nvSpPr>
          <p:spPr bwMode="auto">
            <a:xfrm>
              <a:off x="9834241" y="4923370"/>
              <a:ext cx="106174" cy="107807"/>
            </a:xfrm>
            <a:custGeom>
              <a:avLst/>
              <a:gdLst>
                <a:gd name="T0" fmla="*/ 33 w 33"/>
                <a:gd name="T1" fmla="*/ 16 h 33"/>
                <a:gd name="T2" fmla="*/ 17 w 33"/>
                <a:gd name="T3" fmla="*/ 0 h 33"/>
                <a:gd name="T4" fmla="*/ 0 w 33"/>
                <a:gd name="T5" fmla="*/ 16 h 33"/>
                <a:gd name="T6" fmla="*/ 17 w 33"/>
                <a:gd name="T7" fmla="*/ 33 h 33"/>
              </a:gdLst>
              <a:ahLst/>
              <a:cxnLst>
                <a:cxn ang="0">
                  <a:pos x="T0" y="T1"/>
                </a:cxn>
                <a:cxn ang="0">
                  <a:pos x="T2" y="T3"/>
                </a:cxn>
                <a:cxn ang="0">
                  <a:pos x="T4" y="T5"/>
                </a:cxn>
                <a:cxn ang="0">
                  <a:pos x="T6" y="T7"/>
                </a:cxn>
              </a:cxnLst>
              <a:rect l="0" t="0" r="r" b="b"/>
              <a:pathLst>
                <a:path w="33" h="33">
                  <a:moveTo>
                    <a:pt x="33" y="16"/>
                  </a:moveTo>
                  <a:cubicBezTo>
                    <a:pt x="33" y="7"/>
                    <a:pt x="26" y="0"/>
                    <a:pt x="17" y="0"/>
                  </a:cubicBezTo>
                  <a:cubicBezTo>
                    <a:pt x="7" y="0"/>
                    <a:pt x="0" y="7"/>
                    <a:pt x="0" y="16"/>
                  </a:cubicBezTo>
                  <a:cubicBezTo>
                    <a:pt x="0" y="26"/>
                    <a:pt x="7" y="33"/>
                    <a:pt x="17" y="33"/>
                  </a:cubicBez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5" name="Freeform 77">
              <a:extLst>
                <a:ext uri="{FF2B5EF4-FFF2-40B4-BE49-F238E27FC236}">
                  <a16:creationId xmlns:a16="http://schemas.microsoft.com/office/drawing/2014/main" id="{FD67AB89-A5EB-4C77-A388-78882B3F6ED4}"/>
                </a:ext>
              </a:extLst>
            </p:cNvPr>
            <p:cNvSpPr>
              <a:spLocks/>
            </p:cNvSpPr>
            <p:nvPr/>
          </p:nvSpPr>
          <p:spPr bwMode="auto">
            <a:xfrm>
              <a:off x="9576157" y="4923370"/>
              <a:ext cx="107807" cy="107807"/>
            </a:xfrm>
            <a:custGeom>
              <a:avLst/>
              <a:gdLst>
                <a:gd name="T0" fmla="*/ 33 w 33"/>
                <a:gd name="T1" fmla="*/ 16 h 33"/>
                <a:gd name="T2" fmla="*/ 16 w 33"/>
                <a:gd name="T3" fmla="*/ 0 h 33"/>
                <a:gd name="T4" fmla="*/ 0 w 33"/>
                <a:gd name="T5" fmla="*/ 16 h 33"/>
                <a:gd name="T6" fmla="*/ 16 w 33"/>
                <a:gd name="T7" fmla="*/ 33 h 33"/>
              </a:gdLst>
              <a:ahLst/>
              <a:cxnLst>
                <a:cxn ang="0">
                  <a:pos x="T0" y="T1"/>
                </a:cxn>
                <a:cxn ang="0">
                  <a:pos x="T2" y="T3"/>
                </a:cxn>
                <a:cxn ang="0">
                  <a:pos x="T4" y="T5"/>
                </a:cxn>
                <a:cxn ang="0">
                  <a:pos x="T6" y="T7"/>
                </a:cxn>
              </a:cxnLst>
              <a:rect l="0" t="0" r="r" b="b"/>
              <a:pathLst>
                <a:path w="33" h="33">
                  <a:moveTo>
                    <a:pt x="33" y="16"/>
                  </a:moveTo>
                  <a:cubicBezTo>
                    <a:pt x="33" y="7"/>
                    <a:pt x="26" y="0"/>
                    <a:pt x="16" y="0"/>
                  </a:cubicBezTo>
                  <a:cubicBezTo>
                    <a:pt x="7" y="0"/>
                    <a:pt x="0" y="7"/>
                    <a:pt x="0" y="16"/>
                  </a:cubicBezTo>
                  <a:cubicBezTo>
                    <a:pt x="0" y="26"/>
                    <a:pt x="7" y="33"/>
                    <a:pt x="16" y="33"/>
                  </a:cubicBez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6" name="Freeform 78">
              <a:extLst>
                <a:ext uri="{FF2B5EF4-FFF2-40B4-BE49-F238E27FC236}">
                  <a16:creationId xmlns:a16="http://schemas.microsoft.com/office/drawing/2014/main" id="{02C73C54-B302-40EC-BB86-7EEB44280246}"/>
                </a:ext>
              </a:extLst>
            </p:cNvPr>
            <p:cNvSpPr>
              <a:spLocks/>
            </p:cNvSpPr>
            <p:nvPr/>
          </p:nvSpPr>
          <p:spPr bwMode="auto">
            <a:xfrm>
              <a:off x="9314806" y="4923370"/>
              <a:ext cx="111074" cy="107807"/>
            </a:xfrm>
            <a:custGeom>
              <a:avLst/>
              <a:gdLst>
                <a:gd name="T0" fmla="*/ 34 w 34"/>
                <a:gd name="T1" fmla="*/ 16 h 33"/>
                <a:gd name="T2" fmla="*/ 17 w 34"/>
                <a:gd name="T3" fmla="*/ 0 h 33"/>
                <a:gd name="T4" fmla="*/ 0 w 34"/>
                <a:gd name="T5" fmla="*/ 16 h 33"/>
                <a:gd name="T6" fmla="*/ 17 w 34"/>
                <a:gd name="T7" fmla="*/ 33 h 33"/>
              </a:gdLst>
              <a:ahLst/>
              <a:cxnLst>
                <a:cxn ang="0">
                  <a:pos x="T0" y="T1"/>
                </a:cxn>
                <a:cxn ang="0">
                  <a:pos x="T2" y="T3"/>
                </a:cxn>
                <a:cxn ang="0">
                  <a:pos x="T4" y="T5"/>
                </a:cxn>
                <a:cxn ang="0">
                  <a:pos x="T6" y="T7"/>
                </a:cxn>
              </a:cxnLst>
              <a:rect l="0" t="0" r="r" b="b"/>
              <a:pathLst>
                <a:path w="34" h="33">
                  <a:moveTo>
                    <a:pt x="34" y="16"/>
                  </a:moveTo>
                  <a:cubicBezTo>
                    <a:pt x="34" y="7"/>
                    <a:pt x="26" y="0"/>
                    <a:pt x="17" y="0"/>
                  </a:cubicBezTo>
                  <a:cubicBezTo>
                    <a:pt x="8" y="0"/>
                    <a:pt x="0" y="7"/>
                    <a:pt x="0" y="16"/>
                  </a:cubicBezTo>
                  <a:cubicBezTo>
                    <a:pt x="0" y="26"/>
                    <a:pt x="8" y="33"/>
                    <a:pt x="17" y="33"/>
                  </a:cubicBez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61" name="Rectangle 160">
            <a:extLst>
              <a:ext uri="{FF2B5EF4-FFF2-40B4-BE49-F238E27FC236}">
                <a16:creationId xmlns:a16="http://schemas.microsoft.com/office/drawing/2014/main" id="{E5E4232E-3116-401E-A42E-FB4DE9D71E71}"/>
              </a:ext>
            </a:extLst>
          </p:cNvPr>
          <p:cNvSpPr/>
          <p:nvPr/>
        </p:nvSpPr>
        <p:spPr>
          <a:xfrm>
            <a:off x="6438900" y="4923370"/>
            <a:ext cx="2068564" cy="718712"/>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156" name="Oval 5">
            <a:extLst>
              <a:ext uri="{FF2B5EF4-FFF2-40B4-BE49-F238E27FC236}">
                <a16:creationId xmlns:a16="http://schemas.microsoft.com/office/drawing/2014/main" id="{1B456786-0C8D-45F8-8DFC-71717C5EBB8D}"/>
              </a:ext>
            </a:extLst>
          </p:cNvPr>
          <p:cNvSpPr>
            <a:spLocks noChangeArrowheads="1"/>
          </p:cNvSpPr>
          <p:nvPr userDrawn="1"/>
        </p:nvSpPr>
        <p:spPr bwMode="auto">
          <a:xfrm>
            <a:off x="6617988" y="3680675"/>
            <a:ext cx="1646980" cy="1649067"/>
          </a:xfrm>
          <a:prstGeom prst="ellipse">
            <a:avLst/>
          </a:prstGeom>
          <a:solidFill>
            <a:srgbClr val="9DEE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454" name="Group 453">
            <a:extLst>
              <a:ext uri="{FF2B5EF4-FFF2-40B4-BE49-F238E27FC236}">
                <a16:creationId xmlns:a16="http://schemas.microsoft.com/office/drawing/2014/main" id="{F717F52C-9ABD-B3C8-D07B-C5001A315AEF}"/>
              </a:ext>
            </a:extLst>
          </p:cNvPr>
          <p:cNvGrpSpPr/>
          <p:nvPr userDrawn="1"/>
        </p:nvGrpSpPr>
        <p:grpSpPr>
          <a:xfrm>
            <a:off x="6705629" y="3488319"/>
            <a:ext cx="2756474" cy="2009138"/>
            <a:chOff x="2513817" y="968880"/>
            <a:chExt cx="2756474" cy="2009138"/>
          </a:xfrm>
        </p:grpSpPr>
        <p:grpSp>
          <p:nvGrpSpPr>
            <p:cNvPr id="438" name="Group 437">
              <a:extLst>
                <a:ext uri="{FF2B5EF4-FFF2-40B4-BE49-F238E27FC236}">
                  <a16:creationId xmlns:a16="http://schemas.microsoft.com/office/drawing/2014/main" id="{8BCB0989-B86D-5957-33AF-12C8B2B17039}"/>
                </a:ext>
              </a:extLst>
            </p:cNvPr>
            <p:cNvGrpSpPr/>
            <p:nvPr userDrawn="1"/>
          </p:nvGrpSpPr>
          <p:grpSpPr>
            <a:xfrm>
              <a:off x="2513817" y="1326167"/>
              <a:ext cx="974387" cy="1642326"/>
              <a:chOff x="-2477184" y="10458008"/>
              <a:chExt cx="948283" cy="1598328"/>
            </a:xfrm>
          </p:grpSpPr>
          <p:sp>
            <p:nvSpPr>
              <p:cNvPr id="439" name="Freeform: Shape 438">
                <a:extLst>
                  <a:ext uri="{FF2B5EF4-FFF2-40B4-BE49-F238E27FC236}">
                    <a16:creationId xmlns:a16="http://schemas.microsoft.com/office/drawing/2014/main" id="{46E122EE-23FD-B9A7-34FB-72581A08C0A1}"/>
                  </a:ext>
                </a:extLst>
              </p:cNvPr>
              <p:cNvSpPr/>
              <p:nvPr/>
            </p:nvSpPr>
            <p:spPr>
              <a:xfrm>
                <a:off x="-2253562" y="10481917"/>
                <a:ext cx="291718" cy="378967"/>
              </a:xfrm>
              <a:custGeom>
                <a:avLst/>
                <a:gdLst>
                  <a:gd name="connsiteX0" fmla="*/ 263271 w 291718"/>
                  <a:gd name="connsiteY0" fmla="*/ 138938 h 378967"/>
                  <a:gd name="connsiteX1" fmla="*/ 263271 w 291718"/>
                  <a:gd name="connsiteY1" fmla="*/ 119634 h 378967"/>
                  <a:gd name="connsiteX2" fmla="*/ 143510 w 291718"/>
                  <a:gd name="connsiteY2" fmla="*/ 0 h 378967"/>
                  <a:gd name="connsiteX3" fmla="*/ 131572 w 291718"/>
                  <a:gd name="connsiteY3" fmla="*/ 0 h 378967"/>
                  <a:gd name="connsiteX4" fmla="*/ 0 w 291718"/>
                  <a:gd name="connsiteY4" fmla="*/ 131572 h 378967"/>
                  <a:gd name="connsiteX5" fmla="*/ 46863 w 291718"/>
                  <a:gd name="connsiteY5" fmla="*/ 232283 h 378967"/>
                  <a:gd name="connsiteX6" fmla="*/ 60833 w 291718"/>
                  <a:gd name="connsiteY6" fmla="*/ 249555 h 378967"/>
                  <a:gd name="connsiteX7" fmla="*/ 60833 w 291718"/>
                  <a:gd name="connsiteY7" fmla="*/ 285369 h 378967"/>
                  <a:gd name="connsiteX8" fmla="*/ 42926 w 291718"/>
                  <a:gd name="connsiteY8" fmla="*/ 328168 h 378967"/>
                  <a:gd name="connsiteX9" fmla="*/ 135890 w 291718"/>
                  <a:gd name="connsiteY9" fmla="*/ 378968 h 378967"/>
                  <a:gd name="connsiteX10" fmla="*/ 165735 w 291718"/>
                  <a:gd name="connsiteY10" fmla="*/ 309372 h 378967"/>
                  <a:gd name="connsiteX11" fmla="*/ 220345 w 291718"/>
                  <a:gd name="connsiteY11" fmla="*/ 309372 h 378967"/>
                  <a:gd name="connsiteX12" fmla="*/ 258699 w 291718"/>
                  <a:gd name="connsiteY12" fmla="*/ 271018 h 378967"/>
                  <a:gd name="connsiteX13" fmla="*/ 258699 w 291718"/>
                  <a:gd name="connsiteY13" fmla="*/ 216662 h 378967"/>
                  <a:gd name="connsiteX14" fmla="*/ 291719 w 291718"/>
                  <a:gd name="connsiteY14" fmla="*/ 197358 h 378967"/>
                  <a:gd name="connsiteX15" fmla="*/ 263144 w 291718"/>
                  <a:gd name="connsiteY15" fmla="*/ 139065 h 378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1718" h="378967">
                    <a:moveTo>
                      <a:pt x="263271" y="138938"/>
                    </a:moveTo>
                    <a:lnTo>
                      <a:pt x="263271" y="119634"/>
                    </a:lnTo>
                    <a:cubicBezTo>
                      <a:pt x="263271" y="53594"/>
                      <a:pt x="209677" y="0"/>
                      <a:pt x="143510" y="0"/>
                    </a:cubicBezTo>
                    <a:lnTo>
                      <a:pt x="131572" y="0"/>
                    </a:lnTo>
                    <a:cubicBezTo>
                      <a:pt x="58928" y="0"/>
                      <a:pt x="0" y="58801"/>
                      <a:pt x="0" y="131572"/>
                    </a:cubicBezTo>
                    <a:cubicBezTo>
                      <a:pt x="0" y="172085"/>
                      <a:pt x="18288" y="208153"/>
                      <a:pt x="46863" y="232283"/>
                    </a:cubicBezTo>
                    <a:lnTo>
                      <a:pt x="60833" y="249555"/>
                    </a:lnTo>
                    <a:lnTo>
                      <a:pt x="60833" y="285369"/>
                    </a:lnTo>
                    <a:lnTo>
                      <a:pt x="42926" y="328168"/>
                    </a:lnTo>
                    <a:lnTo>
                      <a:pt x="135890" y="378968"/>
                    </a:lnTo>
                    <a:lnTo>
                      <a:pt x="165735" y="309372"/>
                    </a:lnTo>
                    <a:lnTo>
                      <a:pt x="220345" y="309372"/>
                    </a:lnTo>
                    <a:cubicBezTo>
                      <a:pt x="241554" y="309372"/>
                      <a:pt x="258699" y="292227"/>
                      <a:pt x="258699" y="271018"/>
                    </a:cubicBezTo>
                    <a:lnTo>
                      <a:pt x="258699" y="216662"/>
                    </a:lnTo>
                    <a:lnTo>
                      <a:pt x="291719" y="197358"/>
                    </a:lnTo>
                    <a:lnTo>
                      <a:pt x="263144" y="139065"/>
                    </a:lnTo>
                    <a:close/>
                  </a:path>
                </a:pathLst>
              </a:custGeom>
              <a:solidFill>
                <a:srgbClr val="8F5746"/>
              </a:solidFill>
              <a:ln w="0" cap="flat">
                <a:noFill/>
                <a:prstDash val="solid"/>
                <a:miter/>
              </a:ln>
            </p:spPr>
            <p:txBody>
              <a:bodyPr rtlCol="0" anchor="ctr"/>
              <a:lstStyle/>
              <a:p>
                <a:endParaRPr lang="en-GB"/>
              </a:p>
            </p:txBody>
          </p:sp>
          <p:sp>
            <p:nvSpPr>
              <p:cNvPr id="440" name="Freeform: Shape 439">
                <a:extLst>
                  <a:ext uri="{FF2B5EF4-FFF2-40B4-BE49-F238E27FC236}">
                    <a16:creationId xmlns:a16="http://schemas.microsoft.com/office/drawing/2014/main" id="{4ACE8FAA-46A3-E018-1D40-06F1E94E1728}"/>
                  </a:ext>
                </a:extLst>
              </p:cNvPr>
              <p:cNvSpPr/>
              <p:nvPr/>
            </p:nvSpPr>
            <p:spPr>
              <a:xfrm>
                <a:off x="-2261214" y="10458008"/>
                <a:ext cx="270762" cy="255683"/>
              </a:xfrm>
              <a:custGeom>
                <a:avLst/>
                <a:gdLst>
                  <a:gd name="connsiteX0" fmla="*/ 7652 w 270762"/>
                  <a:gd name="connsiteY0" fmla="*/ 155099 h 255683"/>
                  <a:gd name="connsiteX1" fmla="*/ 54133 w 270762"/>
                  <a:gd name="connsiteY1" fmla="*/ 255683 h 255683"/>
                  <a:gd name="connsiteX2" fmla="*/ 90202 w 270762"/>
                  <a:gd name="connsiteY2" fmla="*/ 219488 h 255683"/>
                  <a:gd name="connsiteX3" fmla="*/ 90456 w 270762"/>
                  <a:gd name="connsiteY3" fmla="*/ 213138 h 255683"/>
                  <a:gd name="connsiteX4" fmla="*/ 82074 w 270762"/>
                  <a:gd name="connsiteY4" fmla="*/ 188246 h 255683"/>
                  <a:gd name="connsiteX5" fmla="*/ 113062 w 270762"/>
                  <a:gd name="connsiteY5" fmla="*/ 162719 h 255683"/>
                  <a:gd name="connsiteX6" fmla="*/ 137065 w 270762"/>
                  <a:gd name="connsiteY6" fmla="*/ 162719 h 255683"/>
                  <a:gd name="connsiteX7" fmla="*/ 167418 w 270762"/>
                  <a:gd name="connsiteY7" fmla="*/ 102775 h 255683"/>
                  <a:gd name="connsiteX8" fmla="*/ 167418 w 270762"/>
                  <a:gd name="connsiteY8" fmla="*/ 90583 h 255683"/>
                  <a:gd name="connsiteX9" fmla="*/ 180753 w 270762"/>
                  <a:gd name="connsiteY9" fmla="*/ 77248 h 255683"/>
                  <a:gd name="connsiteX10" fmla="*/ 251111 w 270762"/>
                  <a:gd name="connsiteY10" fmla="*/ 77248 h 255683"/>
                  <a:gd name="connsiteX11" fmla="*/ 256826 w 270762"/>
                  <a:gd name="connsiteY11" fmla="*/ 76359 h 255683"/>
                  <a:gd name="connsiteX12" fmla="*/ 269780 w 270762"/>
                  <a:gd name="connsiteY12" fmla="*/ 51213 h 255683"/>
                  <a:gd name="connsiteX13" fmla="*/ 249841 w 270762"/>
                  <a:gd name="connsiteY13" fmla="*/ 37370 h 255683"/>
                  <a:gd name="connsiteX14" fmla="*/ 242729 w 270762"/>
                  <a:gd name="connsiteY14" fmla="*/ 24416 h 255683"/>
                  <a:gd name="connsiteX15" fmla="*/ 224441 w 270762"/>
                  <a:gd name="connsiteY15" fmla="*/ 20733 h 255683"/>
                  <a:gd name="connsiteX16" fmla="*/ 214916 w 270762"/>
                  <a:gd name="connsiteY16" fmla="*/ 9811 h 255683"/>
                  <a:gd name="connsiteX17" fmla="*/ 195484 w 270762"/>
                  <a:gd name="connsiteY17" fmla="*/ 10319 h 255683"/>
                  <a:gd name="connsiteX18" fmla="*/ 182912 w 270762"/>
                  <a:gd name="connsiteY18" fmla="*/ 1302 h 255683"/>
                  <a:gd name="connsiteX19" fmla="*/ 164751 w 270762"/>
                  <a:gd name="connsiteY19" fmla="*/ 6382 h 255683"/>
                  <a:gd name="connsiteX20" fmla="*/ 151289 w 270762"/>
                  <a:gd name="connsiteY20" fmla="*/ 32 h 255683"/>
                  <a:gd name="connsiteX21" fmla="*/ 134270 w 270762"/>
                  <a:gd name="connsiteY21" fmla="*/ 7906 h 255683"/>
                  <a:gd name="connsiteX22" fmla="*/ 118777 w 270762"/>
                  <a:gd name="connsiteY22" fmla="*/ 4096 h 255683"/>
                  <a:gd name="connsiteX23" fmla="*/ 104426 w 270762"/>
                  <a:gd name="connsiteY23" fmla="*/ 14764 h 255683"/>
                  <a:gd name="connsiteX24" fmla="*/ 88169 w 270762"/>
                  <a:gd name="connsiteY24" fmla="*/ 14510 h 255683"/>
                  <a:gd name="connsiteX25" fmla="*/ 76994 w 270762"/>
                  <a:gd name="connsiteY25" fmla="*/ 27337 h 255683"/>
                  <a:gd name="connsiteX26" fmla="*/ 62769 w 270762"/>
                  <a:gd name="connsiteY26" fmla="*/ 29369 h 255683"/>
                  <a:gd name="connsiteX27" fmla="*/ 52737 w 270762"/>
                  <a:gd name="connsiteY27" fmla="*/ 44990 h 255683"/>
                  <a:gd name="connsiteX28" fmla="*/ 38005 w 270762"/>
                  <a:gd name="connsiteY28" fmla="*/ 51086 h 255683"/>
                  <a:gd name="connsiteX29" fmla="*/ 32670 w 270762"/>
                  <a:gd name="connsiteY29" fmla="*/ 67215 h 255683"/>
                  <a:gd name="connsiteX30" fmla="*/ 18828 w 270762"/>
                  <a:gd name="connsiteY30" fmla="*/ 76994 h 255683"/>
                  <a:gd name="connsiteX31" fmla="*/ 17431 w 270762"/>
                  <a:gd name="connsiteY31" fmla="*/ 93504 h 255683"/>
                  <a:gd name="connsiteX32" fmla="*/ 6001 w 270762"/>
                  <a:gd name="connsiteY32" fmla="*/ 105188 h 255683"/>
                  <a:gd name="connsiteX33" fmla="*/ 8414 w 270762"/>
                  <a:gd name="connsiteY33" fmla="*/ 123222 h 255683"/>
                  <a:gd name="connsiteX34" fmla="*/ 32 w 270762"/>
                  <a:gd name="connsiteY34" fmla="*/ 138081 h 255683"/>
                  <a:gd name="connsiteX35" fmla="*/ 7779 w 270762"/>
                  <a:gd name="connsiteY35" fmla="*/ 155226 h 25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70762" h="255683">
                    <a:moveTo>
                      <a:pt x="7652" y="155099"/>
                    </a:moveTo>
                    <a:cubicBezTo>
                      <a:pt x="7652" y="195358"/>
                      <a:pt x="25686" y="231553"/>
                      <a:pt x="54133" y="255683"/>
                    </a:cubicBezTo>
                    <a:lnTo>
                      <a:pt x="90202" y="219488"/>
                    </a:lnTo>
                    <a:cubicBezTo>
                      <a:pt x="91980" y="217710"/>
                      <a:pt x="92107" y="214916"/>
                      <a:pt x="90456" y="213138"/>
                    </a:cubicBezTo>
                    <a:cubicBezTo>
                      <a:pt x="84232" y="207042"/>
                      <a:pt x="80804" y="198025"/>
                      <a:pt x="82074" y="188246"/>
                    </a:cubicBezTo>
                    <a:cubicBezTo>
                      <a:pt x="83979" y="173260"/>
                      <a:pt x="97949" y="162719"/>
                      <a:pt x="113062" y="162719"/>
                    </a:cubicBezTo>
                    <a:lnTo>
                      <a:pt x="137065" y="162719"/>
                    </a:lnTo>
                    <a:lnTo>
                      <a:pt x="167418" y="102775"/>
                    </a:lnTo>
                    <a:lnTo>
                      <a:pt x="167418" y="90583"/>
                    </a:lnTo>
                    <a:cubicBezTo>
                      <a:pt x="167418" y="83217"/>
                      <a:pt x="173387" y="77248"/>
                      <a:pt x="180753" y="77248"/>
                    </a:cubicBezTo>
                    <a:cubicBezTo>
                      <a:pt x="180753" y="77248"/>
                      <a:pt x="251111" y="77248"/>
                      <a:pt x="251111" y="77248"/>
                    </a:cubicBezTo>
                    <a:cubicBezTo>
                      <a:pt x="253016" y="77248"/>
                      <a:pt x="254920" y="76994"/>
                      <a:pt x="256826" y="76359"/>
                    </a:cubicBezTo>
                    <a:cubicBezTo>
                      <a:pt x="267367" y="73057"/>
                      <a:pt x="273208" y="61754"/>
                      <a:pt x="269780" y="51213"/>
                    </a:cubicBezTo>
                    <a:cubicBezTo>
                      <a:pt x="266986" y="42450"/>
                      <a:pt x="258604" y="36989"/>
                      <a:pt x="249841" y="37370"/>
                    </a:cubicBezTo>
                    <a:cubicBezTo>
                      <a:pt x="249206" y="32417"/>
                      <a:pt x="246793" y="27718"/>
                      <a:pt x="242729" y="24416"/>
                    </a:cubicBezTo>
                    <a:cubicBezTo>
                      <a:pt x="237394" y="20098"/>
                      <a:pt x="230537" y="18955"/>
                      <a:pt x="224441" y="20733"/>
                    </a:cubicBezTo>
                    <a:cubicBezTo>
                      <a:pt x="222790" y="16161"/>
                      <a:pt x="219615" y="12224"/>
                      <a:pt x="214916" y="9811"/>
                    </a:cubicBezTo>
                    <a:cubicBezTo>
                      <a:pt x="208566" y="6509"/>
                      <a:pt x="201327" y="7017"/>
                      <a:pt x="195484" y="10319"/>
                    </a:cubicBezTo>
                    <a:cubicBezTo>
                      <a:pt x="192818" y="5874"/>
                      <a:pt x="188373" y="2572"/>
                      <a:pt x="182912" y="1302"/>
                    </a:cubicBezTo>
                    <a:cubicBezTo>
                      <a:pt x="176181" y="-222"/>
                      <a:pt x="169323" y="1810"/>
                      <a:pt x="164751" y="6382"/>
                    </a:cubicBezTo>
                    <a:cubicBezTo>
                      <a:pt x="161321" y="2699"/>
                      <a:pt x="156623" y="286"/>
                      <a:pt x="151289" y="32"/>
                    </a:cubicBezTo>
                    <a:cubicBezTo>
                      <a:pt x="144431" y="-349"/>
                      <a:pt x="138081" y="2699"/>
                      <a:pt x="134270" y="7906"/>
                    </a:cubicBezTo>
                    <a:cubicBezTo>
                      <a:pt x="129953" y="4604"/>
                      <a:pt x="124492" y="3080"/>
                      <a:pt x="118777" y="4096"/>
                    </a:cubicBezTo>
                    <a:cubicBezTo>
                      <a:pt x="112300" y="5239"/>
                      <a:pt x="107219" y="9303"/>
                      <a:pt x="104426" y="14764"/>
                    </a:cubicBezTo>
                    <a:cubicBezTo>
                      <a:pt x="99472" y="12478"/>
                      <a:pt x="93631" y="12097"/>
                      <a:pt x="88169" y="14510"/>
                    </a:cubicBezTo>
                    <a:cubicBezTo>
                      <a:pt x="82455" y="16923"/>
                      <a:pt x="78518" y="21749"/>
                      <a:pt x="76994" y="27337"/>
                    </a:cubicBezTo>
                    <a:cubicBezTo>
                      <a:pt x="72294" y="26321"/>
                      <a:pt x="67215" y="26829"/>
                      <a:pt x="62769" y="29369"/>
                    </a:cubicBezTo>
                    <a:cubicBezTo>
                      <a:pt x="56801" y="32671"/>
                      <a:pt x="53244" y="38640"/>
                      <a:pt x="52737" y="44990"/>
                    </a:cubicBezTo>
                    <a:cubicBezTo>
                      <a:pt x="47403" y="44990"/>
                      <a:pt x="41942" y="46895"/>
                      <a:pt x="38005" y="51086"/>
                    </a:cubicBezTo>
                    <a:cubicBezTo>
                      <a:pt x="33687" y="55531"/>
                      <a:pt x="32036" y="61500"/>
                      <a:pt x="32670" y="67215"/>
                    </a:cubicBezTo>
                    <a:cubicBezTo>
                      <a:pt x="27082" y="68231"/>
                      <a:pt x="21876" y="71533"/>
                      <a:pt x="18828" y="76994"/>
                    </a:cubicBezTo>
                    <a:cubicBezTo>
                      <a:pt x="15907" y="82201"/>
                      <a:pt x="15653" y="88170"/>
                      <a:pt x="17431" y="93504"/>
                    </a:cubicBezTo>
                    <a:cubicBezTo>
                      <a:pt x="12351" y="95536"/>
                      <a:pt x="8032" y="99600"/>
                      <a:pt x="6001" y="105188"/>
                    </a:cubicBezTo>
                    <a:cubicBezTo>
                      <a:pt x="3715" y="111411"/>
                      <a:pt x="4857" y="118015"/>
                      <a:pt x="8414" y="123222"/>
                    </a:cubicBezTo>
                    <a:cubicBezTo>
                      <a:pt x="3715" y="126651"/>
                      <a:pt x="413" y="131858"/>
                      <a:pt x="32" y="138081"/>
                    </a:cubicBezTo>
                    <a:cubicBezTo>
                      <a:pt x="-349" y="144939"/>
                      <a:pt x="2699" y="151289"/>
                      <a:pt x="7779" y="155226"/>
                    </a:cubicBezTo>
                    <a:close/>
                  </a:path>
                </a:pathLst>
              </a:custGeom>
              <a:solidFill>
                <a:srgbClr val="1E3535"/>
              </a:solidFill>
              <a:ln w="0" cap="flat">
                <a:noFill/>
                <a:prstDash val="solid"/>
                <a:miter/>
              </a:ln>
            </p:spPr>
            <p:txBody>
              <a:bodyPr rtlCol="0" anchor="ctr"/>
              <a:lstStyle/>
              <a:p>
                <a:endParaRPr lang="en-GB"/>
              </a:p>
            </p:txBody>
          </p:sp>
          <p:sp>
            <p:nvSpPr>
              <p:cNvPr id="441" name="Freeform: Shape 440">
                <a:extLst>
                  <a:ext uri="{FF2B5EF4-FFF2-40B4-BE49-F238E27FC236}">
                    <a16:creationId xmlns:a16="http://schemas.microsoft.com/office/drawing/2014/main" id="{FBF98367-FDB4-744C-6378-D2A8D85BBA64}"/>
                  </a:ext>
                </a:extLst>
              </p:cNvPr>
              <p:cNvSpPr/>
              <p:nvPr/>
            </p:nvSpPr>
            <p:spPr>
              <a:xfrm>
                <a:off x="-2087828" y="10698578"/>
                <a:ext cx="92964" cy="123063"/>
              </a:xfrm>
              <a:custGeom>
                <a:avLst/>
                <a:gdLst>
                  <a:gd name="connsiteX0" fmla="*/ 48133 w 92964"/>
                  <a:gd name="connsiteY0" fmla="*/ 36322 h 123063"/>
                  <a:gd name="connsiteX1" fmla="*/ 65151 w 92964"/>
                  <a:gd name="connsiteY1" fmla="*/ 53340 h 123063"/>
                  <a:gd name="connsiteX2" fmla="*/ 92964 w 92964"/>
                  <a:gd name="connsiteY2" fmla="*/ 53340 h 123063"/>
                  <a:gd name="connsiteX3" fmla="*/ 92964 w 92964"/>
                  <a:gd name="connsiteY3" fmla="*/ 76581 h 123063"/>
                  <a:gd name="connsiteX4" fmla="*/ 46482 w 92964"/>
                  <a:gd name="connsiteY4" fmla="*/ 123063 h 123063"/>
                  <a:gd name="connsiteX5" fmla="*/ 0 w 92964"/>
                  <a:gd name="connsiteY5" fmla="*/ 76581 h 123063"/>
                  <a:gd name="connsiteX6" fmla="*/ 0 w 92964"/>
                  <a:gd name="connsiteY6" fmla="*/ 69723 h 123063"/>
                  <a:gd name="connsiteX7" fmla="*/ 69723 w 92964"/>
                  <a:gd name="connsiteY7" fmla="*/ 0 h 123063"/>
                  <a:gd name="connsiteX8" fmla="*/ 92964 w 92964"/>
                  <a:gd name="connsiteY8" fmla="*/ 0 h 123063"/>
                  <a:gd name="connsiteX9" fmla="*/ 92964 w 92964"/>
                  <a:gd name="connsiteY9" fmla="*/ 19304 h 123063"/>
                  <a:gd name="connsiteX10" fmla="*/ 65151 w 92964"/>
                  <a:gd name="connsiteY10" fmla="*/ 19304 h 123063"/>
                  <a:gd name="connsiteX11" fmla="*/ 48133 w 92964"/>
                  <a:gd name="connsiteY11" fmla="*/ 36322 h 123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964" h="123063">
                    <a:moveTo>
                      <a:pt x="48133" y="36322"/>
                    </a:moveTo>
                    <a:cubicBezTo>
                      <a:pt x="48133" y="45720"/>
                      <a:pt x="55753" y="53340"/>
                      <a:pt x="65151" y="53340"/>
                    </a:cubicBezTo>
                    <a:lnTo>
                      <a:pt x="92964" y="53340"/>
                    </a:lnTo>
                    <a:lnTo>
                      <a:pt x="92964" y="76581"/>
                    </a:lnTo>
                    <a:cubicBezTo>
                      <a:pt x="92964" y="102235"/>
                      <a:pt x="72136" y="123063"/>
                      <a:pt x="46482" y="123063"/>
                    </a:cubicBezTo>
                    <a:cubicBezTo>
                      <a:pt x="20828" y="123063"/>
                      <a:pt x="0" y="102235"/>
                      <a:pt x="0" y="76581"/>
                    </a:cubicBezTo>
                    <a:lnTo>
                      <a:pt x="0" y="69723"/>
                    </a:lnTo>
                    <a:cubicBezTo>
                      <a:pt x="0" y="31242"/>
                      <a:pt x="31242" y="0"/>
                      <a:pt x="69723" y="0"/>
                    </a:cubicBezTo>
                    <a:lnTo>
                      <a:pt x="92964" y="0"/>
                    </a:lnTo>
                    <a:lnTo>
                      <a:pt x="92964" y="19304"/>
                    </a:lnTo>
                    <a:lnTo>
                      <a:pt x="65151" y="19304"/>
                    </a:lnTo>
                    <a:cubicBezTo>
                      <a:pt x="55753" y="19304"/>
                      <a:pt x="48133" y="26924"/>
                      <a:pt x="48133" y="36322"/>
                    </a:cubicBezTo>
                    <a:close/>
                  </a:path>
                </a:pathLst>
              </a:custGeom>
              <a:solidFill>
                <a:srgbClr val="1E3535"/>
              </a:solidFill>
              <a:ln w="0" cap="flat">
                <a:noFill/>
                <a:prstDash val="solid"/>
                <a:miter/>
              </a:ln>
            </p:spPr>
            <p:txBody>
              <a:bodyPr rtlCol="0" anchor="ctr"/>
              <a:lstStyle/>
              <a:p>
                <a:endParaRPr lang="en-GB"/>
              </a:p>
            </p:txBody>
          </p:sp>
          <p:sp>
            <p:nvSpPr>
              <p:cNvPr id="442" name="Freeform: Shape 441">
                <a:extLst>
                  <a:ext uri="{FF2B5EF4-FFF2-40B4-BE49-F238E27FC236}">
                    <a16:creationId xmlns:a16="http://schemas.microsoft.com/office/drawing/2014/main" id="{4146B511-0AEF-84CB-F5A0-818866EE9EC2}"/>
                  </a:ext>
                </a:extLst>
              </p:cNvPr>
              <p:cNvSpPr/>
              <p:nvPr/>
            </p:nvSpPr>
            <p:spPr>
              <a:xfrm>
                <a:off x="-2261341" y="10458136"/>
                <a:ext cx="299497" cy="403129"/>
              </a:xfrm>
              <a:custGeom>
                <a:avLst/>
                <a:gdLst>
                  <a:gd name="connsiteX0" fmla="*/ 137065 w 299497"/>
                  <a:gd name="connsiteY0" fmla="*/ 162719 h 403129"/>
                  <a:gd name="connsiteX1" fmla="*/ 167418 w 299497"/>
                  <a:gd name="connsiteY1" fmla="*/ 102775 h 403129"/>
                  <a:gd name="connsiteX2" fmla="*/ 167418 w 299497"/>
                  <a:gd name="connsiteY2" fmla="*/ 90583 h 403129"/>
                  <a:gd name="connsiteX3" fmla="*/ 180753 w 299497"/>
                  <a:gd name="connsiteY3" fmla="*/ 77248 h 403129"/>
                  <a:gd name="connsiteX4" fmla="*/ 251111 w 299497"/>
                  <a:gd name="connsiteY4" fmla="*/ 77248 h 403129"/>
                  <a:gd name="connsiteX5" fmla="*/ 256826 w 299497"/>
                  <a:gd name="connsiteY5" fmla="*/ 76359 h 403129"/>
                  <a:gd name="connsiteX6" fmla="*/ 269780 w 299497"/>
                  <a:gd name="connsiteY6" fmla="*/ 51213 h 403129"/>
                  <a:gd name="connsiteX7" fmla="*/ 249841 w 299497"/>
                  <a:gd name="connsiteY7" fmla="*/ 37370 h 403129"/>
                  <a:gd name="connsiteX8" fmla="*/ 242729 w 299497"/>
                  <a:gd name="connsiteY8" fmla="*/ 24416 h 403129"/>
                  <a:gd name="connsiteX9" fmla="*/ 224441 w 299497"/>
                  <a:gd name="connsiteY9" fmla="*/ 20733 h 403129"/>
                  <a:gd name="connsiteX10" fmla="*/ 214916 w 299497"/>
                  <a:gd name="connsiteY10" fmla="*/ 9811 h 403129"/>
                  <a:gd name="connsiteX11" fmla="*/ 195484 w 299497"/>
                  <a:gd name="connsiteY11" fmla="*/ 10319 h 403129"/>
                  <a:gd name="connsiteX12" fmla="*/ 182912 w 299497"/>
                  <a:gd name="connsiteY12" fmla="*/ 1302 h 403129"/>
                  <a:gd name="connsiteX13" fmla="*/ 164751 w 299497"/>
                  <a:gd name="connsiteY13" fmla="*/ 6382 h 403129"/>
                  <a:gd name="connsiteX14" fmla="*/ 151289 w 299497"/>
                  <a:gd name="connsiteY14" fmla="*/ 32 h 403129"/>
                  <a:gd name="connsiteX15" fmla="*/ 134271 w 299497"/>
                  <a:gd name="connsiteY15" fmla="*/ 7906 h 403129"/>
                  <a:gd name="connsiteX16" fmla="*/ 118777 w 299497"/>
                  <a:gd name="connsiteY16" fmla="*/ 4096 h 403129"/>
                  <a:gd name="connsiteX17" fmla="*/ 104426 w 299497"/>
                  <a:gd name="connsiteY17" fmla="*/ 14764 h 403129"/>
                  <a:gd name="connsiteX18" fmla="*/ 88170 w 299497"/>
                  <a:gd name="connsiteY18" fmla="*/ 14510 h 403129"/>
                  <a:gd name="connsiteX19" fmla="*/ 76994 w 299497"/>
                  <a:gd name="connsiteY19" fmla="*/ 27337 h 403129"/>
                  <a:gd name="connsiteX20" fmla="*/ 62770 w 299497"/>
                  <a:gd name="connsiteY20" fmla="*/ 29369 h 403129"/>
                  <a:gd name="connsiteX21" fmla="*/ 52737 w 299497"/>
                  <a:gd name="connsiteY21" fmla="*/ 44990 h 403129"/>
                  <a:gd name="connsiteX22" fmla="*/ 38005 w 299497"/>
                  <a:gd name="connsiteY22" fmla="*/ 51086 h 403129"/>
                  <a:gd name="connsiteX23" fmla="*/ 32671 w 299497"/>
                  <a:gd name="connsiteY23" fmla="*/ 67215 h 403129"/>
                  <a:gd name="connsiteX24" fmla="*/ 18828 w 299497"/>
                  <a:gd name="connsiteY24" fmla="*/ 76994 h 403129"/>
                  <a:gd name="connsiteX25" fmla="*/ 17431 w 299497"/>
                  <a:gd name="connsiteY25" fmla="*/ 93504 h 403129"/>
                  <a:gd name="connsiteX26" fmla="*/ 6001 w 299497"/>
                  <a:gd name="connsiteY26" fmla="*/ 105188 h 403129"/>
                  <a:gd name="connsiteX27" fmla="*/ 8414 w 299497"/>
                  <a:gd name="connsiteY27" fmla="*/ 123222 h 403129"/>
                  <a:gd name="connsiteX28" fmla="*/ 32 w 299497"/>
                  <a:gd name="connsiteY28" fmla="*/ 138081 h 403129"/>
                  <a:gd name="connsiteX29" fmla="*/ 7779 w 299497"/>
                  <a:gd name="connsiteY29" fmla="*/ 155226 h 403129"/>
                  <a:gd name="connsiteX30" fmla="*/ 54261 w 299497"/>
                  <a:gd name="connsiteY30" fmla="*/ 255810 h 403129"/>
                  <a:gd name="connsiteX31" fmla="*/ 68612 w 299497"/>
                  <a:gd name="connsiteY31" fmla="*/ 273590 h 403129"/>
                  <a:gd name="connsiteX32" fmla="*/ 68612 w 299497"/>
                  <a:gd name="connsiteY32" fmla="*/ 309404 h 403129"/>
                  <a:gd name="connsiteX33" fmla="*/ 50705 w 299497"/>
                  <a:gd name="connsiteY33" fmla="*/ 352203 h 403129"/>
                  <a:gd name="connsiteX34" fmla="*/ 266478 w 299497"/>
                  <a:gd name="connsiteY34" fmla="*/ 240697 h 403129"/>
                  <a:gd name="connsiteX35" fmla="*/ 299498 w 299497"/>
                  <a:gd name="connsiteY35" fmla="*/ 221393 h 403129"/>
                  <a:gd name="connsiteX36" fmla="*/ 270923 w 299497"/>
                  <a:gd name="connsiteY36" fmla="*/ 163100 h 403129"/>
                  <a:gd name="connsiteX37" fmla="*/ 270923 w 299497"/>
                  <a:gd name="connsiteY37" fmla="*/ 143796 h 403129"/>
                  <a:gd name="connsiteX38" fmla="*/ 250984 w 299497"/>
                  <a:gd name="connsiteY38" fmla="*/ 77629 h 403129"/>
                  <a:gd name="connsiteX39" fmla="*/ 177578 w 299497"/>
                  <a:gd name="connsiteY39" fmla="*/ 333534 h 403129"/>
                  <a:gd name="connsiteX40" fmla="*/ 172752 w 299497"/>
                  <a:gd name="connsiteY40" fmla="*/ 335185 h 403129"/>
                  <a:gd name="connsiteX41" fmla="*/ 143542 w 299497"/>
                  <a:gd name="connsiteY41" fmla="*/ 403130 h 403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99497" h="403129">
                    <a:moveTo>
                      <a:pt x="137065" y="162719"/>
                    </a:moveTo>
                    <a:lnTo>
                      <a:pt x="167418" y="102775"/>
                    </a:lnTo>
                    <a:lnTo>
                      <a:pt x="167418" y="90583"/>
                    </a:lnTo>
                    <a:cubicBezTo>
                      <a:pt x="167418" y="83217"/>
                      <a:pt x="173387" y="77248"/>
                      <a:pt x="180753" y="77248"/>
                    </a:cubicBezTo>
                    <a:cubicBezTo>
                      <a:pt x="180753" y="77248"/>
                      <a:pt x="251111" y="77248"/>
                      <a:pt x="251111" y="77248"/>
                    </a:cubicBezTo>
                    <a:cubicBezTo>
                      <a:pt x="253016" y="77248"/>
                      <a:pt x="254921" y="76994"/>
                      <a:pt x="256826" y="76359"/>
                    </a:cubicBezTo>
                    <a:cubicBezTo>
                      <a:pt x="267367" y="73057"/>
                      <a:pt x="273209" y="61754"/>
                      <a:pt x="269780" y="51213"/>
                    </a:cubicBezTo>
                    <a:cubicBezTo>
                      <a:pt x="266986" y="42450"/>
                      <a:pt x="258604" y="36989"/>
                      <a:pt x="249841" y="37370"/>
                    </a:cubicBezTo>
                    <a:cubicBezTo>
                      <a:pt x="249206" y="32417"/>
                      <a:pt x="246793" y="27718"/>
                      <a:pt x="242729" y="24416"/>
                    </a:cubicBezTo>
                    <a:cubicBezTo>
                      <a:pt x="237395" y="20098"/>
                      <a:pt x="230537" y="18955"/>
                      <a:pt x="224441" y="20733"/>
                    </a:cubicBezTo>
                    <a:cubicBezTo>
                      <a:pt x="222790" y="16161"/>
                      <a:pt x="219615" y="12224"/>
                      <a:pt x="214916" y="9811"/>
                    </a:cubicBezTo>
                    <a:cubicBezTo>
                      <a:pt x="208566" y="6509"/>
                      <a:pt x="201327" y="7017"/>
                      <a:pt x="195484" y="10319"/>
                    </a:cubicBezTo>
                    <a:cubicBezTo>
                      <a:pt x="192818" y="5874"/>
                      <a:pt x="188373" y="2572"/>
                      <a:pt x="182912" y="1302"/>
                    </a:cubicBezTo>
                    <a:cubicBezTo>
                      <a:pt x="176181" y="-222"/>
                      <a:pt x="169323" y="1810"/>
                      <a:pt x="164751" y="6382"/>
                    </a:cubicBezTo>
                    <a:cubicBezTo>
                      <a:pt x="161321" y="2699"/>
                      <a:pt x="156623" y="286"/>
                      <a:pt x="151289" y="32"/>
                    </a:cubicBezTo>
                    <a:cubicBezTo>
                      <a:pt x="144431" y="-349"/>
                      <a:pt x="138081" y="2699"/>
                      <a:pt x="134271" y="7906"/>
                    </a:cubicBezTo>
                    <a:cubicBezTo>
                      <a:pt x="129953" y="4604"/>
                      <a:pt x="124492" y="3080"/>
                      <a:pt x="118777" y="4096"/>
                    </a:cubicBezTo>
                    <a:cubicBezTo>
                      <a:pt x="112300" y="5239"/>
                      <a:pt x="107220" y="9303"/>
                      <a:pt x="104426" y="14764"/>
                    </a:cubicBezTo>
                    <a:cubicBezTo>
                      <a:pt x="99472" y="12478"/>
                      <a:pt x="93631" y="12097"/>
                      <a:pt x="88170" y="14510"/>
                    </a:cubicBezTo>
                    <a:cubicBezTo>
                      <a:pt x="82455" y="16923"/>
                      <a:pt x="78518" y="21749"/>
                      <a:pt x="76994" y="27337"/>
                    </a:cubicBezTo>
                    <a:cubicBezTo>
                      <a:pt x="72295" y="26321"/>
                      <a:pt x="67215" y="26829"/>
                      <a:pt x="62770" y="29369"/>
                    </a:cubicBezTo>
                    <a:cubicBezTo>
                      <a:pt x="56801" y="32671"/>
                      <a:pt x="53245" y="38640"/>
                      <a:pt x="52737" y="44990"/>
                    </a:cubicBezTo>
                    <a:cubicBezTo>
                      <a:pt x="47403" y="44990"/>
                      <a:pt x="41942" y="46895"/>
                      <a:pt x="38005" y="51086"/>
                    </a:cubicBezTo>
                    <a:cubicBezTo>
                      <a:pt x="33687" y="55531"/>
                      <a:pt x="32036" y="61500"/>
                      <a:pt x="32671" y="67215"/>
                    </a:cubicBezTo>
                    <a:cubicBezTo>
                      <a:pt x="27083" y="68231"/>
                      <a:pt x="21876" y="71533"/>
                      <a:pt x="18828" y="76994"/>
                    </a:cubicBezTo>
                    <a:cubicBezTo>
                      <a:pt x="15907" y="82201"/>
                      <a:pt x="15653" y="88170"/>
                      <a:pt x="17431" y="93504"/>
                    </a:cubicBezTo>
                    <a:cubicBezTo>
                      <a:pt x="12351" y="95536"/>
                      <a:pt x="8033" y="99600"/>
                      <a:pt x="6001" y="105188"/>
                    </a:cubicBezTo>
                    <a:cubicBezTo>
                      <a:pt x="3715" y="111411"/>
                      <a:pt x="4858" y="118015"/>
                      <a:pt x="8414" y="123222"/>
                    </a:cubicBezTo>
                    <a:cubicBezTo>
                      <a:pt x="3715" y="126651"/>
                      <a:pt x="413" y="131858"/>
                      <a:pt x="32" y="138081"/>
                    </a:cubicBezTo>
                    <a:cubicBezTo>
                      <a:pt x="-349" y="144939"/>
                      <a:pt x="2699" y="151289"/>
                      <a:pt x="7779" y="155226"/>
                    </a:cubicBezTo>
                    <a:cubicBezTo>
                      <a:pt x="7779" y="195485"/>
                      <a:pt x="25813" y="231680"/>
                      <a:pt x="54261" y="255810"/>
                    </a:cubicBezTo>
                    <a:lnTo>
                      <a:pt x="68612" y="273590"/>
                    </a:lnTo>
                    <a:lnTo>
                      <a:pt x="68612" y="309404"/>
                    </a:lnTo>
                    <a:lnTo>
                      <a:pt x="50705" y="352203"/>
                    </a:lnTo>
                    <a:moveTo>
                      <a:pt x="266478" y="240697"/>
                    </a:moveTo>
                    <a:lnTo>
                      <a:pt x="299498" y="221393"/>
                    </a:lnTo>
                    <a:lnTo>
                      <a:pt x="270923" y="163100"/>
                    </a:lnTo>
                    <a:lnTo>
                      <a:pt x="270923" y="143796"/>
                    </a:lnTo>
                    <a:cubicBezTo>
                      <a:pt x="270923" y="119285"/>
                      <a:pt x="263557" y="96552"/>
                      <a:pt x="250984" y="77629"/>
                    </a:cubicBezTo>
                    <a:moveTo>
                      <a:pt x="177578" y="333534"/>
                    </a:moveTo>
                    <a:lnTo>
                      <a:pt x="172752" y="335185"/>
                    </a:lnTo>
                    <a:lnTo>
                      <a:pt x="143542" y="403130"/>
                    </a:lnTo>
                  </a:path>
                </a:pathLst>
              </a:custGeom>
              <a:noFill/>
              <a:ln w="19050" cap="flat">
                <a:solidFill>
                  <a:srgbClr val="1E3535"/>
                </a:solidFill>
                <a:prstDash val="solid"/>
                <a:miter/>
              </a:ln>
            </p:spPr>
            <p:txBody>
              <a:bodyPr rtlCol="0" anchor="ctr"/>
              <a:lstStyle/>
              <a:p>
                <a:endParaRPr lang="en-GB"/>
              </a:p>
            </p:txBody>
          </p:sp>
          <p:sp>
            <p:nvSpPr>
              <p:cNvPr id="443" name="Freeform: Shape 442">
                <a:extLst>
                  <a:ext uri="{FF2B5EF4-FFF2-40B4-BE49-F238E27FC236}">
                    <a16:creationId xmlns:a16="http://schemas.microsoft.com/office/drawing/2014/main" id="{5A671B50-23C6-2FD0-4B0E-D5B43200C599}"/>
                  </a:ext>
                </a:extLst>
              </p:cNvPr>
              <p:cNvSpPr/>
              <p:nvPr/>
            </p:nvSpPr>
            <p:spPr>
              <a:xfrm>
                <a:off x="-2075255" y="11029540"/>
                <a:ext cx="261747" cy="170053"/>
              </a:xfrm>
              <a:custGeom>
                <a:avLst/>
                <a:gdLst>
                  <a:gd name="connsiteX0" fmla="*/ 0 w 261747"/>
                  <a:gd name="connsiteY0" fmla="*/ 0 h 170053"/>
                  <a:gd name="connsiteX1" fmla="*/ 73406 w 261747"/>
                  <a:gd name="connsiteY1" fmla="*/ 76962 h 170053"/>
                  <a:gd name="connsiteX2" fmla="*/ 89409 w 261747"/>
                  <a:gd name="connsiteY2" fmla="*/ 83439 h 170053"/>
                  <a:gd name="connsiteX3" fmla="*/ 261748 w 261747"/>
                  <a:gd name="connsiteY3" fmla="*/ 83439 h 170053"/>
                  <a:gd name="connsiteX4" fmla="*/ 261748 w 261747"/>
                  <a:gd name="connsiteY4" fmla="*/ 170053 h 170053"/>
                  <a:gd name="connsiteX5" fmla="*/ 44704 w 261747"/>
                  <a:gd name="connsiteY5" fmla="*/ 170053 h 170053"/>
                  <a:gd name="connsiteX6" fmla="*/ 28702 w 261747"/>
                  <a:gd name="connsiteY6" fmla="*/ 163576 h 170053"/>
                  <a:gd name="connsiteX7" fmla="*/ 3175 w 261747"/>
                  <a:gd name="connsiteY7" fmla="*/ 137922 h 170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747" h="170053">
                    <a:moveTo>
                      <a:pt x="0" y="0"/>
                    </a:moveTo>
                    <a:lnTo>
                      <a:pt x="73406" y="76962"/>
                    </a:lnTo>
                    <a:cubicBezTo>
                      <a:pt x="76581" y="80137"/>
                      <a:pt x="82931" y="83439"/>
                      <a:pt x="89409" y="83439"/>
                    </a:cubicBezTo>
                    <a:lnTo>
                      <a:pt x="261748" y="83439"/>
                    </a:lnTo>
                    <a:lnTo>
                      <a:pt x="261748" y="170053"/>
                    </a:lnTo>
                    <a:lnTo>
                      <a:pt x="44704" y="170053"/>
                    </a:lnTo>
                    <a:cubicBezTo>
                      <a:pt x="38354" y="170053"/>
                      <a:pt x="35179" y="166878"/>
                      <a:pt x="28702" y="163576"/>
                    </a:cubicBezTo>
                    <a:lnTo>
                      <a:pt x="3175" y="137922"/>
                    </a:lnTo>
                  </a:path>
                </a:pathLst>
              </a:custGeom>
              <a:solidFill>
                <a:srgbClr val="FFFFFF"/>
              </a:solidFill>
              <a:ln w="0" cap="flat">
                <a:noFill/>
                <a:prstDash val="solid"/>
                <a:miter/>
              </a:ln>
            </p:spPr>
            <p:txBody>
              <a:bodyPr rtlCol="0" anchor="ctr"/>
              <a:lstStyle/>
              <a:p>
                <a:endParaRPr lang="en-GB"/>
              </a:p>
            </p:txBody>
          </p:sp>
          <p:sp>
            <p:nvSpPr>
              <p:cNvPr id="444" name="Freeform: Shape 443">
                <a:extLst>
                  <a:ext uri="{FF2B5EF4-FFF2-40B4-BE49-F238E27FC236}">
                    <a16:creationId xmlns:a16="http://schemas.microsoft.com/office/drawing/2014/main" id="{99720740-D896-F193-5910-139DDF355251}"/>
                  </a:ext>
                </a:extLst>
              </p:cNvPr>
              <p:cNvSpPr/>
              <p:nvPr/>
            </p:nvSpPr>
            <p:spPr>
              <a:xfrm>
                <a:off x="-1813508" y="11129363"/>
                <a:ext cx="135000" cy="67436"/>
              </a:xfrm>
              <a:custGeom>
                <a:avLst/>
                <a:gdLst>
                  <a:gd name="connsiteX0" fmla="*/ 0 w 135000"/>
                  <a:gd name="connsiteY0" fmla="*/ 0 h 67436"/>
                  <a:gd name="connsiteX1" fmla="*/ 65912 w 135000"/>
                  <a:gd name="connsiteY1" fmla="*/ 0 h 67436"/>
                  <a:gd name="connsiteX2" fmla="*/ 135000 w 135000"/>
                  <a:gd name="connsiteY2" fmla="*/ 67437 h 67436"/>
                  <a:gd name="connsiteX3" fmla="*/ 126 w 135000"/>
                  <a:gd name="connsiteY3" fmla="*/ 67437 h 67436"/>
                </a:gdLst>
                <a:ahLst/>
                <a:cxnLst>
                  <a:cxn ang="0">
                    <a:pos x="connsiteX0" y="connsiteY0"/>
                  </a:cxn>
                  <a:cxn ang="0">
                    <a:pos x="connsiteX1" y="connsiteY1"/>
                  </a:cxn>
                  <a:cxn ang="0">
                    <a:pos x="connsiteX2" y="connsiteY2"/>
                  </a:cxn>
                  <a:cxn ang="0">
                    <a:pos x="connsiteX3" y="connsiteY3"/>
                  </a:cxn>
                </a:cxnLst>
                <a:rect l="l" t="t" r="r" b="b"/>
                <a:pathLst>
                  <a:path w="135000" h="67436">
                    <a:moveTo>
                      <a:pt x="0" y="0"/>
                    </a:moveTo>
                    <a:lnTo>
                      <a:pt x="65912" y="0"/>
                    </a:lnTo>
                    <a:cubicBezTo>
                      <a:pt x="103505" y="0"/>
                      <a:pt x="135000" y="28956"/>
                      <a:pt x="135000" y="67437"/>
                    </a:cubicBezTo>
                    <a:lnTo>
                      <a:pt x="126" y="67437"/>
                    </a:lnTo>
                  </a:path>
                </a:pathLst>
              </a:custGeom>
              <a:solidFill>
                <a:srgbClr val="8F5746"/>
              </a:solidFill>
              <a:ln w="0" cap="flat">
                <a:noFill/>
                <a:prstDash val="solid"/>
                <a:miter/>
              </a:ln>
            </p:spPr>
            <p:txBody>
              <a:bodyPr rtlCol="0" anchor="ctr"/>
              <a:lstStyle/>
              <a:p>
                <a:endParaRPr lang="en-GB"/>
              </a:p>
            </p:txBody>
          </p:sp>
          <p:sp>
            <p:nvSpPr>
              <p:cNvPr id="445" name="Freeform: Shape 444">
                <a:extLst>
                  <a:ext uri="{FF2B5EF4-FFF2-40B4-BE49-F238E27FC236}">
                    <a16:creationId xmlns:a16="http://schemas.microsoft.com/office/drawing/2014/main" id="{E67161E2-3533-8587-B2C7-C64AE89EB07D}"/>
                  </a:ext>
                </a:extLst>
              </p:cNvPr>
              <p:cNvSpPr/>
              <p:nvPr/>
            </p:nvSpPr>
            <p:spPr>
              <a:xfrm>
                <a:off x="-2073857" y="11030811"/>
                <a:ext cx="261746" cy="170052"/>
              </a:xfrm>
              <a:custGeom>
                <a:avLst/>
                <a:gdLst>
                  <a:gd name="connsiteX0" fmla="*/ 0 w 261746"/>
                  <a:gd name="connsiteY0" fmla="*/ 0 h 170052"/>
                  <a:gd name="connsiteX1" fmla="*/ 73406 w 261746"/>
                  <a:gd name="connsiteY1" fmla="*/ 76962 h 170052"/>
                  <a:gd name="connsiteX2" fmla="*/ 89408 w 261746"/>
                  <a:gd name="connsiteY2" fmla="*/ 83439 h 170052"/>
                  <a:gd name="connsiteX3" fmla="*/ 261747 w 261746"/>
                  <a:gd name="connsiteY3" fmla="*/ 83439 h 170052"/>
                  <a:gd name="connsiteX4" fmla="*/ 261747 w 261746"/>
                  <a:gd name="connsiteY4" fmla="*/ 170053 h 170052"/>
                  <a:gd name="connsiteX5" fmla="*/ 44703 w 261746"/>
                  <a:gd name="connsiteY5" fmla="*/ 170053 h 170052"/>
                  <a:gd name="connsiteX6" fmla="*/ 28701 w 261746"/>
                  <a:gd name="connsiteY6" fmla="*/ 163576 h 170052"/>
                  <a:gd name="connsiteX7" fmla="*/ 3175 w 261746"/>
                  <a:gd name="connsiteY7" fmla="*/ 137922 h 17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746" h="170052">
                    <a:moveTo>
                      <a:pt x="0" y="0"/>
                    </a:moveTo>
                    <a:lnTo>
                      <a:pt x="73406" y="76962"/>
                    </a:lnTo>
                    <a:cubicBezTo>
                      <a:pt x="76581" y="80137"/>
                      <a:pt x="82931" y="83439"/>
                      <a:pt x="89408" y="83439"/>
                    </a:cubicBezTo>
                    <a:lnTo>
                      <a:pt x="261747" y="83439"/>
                    </a:lnTo>
                    <a:lnTo>
                      <a:pt x="261747" y="170053"/>
                    </a:lnTo>
                    <a:lnTo>
                      <a:pt x="44703" y="170053"/>
                    </a:lnTo>
                    <a:cubicBezTo>
                      <a:pt x="38353" y="170053"/>
                      <a:pt x="35178" y="166878"/>
                      <a:pt x="28701" y="163576"/>
                    </a:cubicBezTo>
                    <a:lnTo>
                      <a:pt x="3175" y="137922"/>
                    </a:lnTo>
                  </a:path>
                </a:pathLst>
              </a:custGeom>
              <a:noFill/>
              <a:ln w="19050" cap="flat">
                <a:solidFill>
                  <a:srgbClr val="1E3535"/>
                </a:solidFill>
                <a:prstDash val="solid"/>
                <a:miter/>
              </a:ln>
            </p:spPr>
            <p:txBody>
              <a:bodyPr rtlCol="0" anchor="ctr"/>
              <a:lstStyle/>
              <a:p>
                <a:endParaRPr lang="en-GB"/>
              </a:p>
            </p:txBody>
          </p:sp>
          <p:sp>
            <p:nvSpPr>
              <p:cNvPr id="446" name="Freeform: Shape 445">
                <a:extLst>
                  <a:ext uri="{FF2B5EF4-FFF2-40B4-BE49-F238E27FC236}">
                    <a16:creationId xmlns:a16="http://schemas.microsoft.com/office/drawing/2014/main" id="{B710DB68-BDA6-E229-F273-B9CEF96FF9FB}"/>
                  </a:ext>
                </a:extLst>
              </p:cNvPr>
              <p:cNvSpPr/>
              <p:nvPr/>
            </p:nvSpPr>
            <p:spPr>
              <a:xfrm>
                <a:off x="-1812110" y="11130632"/>
                <a:ext cx="124078" cy="26924"/>
              </a:xfrm>
              <a:custGeom>
                <a:avLst/>
                <a:gdLst>
                  <a:gd name="connsiteX0" fmla="*/ 0 w 124078"/>
                  <a:gd name="connsiteY0" fmla="*/ 0 h 26924"/>
                  <a:gd name="connsiteX1" fmla="*/ 66802 w 124078"/>
                  <a:gd name="connsiteY1" fmla="*/ 0 h 26924"/>
                  <a:gd name="connsiteX2" fmla="*/ 124078 w 124078"/>
                  <a:gd name="connsiteY2" fmla="*/ 26924 h 26924"/>
                </a:gdLst>
                <a:ahLst/>
                <a:cxnLst>
                  <a:cxn ang="0">
                    <a:pos x="connsiteX0" y="connsiteY0"/>
                  </a:cxn>
                  <a:cxn ang="0">
                    <a:pos x="connsiteX1" y="connsiteY1"/>
                  </a:cxn>
                  <a:cxn ang="0">
                    <a:pos x="connsiteX2" y="connsiteY2"/>
                  </a:cxn>
                </a:cxnLst>
                <a:rect l="l" t="t" r="r" b="b"/>
                <a:pathLst>
                  <a:path w="124078" h="26924">
                    <a:moveTo>
                      <a:pt x="0" y="0"/>
                    </a:moveTo>
                    <a:lnTo>
                      <a:pt x="66802" y="0"/>
                    </a:lnTo>
                    <a:cubicBezTo>
                      <a:pt x="89153" y="0"/>
                      <a:pt x="111378" y="9017"/>
                      <a:pt x="124078" y="26924"/>
                    </a:cubicBezTo>
                  </a:path>
                </a:pathLst>
              </a:custGeom>
              <a:noFill/>
              <a:ln w="19050" cap="flat">
                <a:solidFill>
                  <a:srgbClr val="1E3535"/>
                </a:solidFill>
                <a:prstDash val="solid"/>
                <a:miter/>
              </a:ln>
            </p:spPr>
            <p:txBody>
              <a:bodyPr rtlCol="0" anchor="ctr"/>
              <a:lstStyle/>
              <a:p>
                <a:endParaRPr lang="en-GB"/>
              </a:p>
            </p:txBody>
          </p:sp>
          <p:sp>
            <p:nvSpPr>
              <p:cNvPr id="447" name="Freeform: Shape 446">
                <a:extLst>
                  <a:ext uri="{FF2B5EF4-FFF2-40B4-BE49-F238E27FC236}">
                    <a16:creationId xmlns:a16="http://schemas.microsoft.com/office/drawing/2014/main" id="{2DDEC558-EA6B-D92A-0129-A46E9E6BD37C}"/>
                  </a:ext>
                </a:extLst>
              </p:cNvPr>
              <p:cNvSpPr/>
              <p:nvPr/>
            </p:nvSpPr>
            <p:spPr>
              <a:xfrm>
                <a:off x="-2360552" y="10794590"/>
                <a:ext cx="463478" cy="572008"/>
              </a:xfrm>
              <a:custGeom>
                <a:avLst/>
                <a:gdLst>
                  <a:gd name="connsiteX0" fmla="*/ 288345 w 463478"/>
                  <a:gd name="connsiteY0" fmla="*/ 406908 h 572008"/>
                  <a:gd name="connsiteX1" fmla="*/ 288345 w 463478"/>
                  <a:gd name="connsiteY1" fmla="*/ 159004 h 572008"/>
                  <a:gd name="connsiteX2" fmla="*/ 265993 w 463478"/>
                  <a:gd name="connsiteY2" fmla="*/ 85852 h 572008"/>
                  <a:gd name="connsiteX3" fmla="*/ 272343 w 463478"/>
                  <a:gd name="connsiteY3" fmla="*/ 73152 h 572008"/>
                  <a:gd name="connsiteX4" fmla="*/ 145089 w 463478"/>
                  <a:gd name="connsiteY4" fmla="*/ 0 h 572008"/>
                  <a:gd name="connsiteX5" fmla="*/ 132389 w 463478"/>
                  <a:gd name="connsiteY5" fmla="*/ 28575 h 572008"/>
                  <a:gd name="connsiteX6" fmla="*/ 132389 w 463478"/>
                  <a:gd name="connsiteY6" fmla="*/ 28575 h 572008"/>
                  <a:gd name="connsiteX7" fmla="*/ 21010 w 463478"/>
                  <a:gd name="connsiteY7" fmla="*/ 572008 h 572008"/>
                  <a:gd name="connsiteX8" fmla="*/ 288345 w 463478"/>
                  <a:gd name="connsiteY8" fmla="*/ 527558 h 572008"/>
                  <a:gd name="connsiteX9" fmla="*/ 288345 w 463478"/>
                  <a:gd name="connsiteY9" fmla="*/ 527558 h 572008"/>
                  <a:gd name="connsiteX10" fmla="*/ 441126 w 463478"/>
                  <a:gd name="connsiteY10" fmla="*/ 559308 h 572008"/>
                  <a:gd name="connsiteX11" fmla="*/ 463478 w 463478"/>
                  <a:gd name="connsiteY11" fmla="*/ 460756 h 572008"/>
                  <a:gd name="connsiteX12" fmla="*/ 288345 w 463478"/>
                  <a:gd name="connsiteY12" fmla="*/ 406781 h 572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3478" h="572008">
                    <a:moveTo>
                      <a:pt x="288345" y="406908"/>
                    </a:moveTo>
                    <a:lnTo>
                      <a:pt x="288345" y="159004"/>
                    </a:lnTo>
                    <a:cubicBezTo>
                      <a:pt x="288345" y="130429"/>
                      <a:pt x="278820" y="105029"/>
                      <a:pt x="265993" y="85852"/>
                    </a:cubicBezTo>
                    <a:lnTo>
                      <a:pt x="272343" y="73152"/>
                    </a:lnTo>
                    <a:lnTo>
                      <a:pt x="145089" y="0"/>
                    </a:lnTo>
                    <a:lnTo>
                      <a:pt x="132389" y="28575"/>
                    </a:lnTo>
                    <a:lnTo>
                      <a:pt x="132389" y="28575"/>
                    </a:lnTo>
                    <a:cubicBezTo>
                      <a:pt x="-68144" y="63500"/>
                      <a:pt x="17835" y="562483"/>
                      <a:pt x="21010" y="572008"/>
                    </a:cubicBezTo>
                    <a:lnTo>
                      <a:pt x="288345" y="527558"/>
                    </a:lnTo>
                    <a:lnTo>
                      <a:pt x="288345" y="527558"/>
                    </a:lnTo>
                    <a:lnTo>
                      <a:pt x="441126" y="559308"/>
                    </a:lnTo>
                    <a:lnTo>
                      <a:pt x="463478" y="460756"/>
                    </a:lnTo>
                    <a:lnTo>
                      <a:pt x="288345" y="406781"/>
                    </a:lnTo>
                    <a:close/>
                  </a:path>
                </a:pathLst>
              </a:custGeom>
              <a:solidFill>
                <a:srgbClr val="FFFFFF"/>
              </a:solidFill>
              <a:ln w="0" cap="flat">
                <a:noFill/>
                <a:prstDash val="solid"/>
                <a:miter/>
              </a:ln>
            </p:spPr>
            <p:txBody>
              <a:bodyPr rtlCol="0" anchor="ctr"/>
              <a:lstStyle/>
              <a:p>
                <a:endParaRPr lang="en-GB"/>
              </a:p>
            </p:txBody>
          </p:sp>
          <p:sp>
            <p:nvSpPr>
              <p:cNvPr id="448" name="Freeform: Shape 447">
                <a:extLst>
                  <a:ext uri="{FF2B5EF4-FFF2-40B4-BE49-F238E27FC236}">
                    <a16:creationId xmlns:a16="http://schemas.microsoft.com/office/drawing/2014/main" id="{6D2E1889-5403-D8F3-2D54-1B79F0C588E3}"/>
                  </a:ext>
                </a:extLst>
              </p:cNvPr>
              <p:cNvSpPr/>
              <p:nvPr/>
            </p:nvSpPr>
            <p:spPr>
              <a:xfrm>
                <a:off x="-2339670" y="11321375"/>
                <a:ext cx="677164" cy="628025"/>
              </a:xfrm>
              <a:custGeom>
                <a:avLst/>
                <a:gdLst>
                  <a:gd name="connsiteX0" fmla="*/ 623189 w 677164"/>
                  <a:gd name="connsiteY0" fmla="*/ 139954 h 625855"/>
                  <a:gd name="connsiteX1" fmla="*/ 550037 w 677164"/>
                  <a:gd name="connsiteY1" fmla="*/ 60452 h 625855"/>
                  <a:gd name="connsiteX2" fmla="*/ 550037 w 677164"/>
                  <a:gd name="connsiteY2" fmla="*/ 60452 h 625855"/>
                  <a:gd name="connsiteX3" fmla="*/ 267081 w 677164"/>
                  <a:gd name="connsiteY3" fmla="*/ 0 h 625855"/>
                  <a:gd name="connsiteX4" fmla="*/ 0 w 677164"/>
                  <a:gd name="connsiteY4" fmla="*/ 44450 h 625855"/>
                  <a:gd name="connsiteX5" fmla="*/ 9525 w 677164"/>
                  <a:gd name="connsiteY5" fmla="*/ 101600 h 625855"/>
                  <a:gd name="connsiteX6" fmla="*/ 92202 w 677164"/>
                  <a:gd name="connsiteY6" fmla="*/ 168275 h 625855"/>
                  <a:gd name="connsiteX7" fmla="*/ 470536 w 677164"/>
                  <a:gd name="connsiteY7" fmla="*/ 168275 h 625855"/>
                  <a:gd name="connsiteX8" fmla="*/ 486411 w 677164"/>
                  <a:gd name="connsiteY8" fmla="*/ 184150 h 625855"/>
                  <a:gd name="connsiteX9" fmla="*/ 534036 w 677164"/>
                  <a:gd name="connsiteY9" fmla="*/ 625856 h 625855"/>
                  <a:gd name="connsiteX10" fmla="*/ 677164 w 677164"/>
                  <a:gd name="connsiteY10" fmla="*/ 625856 h 625855"/>
                  <a:gd name="connsiteX11" fmla="*/ 623062 w 677164"/>
                  <a:gd name="connsiteY11" fmla="*/ 139700 h 625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7164" h="625855">
                    <a:moveTo>
                      <a:pt x="623189" y="139954"/>
                    </a:moveTo>
                    <a:cubicBezTo>
                      <a:pt x="620014" y="101854"/>
                      <a:pt x="588137" y="66802"/>
                      <a:pt x="550037" y="60452"/>
                    </a:cubicBezTo>
                    <a:lnTo>
                      <a:pt x="550037" y="60452"/>
                    </a:lnTo>
                    <a:lnTo>
                      <a:pt x="267081" y="0"/>
                    </a:lnTo>
                    <a:lnTo>
                      <a:pt x="0" y="44450"/>
                    </a:lnTo>
                    <a:lnTo>
                      <a:pt x="9525" y="101600"/>
                    </a:lnTo>
                    <a:cubicBezTo>
                      <a:pt x="15875" y="139700"/>
                      <a:pt x="50800" y="168275"/>
                      <a:pt x="92202" y="168275"/>
                    </a:cubicBezTo>
                    <a:lnTo>
                      <a:pt x="470536" y="168275"/>
                    </a:lnTo>
                    <a:cubicBezTo>
                      <a:pt x="476886" y="168275"/>
                      <a:pt x="483236" y="174625"/>
                      <a:pt x="486411" y="184150"/>
                    </a:cubicBezTo>
                    <a:lnTo>
                      <a:pt x="534036" y="625856"/>
                    </a:lnTo>
                    <a:lnTo>
                      <a:pt x="677164" y="625856"/>
                    </a:lnTo>
                    <a:lnTo>
                      <a:pt x="623062" y="139700"/>
                    </a:lnTo>
                    <a:close/>
                  </a:path>
                </a:pathLst>
              </a:custGeom>
              <a:solidFill>
                <a:srgbClr val="65E5E9"/>
              </a:solidFill>
              <a:ln w="0" cap="flat">
                <a:noFill/>
                <a:prstDash val="solid"/>
                <a:miter/>
              </a:ln>
            </p:spPr>
            <p:txBody>
              <a:bodyPr rtlCol="0" anchor="ctr"/>
              <a:lstStyle/>
              <a:p>
                <a:endParaRPr lang="en-GB"/>
              </a:p>
            </p:txBody>
          </p:sp>
          <p:sp>
            <p:nvSpPr>
              <p:cNvPr id="449" name="Freeform: Shape 448">
                <a:extLst>
                  <a:ext uri="{FF2B5EF4-FFF2-40B4-BE49-F238E27FC236}">
                    <a16:creationId xmlns:a16="http://schemas.microsoft.com/office/drawing/2014/main" id="{5339BE7B-9064-DE64-30DD-414DC3E95BE4}"/>
                  </a:ext>
                </a:extLst>
              </p:cNvPr>
              <p:cNvSpPr/>
              <p:nvPr/>
            </p:nvSpPr>
            <p:spPr>
              <a:xfrm>
                <a:off x="-1805380" y="11949656"/>
                <a:ext cx="275209" cy="105282"/>
              </a:xfrm>
              <a:custGeom>
                <a:avLst/>
                <a:gdLst>
                  <a:gd name="connsiteX0" fmla="*/ 131191 w 275209"/>
                  <a:gd name="connsiteY0" fmla="*/ 0 h 105282"/>
                  <a:gd name="connsiteX1" fmla="*/ 0 w 275209"/>
                  <a:gd name="connsiteY1" fmla="*/ 0 h 105282"/>
                  <a:gd name="connsiteX2" fmla="*/ 0 w 275209"/>
                  <a:gd name="connsiteY2" fmla="*/ 105283 h 105282"/>
                  <a:gd name="connsiteX3" fmla="*/ 275210 w 275209"/>
                  <a:gd name="connsiteY3" fmla="*/ 105283 h 105282"/>
                  <a:gd name="connsiteX4" fmla="*/ 227203 w 275209"/>
                  <a:gd name="connsiteY4" fmla="*/ 47879 h 105282"/>
                  <a:gd name="connsiteX5" fmla="*/ 147193 w 275209"/>
                  <a:gd name="connsiteY5" fmla="*/ 19177 h 105282"/>
                  <a:gd name="connsiteX6" fmla="*/ 131191 w 275209"/>
                  <a:gd name="connsiteY6" fmla="*/ 0 h 10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5209" h="105282">
                    <a:moveTo>
                      <a:pt x="131191" y="0"/>
                    </a:moveTo>
                    <a:lnTo>
                      <a:pt x="0" y="0"/>
                    </a:lnTo>
                    <a:lnTo>
                      <a:pt x="0" y="105283"/>
                    </a:lnTo>
                    <a:lnTo>
                      <a:pt x="275210" y="105283"/>
                    </a:lnTo>
                    <a:cubicBezTo>
                      <a:pt x="275210" y="76581"/>
                      <a:pt x="256032" y="51054"/>
                      <a:pt x="227203" y="47879"/>
                    </a:cubicBezTo>
                    <a:lnTo>
                      <a:pt x="147193" y="19177"/>
                    </a:lnTo>
                    <a:cubicBezTo>
                      <a:pt x="137541" y="19177"/>
                      <a:pt x="131191" y="9652"/>
                      <a:pt x="131191" y="0"/>
                    </a:cubicBezTo>
                    <a:close/>
                  </a:path>
                </a:pathLst>
              </a:custGeom>
              <a:solidFill>
                <a:srgbClr val="236C6E"/>
              </a:solidFill>
              <a:ln w="0" cap="flat">
                <a:noFill/>
                <a:prstDash val="solid"/>
                <a:miter/>
              </a:ln>
            </p:spPr>
            <p:txBody>
              <a:bodyPr rtlCol="0" anchor="ctr"/>
              <a:lstStyle/>
              <a:p>
                <a:endParaRPr lang="en-GB"/>
              </a:p>
            </p:txBody>
          </p:sp>
          <p:sp>
            <p:nvSpPr>
              <p:cNvPr id="450" name="Freeform: Shape 449">
                <a:extLst>
                  <a:ext uri="{FF2B5EF4-FFF2-40B4-BE49-F238E27FC236}">
                    <a16:creationId xmlns:a16="http://schemas.microsoft.com/office/drawing/2014/main" id="{A65C21F8-CA01-3369-8C28-B9F70B9C8160}"/>
                  </a:ext>
                </a:extLst>
              </p:cNvPr>
              <p:cNvSpPr/>
              <p:nvPr/>
            </p:nvSpPr>
            <p:spPr>
              <a:xfrm>
                <a:off x="-2477184" y="11047942"/>
                <a:ext cx="601827" cy="526682"/>
              </a:xfrm>
              <a:custGeom>
                <a:avLst/>
                <a:gdLst>
                  <a:gd name="connsiteX0" fmla="*/ 563474 w 601827"/>
                  <a:gd name="connsiteY0" fmla="*/ 526683 h 526682"/>
                  <a:gd name="connsiteX1" fmla="*/ 229464 w 601827"/>
                  <a:gd name="connsiteY1" fmla="*/ 526683 h 526682"/>
                  <a:gd name="connsiteX2" fmla="*/ 67285 w 601827"/>
                  <a:gd name="connsiteY2" fmla="*/ 392952 h 526682"/>
                  <a:gd name="connsiteX3" fmla="*/ 483 w 601827"/>
                  <a:gd name="connsiteY3" fmla="*/ 49163 h 526682"/>
                  <a:gd name="connsiteX4" fmla="*/ 32360 w 601827"/>
                  <a:gd name="connsiteY4" fmla="*/ 1411 h 526682"/>
                  <a:gd name="connsiteX5" fmla="*/ 80112 w 601827"/>
                  <a:gd name="connsiteY5" fmla="*/ 33288 h 526682"/>
                  <a:gd name="connsiteX6" fmla="*/ 146914 w 601827"/>
                  <a:gd name="connsiteY6" fmla="*/ 377077 h 526682"/>
                  <a:gd name="connsiteX7" fmla="*/ 229590 w 601827"/>
                  <a:gd name="connsiteY7" fmla="*/ 443878 h 526682"/>
                  <a:gd name="connsiteX8" fmla="*/ 563601 w 601827"/>
                  <a:gd name="connsiteY8" fmla="*/ 443878 h 526682"/>
                  <a:gd name="connsiteX9" fmla="*/ 601827 w 601827"/>
                  <a:gd name="connsiteY9" fmla="*/ 485281 h 526682"/>
                  <a:gd name="connsiteX10" fmla="*/ 563601 w 601827"/>
                  <a:gd name="connsiteY10" fmla="*/ 526683 h 52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1827" h="526682">
                    <a:moveTo>
                      <a:pt x="563474" y="526683"/>
                    </a:moveTo>
                    <a:lnTo>
                      <a:pt x="229464" y="526683"/>
                    </a:lnTo>
                    <a:cubicBezTo>
                      <a:pt x="149962" y="526683"/>
                      <a:pt x="83160" y="469406"/>
                      <a:pt x="67285" y="392952"/>
                    </a:cubicBezTo>
                    <a:lnTo>
                      <a:pt x="483" y="49163"/>
                    </a:lnTo>
                    <a:cubicBezTo>
                      <a:pt x="-2692" y="26938"/>
                      <a:pt x="10008" y="4586"/>
                      <a:pt x="32360" y="1411"/>
                    </a:cubicBezTo>
                    <a:cubicBezTo>
                      <a:pt x="54585" y="-4939"/>
                      <a:pt x="76937" y="10936"/>
                      <a:pt x="80112" y="33288"/>
                    </a:cubicBezTo>
                    <a:lnTo>
                      <a:pt x="146914" y="377077"/>
                    </a:lnTo>
                    <a:cubicBezTo>
                      <a:pt x="153264" y="415303"/>
                      <a:pt x="188315" y="443878"/>
                      <a:pt x="229590" y="443878"/>
                    </a:cubicBezTo>
                    <a:lnTo>
                      <a:pt x="563601" y="443878"/>
                    </a:lnTo>
                    <a:cubicBezTo>
                      <a:pt x="585952" y="443878"/>
                      <a:pt x="601827" y="462928"/>
                      <a:pt x="601827" y="485281"/>
                    </a:cubicBezTo>
                    <a:cubicBezTo>
                      <a:pt x="601827" y="507633"/>
                      <a:pt x="585952" y="526683"/>
                      <a:pt x="563601" y="526683"/>
                    </a:cubicBezTo>
                    <a:close/>
                  </a:path>
                </a:pathLst>
              </a:custGeom>
              <a:solidFill>
                <a:srgbClr val="D5F8F9"/>
              </a:solidFill>
              <a:ln w="0" cap="flat">
                <a:noFill/>
                <a:prstDash val="solid"/>
                <a:miter/>
              </a:ln>
            </p:spPr>
            <p:txBody>
              <a:bodyPr rtlCol="0" anchor="ctr"/>
              <a:lstStyle/>
              <a:p>
                <a:endParaRPr lang="en-GB"/>
              </a:p>
            </p:txBody>
          </p:sp>
          <p:sp>
            <p:nvSpPr>
              <p:cNvPr id="451" name="Freeform: Shape 450">
                <a:extLst>
                  <a:ext uri="{FF2B5EF4-FFF2-40B4-BE49-F238E27FC236}">
                    <a16:creationId xmlns:a16="http://schemas.microsoft.com/office/drawing/2014/main" id="{F269D60C-78D7-D8C7-8867-60B72EEB6134}"/>
                  </a:ext>
                </a:extLst>
              </p:cNvPr>
              <p:cNvSpPr/>
              <p:nvPr/>
            </p:nvSpPr>
            <p:spPr>
              <a:xfrm>
                <a:off x="-1918791" y="11272364"/>
                <a:ext cx="132562" cy="110617"/>
              </a:xfrm>
              <a:custGeom>
                <a:avLst/>
                <a:gdLst>
                  <a:gd name="connsiteX0" fmla="*/ 16002 w 132562"/>
                  <a:gd name="connsiteY0" fmla="*/ 0 h 110617"/>
                  <a:gd name="connsiteX1" fmla="*/ 0 w 132562"/>
                  <a:gd name="connsiteY1" fmla="*/ 82169 h 110617"/>
                  <a:gd name="connsiteX2" fmla="*/ 131191 w 132562"/>
                  <a:gd name="connsiteY2" fmla="*/ 110617 h 110617"/>
                  <a:gd name="connsiteX3" fmla="*/ 131191 w 132562"/>
                  <a:gd name="connsiteY3" fmla="*/ 110617 h 110617"/>
                  <a:gd name="connsiteX4" fmla="*/ 89535 w 132562"/>
                  <a:gd name="connsiteY4" fmla="*/ 34798 h 110617"/>
                  <a:gd name="connsiteX5" fmla="*/ 15875 w 132562"/>
                  <a:gd name="connsiteY5" fmla="*/ 0 h 11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562" h="110617">
                    <a:moveTo>
                      <a:pt x="16002" y="0"/>
                    </a:moveTo>
                    <a:lnTo>
                      <a:pt x="0" y="82169"/>
                    </a:lnTo>
                    <a:lnTo>
                      <a:pt x="131191" y="110617"/>
                    </a:lnTo>
                    <a:lnTo>
                      <a:pt x="131191" y="110617"/>
                    </a:lnTo>
                    <a:cubicBezTo>
                      <a:pt x="137541" y="78994"/>
                      <a:pt x="121539" y="47371"/>
                      <a:pt x="89535" y="34798"/>
                    </a:cubicBezTo>
                    <a:lnTo>
                      <a:pt x="15875" y="0"/>
                    </a:lnTo>
                    <a:close/>
                  </a:path>
                </a:pathLst>
              </a:custGeom>
              <a:solidFill>
                <a:srgbClr val="8F5746"/>
              </a:solidFill>
              <a:ln w="0" cap="flat">
                <a:noFill/>
                <a:prstDash val="solid"/>
                <a:miter/>
              </a:ln>
            </p:spPr>
            <p:txBody>
              <a:bodyPr rtlCol="0" anchor="ctr"/>
              <a:lstStyle/>
              <a:p>
                <a:endParaRPr lang="en-GB"/>
              </a:p>
            </p:txBody>
          </p:sp>
          <p:sp>
            <p:nvSpPr>
              <p:cNvPr id="452" name="Freeform: Shape 451">
                <a:extLst>
                  <a:ext uri="{FF2B5EF4-FFF2-40B4-BE49-F238E27FC236}">
                    <a16:creationId xmlns:a16="http://schemas.microsoft.com/office/drawing/2014/main" id="{CEC2772A-DE7E-F5DC-BD52-1E94ED52BE94}"/>
                  </a:ext>
                </a:extLst>
              </p:cNvPr>
              <p:cNvSpPr/>
              <p:nvPr/>
            </p:nvSpPr>
            <p:spPr>
              <a:xfrm>
                <a:off x="-2475915" y="10796242"/>
                <a:ext cx="947014" cy="1260094"/>
              </a:xfrm>
              <a:custGeom>
                <a:avLst/>
                <a:gdLst>
                  <a:gd name="connsiteX0" fmla="*/ 229972 w 947014"/>
                  <a:gd name="connsiteY0" fmla="*/ 779526 h 1260094"/>
                  <a:gd name="connsiteX1" fmla="*/ 229972 w 947014"/>
                  <a:gd name="connsiteY1" fmla="*/ 779526 h 1260094"/>
                  <a:gd name="connsiteX2" fmla="*/ 229972 w 947014"/>
                  <a:gd name="connsiteY2" fmla="*/ 779526 h 1260094"/>
                  <a:gd name="connsiteX3" fmla="*/ 86589 w 947014"/>
                  <a:gd name="connsiteY3" fmla="*/ 1202690 h 1260094"/>
                  <a:gd name="connsiteX4" fmla="*/ 124816 w 947014"/>
                  <a:gd name="connsiteY4" fmla="*/ 1259967 h 1260094"/>
                  <a:gd name="connsiteX5" fmla="*/ 561442 w 947014"/>
                  <a:gd name="connsiteY5" fmla="*/ 1259967 h 1260094"/>
                  <a:gd name="connsiteX6" fmla="*/ 602844 w 947014"/>
                  <a:gd name="connsiteY6" fmla="*/ 1202690 h 1260094"/>
                  <a:gd name="connsiteX7" fmla="*/ 456159 w 947014"/>
                  <a:gd name="connsiteY7" fmla="*/ 779526 h 1260094"/>
                  <a:gd name="connsiteX8" fmla="*/ 229845 w 947014"/>
                  <a:gd name="connsiteY8" fmla="*/ 779526 h 1260094"/>
                  <a:gd name="connsiteX9" fmla="*/ 456286 w 947014"/>
                  <a:gd name="connsiteY9" fmla="*/ 779526 h 1260094"/>
                  <a:gd name="connsiteX10" fmla="*/ 456286 w 947014"/>
                  <a:gd name="connsiteY10" fmla="*/ 779526 h 1260094"/>
                  <a:gd name="connsiteX11" fmla="*/ 564617 w 947014"/>
                  <a:gd name="connsiteY11" fmla="*/ 779526 h 1260094"/>
                  <a:gd name="connsiteX12" fmla="*/ 229972 w 947014"/>
                  <a:gd name="connsiteY12" fmla="*/ 779526 h 1260094"/>
                  <a:gd name="connsiteX13" fmla="*/ 67412 w 947014"/>
                  <a:gd name="connsiteY13" fmla="*/ 645922 h 1260094"/>
                  <a:gd name="connsiteX14" fmla="*/ 483 w 947014"/>
                  <a:gd name="connsiteY14" fmla="*/ 302260 h 1260094"/>
                  <a:gd name="connsiteX15" fmla="*/ 32360 w 947014"/>
                  <a:gd name="connsiteY15" fmla="*/ 254508 h 1260094"/>
                  <a:gd name="connsiteX16" fmla="*/ 80112 w 947014"/>
                  <a:gd name="connsiteY16" fmla="*/ 286385 h 1260094"/>
                  <a:gd name="connsiteX17" fmla="*/ 229972 w 947014"/>
                  <a:gd name="connsiteY17" fmla="*/ 696849 h 1260094"/>
                  <a:gd name="connsiteX18" fmla="*/ 229972 w 947014"/>
                  <a:gd name="connsiteY18" fmla="*/ 696849 h 1260094"/>
                  <a:gd name="connsiteX19" fmla="*/ 360655 w 947014"/>
                  <a:gd name="connsiteY19" fmla="*/ 60452 h 1260094"/>
                  <a:gd name="connsiteX20" fmla="*/ 360655 w 947014"/>
                  <a:gd name="connsiteY20" fmla="*/ 60452 h 1260094"/>
                  <a:gd name="connsiteX21" fmla="*/ 220447 w 947014"/>
                  <a:gd name="connsiteY21" fmla="*/ 235458 h 1260094"/>
                  <a:gd name="connsiteX22" fmla="*/ 274676 w 947014"/>
                  <a:gd name="connsiteY22" fmla="*/ 474091 h 1260094"/>
                  <a:gd name="connsiteX23" fmla="*/ 306553 w 947014"/>
                  <a:gd name="connsiteY23" fmla="*/ 505968 h 1260094"/>
                  <a:gd name="connsiteX24" fmla="*/ 539217 w 947014"/>
                  <a:gd name="connsiteY24" fmla="*/ 556895 h 1260094"/>
                  <a:gd name="connsiteX25" fmla="*/ 558267 w 947014"/>
                  <a:gd name="connsiteY25" fmla="*/ 560070 h 1260094"/>
                  <a:gd name="connsiteX26" fmla="*/ 593319 w 947014"/>
                  <a:gd name="connsiteY26" fmla="*/ 566420 h 1260094"/>
                  <a:gd name="connsiteX27" fmla="*/ 688950 w 947014"/>
                  <a:gd name="connsiteY27" fmla="*/ 588772 h 1260094"/>
                  <a:gd name="connsiteX28" fmla="*/ 762229 w 947014"/>
                  <a:gd name="connsiteY28" fmla="*/ 668274 h 1260094"/>
                  <a:gd name="connsiteX29" fmla="*/ 816458 w 947014"/>
                  <a:gd name="connsiteY29" fmla="*/ 1155192 h 1260094"/>
                  <a:gd name="connsiteX30" fmla="*/ 803758 w 947014"/>
                  <a:gd name="connsiteY30" fmla="*/ 1155192 h 1260094"/>
                  <a:gd name="connsiteX31" fmla="*/ 819633 w 947014"/>
                  <a:gd name="connsiteY31" fmla="*/ 1174242 h 1260094"/>
                  <a:gd name="connsiteX32" fmla="*/ 899262 w 947014"/>
                  <a:gd name="connsiteY32" fmla="*/ 1202817 h 1260094"/>
                  <a:gd name="connsiteX33" fmla="*/ 947014 w 947014"/>
                  <a:gd name="connsiteY33" fmla="*/ 1260094 h 1260094"/>
                  <a:gd name="connsiteX34" fmla="*/ 672948 w 947014"/>
                  <a:gd name="connsiteY34" fmla="*/ 1260094 h 1260094"/>
                  <a:gd name="connsiteX35" fmla="*/ 672948 w 947014"/>
                  <a:gd name="connsiteY35" fmla="*/ 1155065 h 1260094"/>
                  <a:gd name="connsiteX36" fmla="*/ 672948 w 947014"/>
                  <a:gd name="connsiteY36" fmla="*/ 1155065 h 1260094"/>
                  <a:gd name="connsiteX37" fmla="*/ 625196 w 947014"/>
                  <a:gd name="connsiteY37" fmla="*/ 712724 h 1260094"/>
                  <a:gd name="connsiteX38" fmla="*/ 609194 w 947014"/>
                  <a:gd name="connsiteY38" fmla="*/ 696849 h 1260094"/>
                  <a:gd name="connsiteX39" fmla="*/ 229972 w 947014"/>
                  <a:gd name="connsiteY39" fmla="*/ 696849 h 1260094"/>
                  <a:gd name="connsiteX40" fmla="*/ 147168 w 947014"/>
                  <a:gd name="connsiteY40" fmla="*/ 630047 h 1260094"/>
                  <a:gd name="connsiteX41" fmla="*/ 137643 w 947014"/>
                  <a:gd name="connsiteY41" fmla="*/ 572770 h 1260094"/>
                  <a:gd name="connsiteX42" fmla="*/ 249276 w 947014"/>
                  <a:gd name="connsiteY42" fmla="*/ 28575 h 1260094"/>
                  <a:gd name="connsiteX43" fmla="*/ 803885 w 947014"/>
                  <a:gd name="connsiteY43" fmla="*/ 1155065 h 1260094"/>
                  <a:gd name="connsiteX44" fmla="*/ 724256 w 947014"/>
                  <a:gd name="connsiteY44" fmla="*/ 1155065 h 1260094"/>
                  <a:gd name="connsiteX45" fmla="*/ 137770 w 947014"/>
                  <a:gd name="connsiteY45" fmla="*/ 572770 h 1260094"/>
                  <a:gd name="connsiteX46" fmla="*/ 262103 w 947014"/>
                  <a:gd name="connsiteY46" fmla="*/ 550545 h 1260094"/>
                  <a:gd name="connsiteX47" fmla="*/ 564871 w 947014"/>
                  <a:gd name="connsiteY47" fmla="*/ 528193 h 1260094"/>
                  <a:gd name="connsiteX48" fmla="*/ 580746 w 947014"/>
                  <a:gd name="connsiteY48" fmla="*/ 461391 h 1260094"/>
                  <a:gd name="connsiteX49" fmla="*/ 261976 w 947014"/>
                  <a:gd name="connsiteY49" fmla="*/ 0 h 1260094"/>
                  <a:gd name="connsiteX50" fmla="*/ 249276 w 947014"/>
                  <a:gd name="connsiteY50" fmla="*/ 28575 h 1260094"/>
                  <a:gd name="connsiteX51" fmla="*/ 370434 w 947014"/>
                  <a:gd name="connsiteY51" fmla="*/ 108204 h 1260094"/>
                  <a:gd name="connsiteX52" fmla="*/ 389611 w 947014"/>
                  <a:gd name="connsiteY52" fmla="*/ 73152 h 1260094"/>
                  <a:gd name="connsiteX53" fmla="*/ 262103 w 947014"/>
                  <a:gd name="connsiteY53" fmla="*/ 0 h 1260094"/>
                  <a:gd name="connsiteX54" fmla="*/ 641198 w 947014"/>
                  <a:gd name="connsiteY54" fmla="*/ 505968 h 1260094"/>
                  <a:gd name="connsiteX55" fmla="*/ 574269 w 947014"/>
                  <a:gd name="connsiteY55" fmla="*/ 477266 h 1260094"/>
                  <a:gd name="connsiteX56" fmla="*/ 580619 w 947014"/>
                  <a:gd name="connsiteY56" fmla="*/ 461391 h 1260094"/>
                  <a:gd name="connsiteX57" fmla="*/ 379832 w 947014"/>
                  <a:gd name="connsiteY57" fmla="*/ 400939 h 1260094"/>
                  <a:gd name="connsiteX58" fmla="*/ 360782 w 947014"/>
                  <a:gd name="connsiteY58" fmla="*/ 308610 h 126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947014" h="1260094">
                    <a:moveTo>
                      <a:pt x="229972" y="779526"/>
                    </a:moveTo>
                    <a:lnTo>
                      <a:pt x="229972" y="779526"/>
                    </a:lnTo>
                    <a:moveTo>
                      <a:pt x="229972" y="779526"/>
                    </a:moveTo>
                    <a:lnTo>
                      <a:pt x="86589" y="1202690"/>
                    </a:lnTo>
                    <a:cubicBezTo>
                      <a:pt x="77064" y="1231392"/>
                      <a:pt x="96114" y="1259967"/>
                      <a:pt x="124816" y="1259967"/>
                    </a:cubicBezTo>
                    <a:lnTo>
                      <a:pt x="561442" y="1259967"/>
                    </a:lnTo>
                    <a:cubicBezTo>
                      <a:pt x="590144" y="1259967"/>
                      <a:pt x="612496" y="1231392"/>
                      <a:pt x="602844" y="1202690"/>
                    </a:cubicBezTo>
                    <a:lnTo>
                      <a:pt x="456159" y="779526"/>
                    </a:lnTo>
                    <a:lnTo>
                      <a:pt x="229845" y="779526"/>
                    </a:lnTo>
                    <a:close/>
                    <a:moveTo>
                      <a:pt x="456286" y="779526"/>
                    </a:moveTo>
                    <a:lnTo>
                      <a:pt x="456286" y="779526"/>
                    </a:lnTo>
                    <a:moveTo>
                      <a:pt x="564617" y="779526"/>
                    </a:moveTo>
                    <a:lnTo>
                      <a:pt x="229972" y="779526"/>
                    </a:lnTo>
                    <a:cubicBezTo>
                      <a:pt x="150343" y="779526"/>
                      <a:pt x="83287" y="722249"/>
                      <a:pt x="67412" y="645922"/>
                    </a:cubicBezTo>
                    <a:lnTo>
                      <a:pt x="483" y="302260"/>
                    </a:lnTo>
                    <a:cubicBezTo>
                      <a:pt x="-2692" y="280035"/>
                      <a:pt x="10008" y="257683"/>
                      <a:pt x="32360" y="254508"/>
                    </a:cubicBezTo>
                    <a:cubicBezTo>
                      <a:pt x="54712" y="248158"/>
                      <a:pt x="76937" y="264033"/>
                      <a:pt x="80112" y="286385"/>
                    </a:cubicBezTo>
                    <a:moveTo>
                      <a:pt x="229972" y="696849"/>
                    </a:moveTo>
                    <a:lnTo>
                      <a:pt x="229972" y="696849"/>
                    </a:lnTo>
                    <a:moveTo>
                      <a:pt x="360655" y="60452"/>
                    </a:moveTo>
                    <a:lnTo>
                      <a:pt x="360655" y="60452"/>
                    </a:lnTo>
                    <a:moveTo>
                      <a:pt x="220447" y="235458"/>
                    </a:moveTo>
                    <a:lnTo>
                      <a:pt x="274676" y="474091"/>
                    </a:lnTo>
                    <a:cubicBezTo>
                      <a:pt x="277851" y="489966"/>
                      <a:pt x="290551" y="502793"/>
                      <a:pt x="306553" y="505968"/>
                    </a:cubicBezTo>
                    <a:lnTo>
                      <a:pt x="539217" y="556895"/>
                    </a:lnTo>
                    <a:lnTo>
                      <a:pt x="558267" y="560070"/>
                    </a:lnTo>
                    <a:lnTo>
                      <a:pt x="593319" y="566420"/>
                    </a:lnTo>
                    <a:lnTo>
                      <a:pt x="688950" y="588772"/>
                    </a:lnTo>
                    <a:cubicBezTo>
                      <a:pt x="727177" y="595122"/>
                      <a:pt x="759054" y="630174"/>
                      <a:pt x="762229" y="668274"/>
                    </a:cubicBezTo>
                    <a:lnTo>
                      <a:pt x="816458" y="1155192"/>
                    </a:lnTo>
                    <a:lnTo>
                      <a:pt x="803758" y="1155192"/>
                    </a:lnTo>
                    <a:cubicBezTo>
                      <a:pt x="803758" y="1164717"/>
                      <a:pt x="810108" y="1174242"/>
                      <a:pt x="819633" y="1174242"/>
                    </a:cubicBezTo>
                    <a:lnTo>
                      <a:pt x="899262" y="1202817"/>
                    </a:lnTo>
                    <a:cubicBezTo>
                      <a:pt x="927964" y="1205992"/>
                      <a:pt x="947014" y="1231519"/>
                      <a:pt x="947014" y="1260094"/>
                    </a:cubicBezTo>
                    <a:lnTo>
                      <a:pt x="672948" y="1260094"/>
                    </a:lnTo>
                    <a:lnTo>
                      <a:pt x="672948" y="1155065"/>
                    </a:lnTo>
                    <a:lnTo>
                      <a:pt x="672948" y="1155065"/>
                    </a:lnTo>
                    <a:lnTo>
                      <a:pt x="625196" y="712724"/>
                    </a:lnTo>
                    <a:cubicBezTo>
                      <a:pt x="622021" y="703199"/>
                      <a:pt x="615671" y="696849"/>
                      <a:pt x="609194" y="696849"/>
                    </a:cubicBezTo>
                    <a:lnTo>
                      <a:pt x="229972" y="696849"/>
                    </a:lnTo>
                    <a:cubicBezTo>
                      <a:pt x="188570" y="696849"/>
                      <a:pt x="153518" y="668147"/>
                      <a:pt x="147168" y="630047"/>
                    </a:cubicBezTo>
                    <a:lnTo>
                      <a:pt x="137643" y="572770"/>
                    </a:lnTo>
                    <a:cubicBezTo>
                      <a:pt x="134468" y="563245"/>
                      <a:pt x="48362" y="63627"/>
                      <a:pt x="249276" y="28575"/>
                    </a:cubicBezTo>
                    <a:moveTo>
                      <a:pt x="803885" y="1155065"/>
                    </a:moveTo>
                    <a:lnTo>
                      <a:pt x="724256" y="1155065"/>
                    </a:lnTo>
                    <a:moveTo>
                      <a:pt x="137770" y="572770"/>
                    </a:moveTo>
                    <a:lnTo>
                      <a:pt x="262103" y="550545"/>
                    </a:lnTo>
                    <a:moveTo>
                      <a:pt x="564871" y="528193"/>
                    </a:moveTo>
                    <a:lnTo>
                      <a:pt x="580746" y="461391"/>
                    </a:lnTo>
                    <a:moveTo>
                      <a:pt x="261976" y="0"/>
                    </a:moveTo>
                    <a:lnTo>
                      <a:pt x="249276" y="28575"/>
                    </a:lnTo>
                    <a:lnTo>
                      <a:pt x="370434" y="108204"/>
                    </a:lnTo>
                    <a:lnTo>
                      <a:pt x="389611" y="73152"/>
                    </a:lnTo>
                    <a:lnTo>
                      <a:pt x="262103" y="0"/>
                    </a:lnTo>
                    <a:close/>
                    <a:moveTo>
                      <a:pt x="641198" y="505968"/>
                    </a:moveTo>
                    <a:lnTo>
                      <a:pt x="574269" y="477266"/>
                    </a:lnTo>
                    <a:lnTo>
                      <a:pt x="580619" y="461391"/>
                    </a:lnTo>
                    <a:lnTo>
                      <a:pt x="379832" y="400939"/>
                    </a:lnTo>
                    <a:lnTo>
                      <a:pt x="360782" y="308610"/>
                    </a:lnTo>
                  </a:path>
                </a:pathLst>
              </a:custGeom>
              <a:noFill/>
              <a:ln w="19050" cap="flat">
                <a:solidFill>
                  <a:srgbClr val="1E3535"/>
                </a:solidFill>
                <a:prstDash val="solid"/>
                <a:miter/>
              </a:ln>
            </p:spPr>
            <p:txBody>
              <a:bodyPr rtlCol="0" anchor="ctr"/>
              <a:lstStyle/>
              <a:p>
                <a:endParaRPr lang="en-GB"/>
              </a:p>
            </p:txBody>
          </p:sp>
          <p:sp>
            <p:nvSpPr>
              <p:cNvPr id="453" name="Freeform: Shape 452">
                <a:extLst>
                  <a:ext uri="{FF2B5EF4-FFF2-40B4-BE49-F238E27FC236}">
                    <a16:creationId xmlns:a16="http://schemas.microsoft.com/office/drawing/2014/main" id="{C1986BBE-BE85-CE43-9BC6-3641751C0840}"/>
                  </a:ext>
                </a:extLst>
              </p:cNvPr>
              <p:cNvSpPr/>
              <p:nvPr/>
            </p:nvSpPr>
            <p:spPr>
              <a:xfrm>
                <a:off x="-2092780" y="10882475"/>
                <a:ext cx="21590" cy="321182"/>
              </a:xfrm>
              <a:custGeom>
                <a:avLst/>
                <a:gdLst>
                  <a:gd name="connsiteX0" fmla="*/ 0 w 21590"/>
                  <a:gd name="connsiteY0" fmla="*/ 0 h 321182"/>
                  <a:gd name="connsiteX1" fmla="*/ 21590 w 21590"/>
                  <a:gd name="connsiteY1" fmla="*/ 82677 h 321182"/>
                  <a:gd name="connsiteX2" fmla="*/ 21590 w 21590"/>
                  <a:gd name="connsiteY2" fmla="*/ 321183 h 321182"/>
                </a:gdLst>
                <a:ahLst/>
                <a:cxnLst>
                  <a:cxn ang="0">
                    <a:pos x="connsiteX0" y="connsiteY0"/>
                  </a:cxn>
                  <a:cxn ang="0">
                    <a:pos x="connsiteX1" y="connsiteY1"/>
                  </a:cxn>
                  <a:cxn ang="0">
                    <a:pos x="connsiteX2" y="connsiteY2"/>
                  </a:cxn>
                </a:cxnLst>
                <a:rect l="l" t="t" r="r" b="b"/>
                <a:pathLst>
                  <a:path w="21590" h="321182">
                    <a:moveTo>
                      <a:pt x="0" y="0"/>
                    </a:moveTo>
                    <a:cubicBezTo>
                      <a:pt x="0" y="0"/>
                      <a:pt x="21590" y="25400"/>
                      <a:pt x="21590" y="82677"/>
                    </a:cubicBezTo>
                    <a:lnTo>
                      <a:pt x="21590" y="321183"/>
                    </a:lnTo>
                  </a:path>
                </a:pathLst>
              </a:custGeom>
              <a:noFill/>
              <a:ln w="19050" cap="flat">
                <a:solidFill>
                  <a:srgbClr val="1E3535"/>
                </a:solidFill>
                <a:prstDash val="solid"/>
                <a:miter/>
              </a:ln>
            </p:spPr>
            <p:txBody>
              <a:bodyPr rtlCol="0" anchor="ctr"/>
              <a:lstStyle/>
              <a:p>
                <a:endParaRPr lang="en-GB"/>
              </a:p>
            </p:txBody>
          </p:sp>
        </p:grpSp>
        <p:sp>
          <p:nvSpPr>
            <p:cNvPr id="368" name="Freeform 6">
              <a:extLst>
                <a:ext uri="{FF2B5EF4-FFF2-40B4-BE49-F238E27FC236}">
                  <a16:creationId xmlns:a16="http://schemas.microsoft.com/office/drawing/2014/main" id="{4F065381-660B-87D1-D033-346C2237CFAC}"/>
                </a:ext>
              </a:extLst>
            </p:cNvPr>
            <p:cNvSpPr>
              <a:spLocks/>
            </p:cNvSpPr>
            <p:nvPr/>
          </p:nvSpPr>
          <p:spPr bwMode="auto">
            <a:xfrm>
              <a:off x="3264420" y="2095957"/>
              <a:ext cx="753019" cy="627243"/>
            </a:xfrm>
            <a:custGeom>
              <a:avLst/>
              <a:gdLst>
                <a:gd name="T0" fmla="*/ 357 w 461"/>
                <a:gd name="T1" fmla="*/ 0 h 384"/>
                <a:gd name="T2" fmla="*/ 461 w 461"/>
                <a:gd name="T3" fmla="*/ 0 h 384"/>
                <a:gd name="T4" fmla="*/ 461 w 461"/>
                <a:gd name="T5" fmla="*/ 40 h 384"/>
                <a:gd name="T6" fmla="*/ 461 w 461"/>
                <a:gd name="T7" fmla="*/ 384 h 384"/>
                <a:gd name="T8" fmla="*/ 259 w 461"/>
                <a:gd name="T9" fmla="*/ 384 h 384"/>
                <a:gd name="T10" fmla="*/ 259 w 461"/>
                <a:gd name="T11" fmla="*/ 282 h 384"/>
                <a:gd name="T12" fmla="*/ 0 w 461"/>
                <a:gd name="T13" fmla="*/ 142 h 384"/>
                <a:gd name="T14" fmla="*/ 0 w 461"/>
                <a:gd name="T15" fmla="*/ 0 h 384"/>
                <a:gd name="T16" fmla="*/ 357 w 461"/>
                <a:gd name="T17"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384">
                  <a:moveTo>
                    <a:pt x="357" y="0"/>
                  </a:moveTo>
                  <a:lnTo>
                    <a:pt x="461" y="0"/>
                  </a:lnTo>
                  <a:lnTo>
                    <a:pt x="461" y="40"/>
                  </a:lnTo>
                  <a:lnTo>
                    <a:pt x="461" y="384"/>
                  </a:lnTo>
                  <a:lnTo>
                    <a:pt x="259" y="384"/>
                  </a:lnTo>
                  <a:lnTo>
                    <a:pt x="259" y="282"/>
                  </a:lnTo>
                  <a:lnTo>
                    <a:pt x="0" y="142"/>
                  </a:lnTo>
                  <a:lnTo>
                    <a:pt x="0" y="0"/>
                  </a:lnTo>
                  <a:lnTo>
                    <a:pt x="357" y="0"/>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7">
              <a:extLst>
                <a:ext uri="{FF2B5EF4-FFF2-40B4-BE49-F238E27FC236}">
                  <a16:creationId xmlns:a16="http://schemas.microsoft.com/office/drawing/2014/main" id="{21864C14-8969-39D6-2426-74BC54423A95}"/>
                </a:ext>
              </a:extLst>
            </p:cNvPr>
            <p:cNvSpPr>
              <a:spLocks/>
            </p:cNvSpPr>
            <p:nvPr/>
          </p:nvSpPr>
          <p:spPr bwMode="auto">
            <a:xfrm>
              <a:off x="3264420" y="2095957"/>
              <a:ext cx="753019" cy="627243"/>
            </a:xfrm>
            <a:custGeom>
              <a:avLst/>
              <a:gdLst>
                <a:gd name="T0" fmla="*/ 357 w 461"/>
                <a:gd name="T1" fmla="*/ 0 h 384"/>
                <a:gd name="T2" fmla="*/ 461 w 461"/>
                <a:gd name="T3" fmla="*/ 0 h 384"/>
                <a:gd name="T4" fmla="*/ 461 w 461"/>
                <a:gd name="T5" fmla="*/ 40 h 384"/>
                <a:gd name="T6" fmla="*/ 461 w 461"/>
                <a:gd name="T7" fmla="*/ 384 h 384"/>
                <a:gd name="T8" fmla="*/ 259 w 461"/>
                <a:gd name="T9" fmla="*/ 384 h 384"/>
                <a:gd name="T10" fmla="*/ 259 w 461"/>
                <a:gd name="T11" fmla="*/ 282 h 384"/>
                <a:gd name="T12" fmla="*/ 0 w 461"/>
                <a:gd name="T13" fmla="*/ 142 h 384"/>
                <a:gd name="T14" fmla="*/ 0 w 461"/>
                <a:gd name="T15" fmla="*/ 0 h 3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384">
                  <a:moveTo>
                    <a:pt x="357" y="0"/>
                  </a:moveTo>
                  <a:lnTo>
                    <a:pt x="461" y="0"/>
                  </a:lnTo>
                  <a:lnTo>
                    <a:pt x="461" y="40"/>
                  </a:lnTo>
                  <a:lnTo>
                    <a:pt x="461" y="384"/>
                  </a:lnTo>
                  <a:lnTo>
                    <a:pt x="259" y="384"/>
                  </a:lnTo>
                  <a:lnTo>
                    <a:pt x="259" y="282"/>
                  </a:lnTo>
                  <a:lnTo>
                    <a:pt x="0" y="14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12">
              <a:extLst>
                <a:ext uri="{FF2B5EF4-FFF2-40B4-BE49-F238E27FC236}">
                  <a16:creationId xmlns:a16="http://schemas.microsoft.com/office/drawing/2014/main" id="{4338B6D4-605E-6F1A-C941-5741DA0528D0}"/>
                </a:ext>
              </a:extLst>
            </p:cNvPr>
            <p:cNvSpPr>
              <a:spLocks/>
            </p:cNvSpPr>
            <p:nvPr/>
          </p:nvSpPr>
          <p:spPr bwMode="auto">
            <a:xfrm>
              <a:off x="3336292" y="2024086"/>
              <a:ext cx="140476" cy="68605"/>
            </a:xfrm>
            <a:custGeom>
              <a:avLst/>
              <a:gdLst>
                <a:gd name="T0" fmla="*/ 0 w 43"/>
                <a:gd name="T1" fmla="*/ 0 h 21"/>
                <a:gd name="T2" fmla="*/ 21 w 43"/>
                <a:gd name="T3" fmla="*/ 0 h 21"/>
                <a:gd name="T4" fmla="*/ 43 w 43"/>
                <a:gd name="T5" fmla="*/ 21 h 21"/>
                <a:gd name="T6" fmla="*/ 43 w 43"/>
                <a:gd name="T7" fmla="*/ 21 h 21"/>
                <a:gd name="T8" fmla="*/ 0 w 43"/>
                <a:gd name="T9" fmla="*/ 21 h 21"/>
              </a:gdLst>
              <a:ahLst/>
              <a:cxnLst>
                <a:cxn ang="0">
                  <a:pos x="T0" y="T1"/>
                </a:cxn>
                <a:cxn ang="0">
                  <a:pos x="T2" y="T3"/>
                </a:cxn>
                <a:cxn ang="0">
                  <a:pos x="T4" y="T5"/>
                </a:cxn>
                <a:cxn ang="0">
                  <a:pos x="T6" y="T7"/>
                </a:cxn>
                <a:cxn ang="0">
                  <a:pos x="T8" y="T9"/>
                </a:cxn>
              </a:cxnLst>
              <a:rect l="0" t="0" r="r" b="b"/>
              <a:pathLst>
                <a:path w="43" h="21">
                  <a:moveTo>
                    <a:pt x="0" y="0"/>
                  </a:moveTo>
                  <a:cubicBezTo>
                    <a:pt x="21" y="0"/>
                    <a:pt x="21" y="0"/>
                    <a:pt x="21" y="0"/>
                  </a:cubicBezTo>
                  <a:cubicBezTo>
                    <a:pt x="33" y="0"/>
                    <a:pt x="43" y="9"/>
                    <a:pt x="43" y="21"/>
                  </a:cubicBezTo>
                  <a:cubicBezTo>
                    <a:pt x="43" y="21"/>
                    <a:pt x="43" y="21"/>
                    <a:pt x="43" y="21"/>
                  </a:cubicBezTo>
                  <a:cubicBezTo>
                    <a:pt x="0" y="21"/>
                    <a:pt x="0" y="21"/>
                    <a:pt x="0" y="21"/>
                  </a:cubicBezTo>
                </a:path>
              </a:pathLst>
            </a:custGeom>
            <a:solidFill>
              <a:srgbClr val="A96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14">
              <a:extLst>
                <a:ext uri="{FF2B5EF4-FFF2-40B4-BE49-F238E27FC236}">
                  <a16:creationId xmlns:a16="http://schemas.microsoft.com/office/drawing/2014/main" id="{B75568A0-4FC9-726D-2C70-9BA6CADB33C2}"/>
                </a:ext>
              </a:extLst>
            </p:cNvPr>
            <p:cNvSpPr>
              <a:spLocks/>
            </p:cNvSpPr>
            <p:nvPr/>
          </p:nvSpPr>
          <p:spPr bwMode="auto">
            <a:xfrm>
              <a:off x="3336292" y="2024086"/>
              <a:ext cx="127409" cy="29402"/>
            </a:xfrm>
            <a:custGeom>
              <a:avLst/>
              <a:gdLst>
                <a:gd name="T0" fmla="*/ 0 w 39"/>
                <a:gd name="T1" fmla="*/ 0 h 9"/>
                <a:gd name="T2" fmla="*/ 21 w 39"/>
                <a:gd name="T3" fmla="*/ 0 h 9"/>
                <a:gd name="T4" fmla="*/ 39 w 39"/>
                <a:gd name="T5" fmla="*/ 9 h 9"/>
              </a:gdLst>
              <a:ahLst/>
              <a:cxnLst>
                <a:cxn ang="0">
                  <a:pos x="T0" y="T1"/>
                </a:cxn>
                <a:cxn ang="0">
                  <a:pos x="T2" y="T3"/>
                </a:cxn>
                <a:cxn ang="0">
                  <a:pos x="T4" y="T5"/>
                </a:cxn>
              </a:cxnLst>
              <a:rect l="0" t="0" r="r" b="b"/>
              <a:pathLst>
                <a:path w="39" h="9">
                  <a:moveTo>
                    <a:pt x="0" y="0"/>
                  </a:moveTo>
                  <a:cubicBezTo>
                    <a:pt x="21" y="0"/>
                    <a:pt x="21" y="0"/>
                    <a:pt x="21" y="0"/>
                  </a:cubicBezTo>
                  <a:cubicBezTo>
                    <a:pt x="28" y="0"/>
                    <a:pt x="35" y="3"/>
                    <a:pt x="39" y="9"/>
                  </a:cubicBezTo>
                </a:path>
              </a:pathLst>
            </a:custGeom>
            <a:noFill/>
            <a:ln w="19050" cap="flat">
              <a:solidFill>
                <a:srgbClr val="1E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72" name="Line 16">
              <a:extLst>
                <a:ext uri="{FF2B5EF4-FFF2-40B4-BE49-F238E27FC236}">
                  <a16:creationId xmlns:a16="http://schemas.microsoft.com/office/drawing/2014/main" id="{3C02910E-C4DE-9AA5-185B-1E7DFF14F355}"/>
                </a:ext>
              </a:extLst>
            </p:cNvPr>
            <p:cNvSpPr>
              <a:spLocks noChangeShapeType="1"/>
            </p:cNvSpPr>
            <p:nvPr/>
          </p:nvSpPr>
          <p:spPr bwMode="auto">
            <a:xfrm>
              <a:off x="3346092" y="28800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Line 17">
              <a:extLst>
                <a:ext uri="{FF2B5EF4-FFF2-40B4-BE49-F238E27FC236}">
                  <a16:creationId xmlns:a16="http://schemas.microsoft.com/office/drawing/2014/main" id="{75B4BC35-492E-1F35-963E-DCA967242F4B}"/>
                </a:ext>
              </a:extLst>
            </p:cNvPr>
            <p:cNvSpPr>
              <a:spLocks noChangeShapeType="1"/>
            </p:cNvSpPr>
            <p:nvPr/>
          </p:nvSpPr>
          <p:spPr bwMode="auto">
            <a:xfrm>
              <a:off x="3346092" y="28800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Line 23">
              <a:extLst>
                <a:ext uri="{FF2B5EF4-FFF2-40B4-BE49-F238E27FC236}">
                  <a16:creationId xmlns:a16="http://schemas.microsoft.com/office/drawing/2014/main" id="{D05FF05B-C6F1-E637-68C7-17944968619C}"/>
                </a:ext>
              </a:extLst>
            </p:cNvPr>
            <p:cNvSpPr>
              <a:spLocks noChangeShapeType="1"/>
            </p:cNvSpPr>
            <p:nvPr/>
          </p:nvSpPr>
          <p:spPr bwMode="auto">
            <a:xfrm flipV="1">
              <a:off x="3264420" y="2095957"/>
              <a:ext cx="0" cy="35936"/>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75" name="Freeform 24">
              <a:extLst>
                <a:ext uri="{FF2B5EF4-FFF2-40B4-BE49-F238E27FC236}">
                  <a16:creationId xmlns:a16="http://schemas.microsoft.com/office/drawing/2014/main" id="{707CBDD3-B9A5-CC22-49A6-E99071B46CA2}"/>
                </a:ext>
              </a:extLst>
            </p:cNvPr>
            <p:cNvSpPr>
              <a:spLocks/>
            </p:cNvSpPr>
            <p:nvPr/>
          </p:nvSpPr>
          <p:spPr bwMode="auto">
            <a:xfrm>
              <a:off x="3444099" y="2422646"/>
              <a:ext cx="243384" cy="173145"/>
            </a:xfrm>
            <a:custGeom>
              <a:avLst/>
              <a:gdLst>
                <a:gd name="T0" fmla="*/ 0 w 149"/>
                <a:gd name="T1" fmla="*/ 0 h 106"/>
                <a:gd name="T2" fmla="*/ 149 w 149"/>
                <a:gd name="T3" fmla="*/ 82 h 106"/>
                <a:gd name="T4" fmla="*/ 149 w 149"/>
                <a:gd name="T5" fmla="*/ 106 h 106"/>
              </a:gdLst>
              <a:ahLst/>
              <a:cxnLst>
                <a:cxn ang="0">
                  <a:pos x="T0" y="T1"/>
                </a:cxn>
                <a:cxn ang="0">
                  <a:pos x="T2" y="T3"/>
                </a:cxn>
                <a:cxn ang="0">
                  <a:pos x="T4" y="T5"/>
                </a:cxn>
              </a:cxnLst>
              <a:rect l="0" t="0" r="r" b="b"/>
              <a:pathLst>
                <a:path w="149" h="106">
                  <a:moveTo>
                    <a:pt x="0" y="0"/>
                  </a:moveTo>
                  <a:lnTo>
                    <a:pt x="149" y="82"/>
                  </a:lnTo>
                  <a:lnTo>
                    <a:pt x="149" y="106"/>
                  </a:ln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76" name="Freeform 25">
              <a:extLst>
                <a:ext uri="{FF2B5EF4-FFF2-40B4-BE49-F238E27FC236}">
                  <a16:creationId xmlns:a16="http://schemas.microsoft.com/office/drawing/2014/main" id="{B84F761E-95E8-75E8-4E06-7B0E6D7F99E7}"/>
                </a:ext>
              </a:extLst>
            </p:cNvPr>
            <p:cNvSpPr>
              <a:spLocks/>
            </p:cNvSpPr>
            <p:nvPr/>
          </p:nvSpPr>
          <p:spPr bwMode="auto">
            <a:xfrm>
              <a:off x="3687483" y="2095957"/>
              <a:ext cx="329956" cy="627243"/>
            </a:xfrm>
            <a:custGeom>
              <a:avLst/>
              <a:gdLst>
                <a:gd name="T0" fmla="*/ 98 w 202"/>
                <a:gd name="T1" fmla="*/ 0 h 384"/>
                <a:gd name="T2" fmla="*/ 202 w 202"/>
                <a:gd name="T3" fmla="*/ 0 h 384"/>
                <a:gd name="T4" fmla="*/ 202 w 202"/>
                <a:gd name="T5" fmla="*/ 40 h 384"/>
                <a:gd name="T6" fmla="*/ 202 w 202"/>
                <a:gd name="T7" fmla="*/ 384 h 384"/>
                <a:gd name="T8" fmla="*/ 0 w 202"/>
                <a:gd name="T9" fmla="*/ 384 h 384"/>
                <a:gd name="T10" fmla="*/ 0 w 202"/>
                <a:gd name="T11" fmla="*/ 360 h 384"/>
              </a:gdLst>
              <a:ahLst/>
              <a:cxnLst>
                <a:cxn ang="0">
                  <a:pos x="T0" y="T1"/>
                </a:cxn>
                <a:cxn ang="0">
                  <a:pos x="T2" y="T3"/>
                </a:cxn>
                <a:cxn ang="0">
                  <a:pos x="T4" y="T5"/>
                </a:cxn>
                <a:cxn ang="0">
                  <a:pos x="T6" y="T7"/>
                </a:cxn>
                <a:cxn ang="0">
                  <a:pos x="T8" y="T9"/>
                </a:cxn>
                <a:cxn ang="0">
                  <a:pos x="T10" y="T11"/>
                </a:cxn>
              </a:cxnLst>
              <a:rect l="0" t="0" r="r" b="b"/>
              <a:pathLst>
                <a:path w="202" h="384">
                  <a:moveTo>
                    <a:pt x="98" y="0"/>
                  </a:moveTo>
                  <a:lnTo>
                    <a:pt x="202" y="0"/>
                  </a:lnTo>
                  <a:lnTo>
                    <a:pt x="202" y="40"/>
                  </a:lnTo>
                  <a:lnTo>
                    <a:pt x="202" y="384"/>
                  </a:lnTo>
                  <a:lnTo>
                    <a:pt x="0" y="384"/>
                  </a:lnTo>
                  <a:lnTo>
                    <a:pt x="0" y="360"/>
                  </a:ln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77" name="Freeform 27">
              <a:extLst>
                <a:ext uri="{FF2B5EF4-FFF2-40B4-BE49-F238E27FC236}">
                  <a16:creationId xmlns:a16="http://schemas.microsoft.com/office/drawing/2014/main" id="{CEBC59D2-EBF8-1850-0833-AC3DCF3E3C58}"/>
                </a:ext>
              </a:extLst>
            </p:cNvPr>
            <p:cNvSpPr>
              <a:spLocks/>
            </p:cNvSpPr>
            <p:nvPr/>
          </p:nvSpPr>
          <p:spPr bwMode="auto">
            <a:xfrm>
              <a:off x="3264420" y="1932613"/>
              <a:ext cx="651745" cy="163345"/>
            </a:xfrm>
            <a:custGeom>
              <a:avLst/>
              <a:gdLst>
                <a:gd name="T0" fmla="*/ 6 w 399"/>
                <a:gd name="T1" fmla="*/ 64 h 100"/>
                <a:gd name="T2" fmla="*/ 0 w 399"/>
                <a:gd name="T3" fmla="*/ 100 h 100"/>
                <a:gd name="T4" fmla="*/ 399 w 399"/>
                <a:gd name="T5" fmla="*/ 100 h 100"/>
                <a:gd name="T6" fmla="*/ 399 w 399"/>
                <a:gd name="T7" fmla="*/ 0 h 100"/>
                <a:gd name="T8" fmla="*/ 184 w 399"/>
                <a:gd name="T9" fmla="*/ 0 h 100"/>
                <a:gd name="T10" fmla="*/ 172 w 399"/>
                <a:gd name="T11" fmla="*/ 38 h 100"/>
                <a:gd name="T12" fmla="*/ 6 w 399"/>
                <a:gd name="T13" fmla="*/ 64 h 100"/>
              </a:gdLst>
              <a:ahLst/>
              <a:cxnLst>
                <a:cxn ang="0">
                  <a:pos x="T0" y="T1"/>
                </a:cxn>
                <a:cxn ang="0">
                  <a:pos x="T2" y="T3"/>
                </a:cxn>
                <a:cxn ang="0">
                  <a:pos x="T4" y="T5"/>
                </a:cxn>
                <a:cxn ang="0">
                  <a:pos x="T6" y="T7"/>
                </a:cxn>
                <a:cxn ang="0">
                  <a:pos x="T8" y="T9"/>
                </a:cxn>
                <a:cxn ang="0">
                  <a:pos x="T10" y="T11"/>
                </a:cxn>
                <a:cxn ang="0">
                  <a:pos x="T12" y="T13"/>
                </a:cxn>
              </a:cxnLst>
              <a:rect l="0" t="0" r="r" b="b"/>
              <a:pathLst>
                <a:path w="399" h="100">
                  <a:moveTo>
                    <a:pt x="6" y="64"/>
                  </a:moveTo>
                  <a:lnTo>
                    <a:pt x="0" y="100"/>
                  </a:lnTo>
                  <a:lnTo>
                    <a:pt x="399" y="100"/>
                  </a:lnTo>
                  <a:lnTo>
                    <a:pt x="399" y="0"/>
                  </a:lnTo>
                  <a:lnTo>
                    <a:pt x="184" y="0"/>
                  </a:lnTo>
                  <a:lnTo>
                    <a:pt x="172" y="38"/>
                  </a:lnTo>
                  <a:lnTo>
                    <a:pt x="6" y="64"/>
                  </a:lnTo>
                  <a:close/>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Rectangle 28">
              <a:extLst>
                <a:ext uri="{FF2B5EF4-FFF2-40B4-BE49-F238E27FC236}">
                  <a16:creationId xmlns:a16="http://schemas.microsoft.com/office/drawing/2014/main" id="{5212FB76-581C-8251-94F0-67B81FC9DC3D}"/>
                </a:ext>
              </a:extLst>
            </p:cNvPr>
            <p:cNvSpPr>
              <a:spLocks noChangeArrowheads="1"/>
            </p:cNvSpPr>
            <p:nvPr/>
          </p:nvSpPr>
          <p:spPr bwMode="auto">
            <a:xfrm>
              <a:off x="3591109" y="1903211"/>
              <a:ext cx="285853" cy="29402"/>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29">
              <a:extLst>
                <a:ext uri="{FF2B5EF4-FFF2-40B4-BE49-F238E27FC236}">
                  <a16:creationId xmlns:a16="http://schemas.microsoft.com/office/drawing/2014/main" id="{EA5EE92D-0425-D605-9823-A9786F7E2472}"/>
                </a:ext>
              </a:extLst>
            </p:cNvPr>
            <p:cNvSpPr>
              <a:spLocks/>
            </p:cNvSpPr>
            <p:nvPr/>
          </p:nvSpPr>
          <p:spPr bwMode="auto">
            <a:xfrm>
              <a:off x="3447366" y="1465447"/>
              <a:ext cx="445931" cy="437763"/>
            </a:xfrm>
            <a:custGeom>
              <a:avLst/>
              <a:gdLst>
                <a:gd name="T0" fmla="*/ 273 w 273"/>
                <a:gd name="T1" fmla="*/ 268 h 268"/>
                <a:gd name="T2" fmla="*/ 0 w 273"/>
                <a:gd name="T3" fmla="*/ 268 h 268"/>
                <a:gd name="T4" fmla="*/ 0 w 273"/>
                <a:gd name="T5" fmla="*/ 0 h 268"/>
                <a:gd name="T6" fmla="*/ 273 w 273"/>
                <a:gd name="T7" fmla="*/ 48 h 268"/>
                <a:gd name="T8" fmla="*/ 273 w 273"/>
                <a:gd name="T9" fmla="*/ 268 h 268"/>
              </a:gdLst>
              <a:ahLst/>
              <a:cxnLst>
                <a:cxn ang="0">
                  <a:pos x="T0" y="T1"/>
                </a:cxn>
                <a:cxn ang="0">
                  <a:pos x="T2" y="T3"/>
                </a:cxn>
                <a:cxn ang="0">
                  <a:pos x="T4" y="T5"/>
                </a:cxn>
                <a:cxn ang="0">
                  <a:pos x="T6" y="T7"/>
                </a:cxn>
                <a:cxn ang="0">
                  <a:pos x="T8" y="T9"/>
                </a:cxn>
              </a:cxnLst>
              <a:rect l="0" t="0" r="r" b="b"/>
              <a:pathLst>
                <a:path w="273" h="268">
                  <a:moveTo>
                    <a:pt x="273" y="268"/>
                  </a:moveTo>
                  <a:lnTo>
                    <a:pt x="0" y="268"/>
                  </a:lnTo>
                  <a:lnTo>
                    <a:pt x="0" y="0"/>
                  </a:lnTo>
                  <a:lnTo>
                    <a:pt x="273" y="48"/>
                  </a:lnTo>
                  <a:lnTo>
                    <a:pt x="273" y="268"/>
                  </a:lnTo>
                  <a:close/>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30">
              <a:extLst>
                <a:ext uri="{FF2B5EF4-FFF2-40B4-BE49-F238E27FC236}">
                  <a16:creationId xmlns:a16="http://schemas.microsoft.com/office/drawing/2014/main" id="{154F869A-B207-A571-F3F8-47F70A0D32A0}"/>
                </a:ext>
              </a:extLst>
            </p:cNvPr>
            <p:cNvSpPr>
              <a:spLocks/>
            </p:cNvSpPr>
            <p:nvPr/>
          </p:nvSpPr>
          <p:spPr bwMode="auto">
            <a:xfrm>
              <a:off x="3408163" y="1507917"/>
              <a:ext cx="39203" cy="352824"/>
            </a:xfrm>
            <a:custGeom>
              <a:avLst/>
              <a:gdLst>
                <a:gd name="T0" fmla="*/ 12 w 12"/>
                <a:gd name="T1" fmla="*/ 0 h 108"/>
                <a:gd name="T2" fmla="*/ 0 w 12"/>
                <a:gd name="T3" fmla="*/ 54 h 108"/>
                <a:gd name="T4" fmla="*/ 12 w 12"/>
                <a:gd name="T5" fmla="*/ 108 h 108"/>
                <a:gd name="T6" fmla="*/ 12 w 12"/>
                <a:gd name="T7" fmla="*/ 0 h 108"/>
              </a:gdLst>
              <a:ahLst/>
              <a:cxnLst>
                <a:cxn ang="0">
                  <a:pos x="T0" y="T1"/>
                </a:cxn>
                <a:cxn ang="0">
                  <a:pos x="T2" y="T3"/>
                </a:cxn>
                <a:cxn ang="0">
                  <a:pos x="T4" y="T5"/>
                </a:cxn>
                <a:cxn ang="0">
                  <a:pos x="T6" y="T7"/>
                </a:cxn>
              </a:cxnLst>
              <a:rect l="0" t="0" r="r" b="b"/>
              <a:pathLst>
                <a:path w="12" h="108">
                  <a:moveTo>
                    <a:pt x="12" y="0"/>
                  </a:moveTo>
                  <a:cubicBezTo>
                    <a:pt x="5" y="12"/>
                    <a:pt x="0" y="32"/>
                    <a:pt x="0" y="54"/>
                  </a:cubicBezTo>
                  <a:cubicBezTo>
                    <a:pt x="0" y="76"/>
                    <a:pt x="5" y="95"/>
                    <a:pt x="12" y="108"/>
                  </a:cubicBezTo>
                  <a:lnTo>
                    <a:pt x="12" y="0"/>
                  </a:lnTo>
                  <a:close/>
                </a:path>
              </a:pathLst>
            </a:custGeom>
            <a:solidFill>
              <a:srgbClr val="6A6A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31">
              <a:extLst>
                <a:ext uri="{FF2B5EF4-FFF2-40B4-BE49-F238E27FC236}">
                  <a16:creationId xmlns:a16="http://schemas.microsoft.com/office/drawing/2014/main" id="{DC299AF1-C46E-8143-42FD-584524A3AF5B}"/>
                </a:ext>
              </a:extLst>
            </p:cNvPr>
            <p:cNvSpPr>
              <a:spLocks/>
            </p:cNvSpPr>
            <p:nvPr/>
          </p:nvSpPr>
          <p:spPr bwMode="auto">
            <a:xfrm>
              <a:off x="3284021" y="1965282"/>
              <a:ext cx="267885" cy="65338"/>
            </a:xfrm>
            <a:custGeom>
              <a:avLst/>
              <a:gdLst>
                <a:gd name="T0" fmla="*/ 164 w 164"/>
                <a:gd name="T1" fmla="*/ 0 h 40"/>
                <a:gd name="T2" fmla="*/ 0 w 164"/>
                <a:gd name="T3" fmla="*/ 26 h 40"/>
                <a:gd name="T4" fmla="*/ 0 w 164"/>
                <a:gd name="T5" fmla="*/ 40 h 40"/>
                <a:gd name="T6" fmla="*/ 160 w 164"/>
                <a:gd name="T7" fmla="*/ 14 h 40"/>
                <a:gd name="T8" fmla="*/ 164 w 164"/>
                <a:gd name="T9" fmla="*/ 0 h 40"/>
              </a:gdLst>
              <a:ahLst/>
              <a:cxnLst>
                <a:cxn ang="0">
                  <a:pos x="T0" y="T1"/>
                </a:cxn>
                <a:cxn ang="0">
                  <a:pos x="T2" y="T3"/>
                </a:cxn>
                <a:cxn ang="0">
                  <a:pos x="T4" y="T5"/>
                </a:cxn>
                <a:cxn ang="0">
                  <a:pos x="T6" y="T7"/>
                </a:cxn>
                <a:cxn ang="0">
                  <a:pos x="T8" y="T9"/>
                </a:cxn>
              </a:cxnLst>
              <a:rect l="0" t="0" r="r" b="b"/>
              <a:pathLst>
                <a:path w="164" h="40">
                  <a:moveTo>
                    <a:pt x="164" y="0"/>
                  </a:moveTo>
                  <a:lnTo>
                    <a:pt x="0" y="26"/>
                  </a:lnTo>
                  <a:lnTo>
                    <a:pt x="0" y="40"/>
                  </a:lnTo>
                  <a:lnTo>
                    <a:pt x="160" y="14"/>
                  </a:lnTo>
                  <a:lnTo>
                    <a:pt x="164" y="0"/>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32">
              <a:extLst>
                <a:ext uri="{FF2B5EF4-FFF2-40B4-BE49-F238E27FC236}">
                  <a16:creationId xmlns:a16="http://schemas.microsoft.com/office/drawing/2014/main" id="{3BAA742A-C2C0-77AC-6FDA-2FD9AFCDBB29}"/>
                </a:ext>
              </a:extLst>
            </p:cNvPr>
            <p:cNvSpPr>
              <a:spLocks/>
            </p:cNvSpPr>
            <p:nvPr/>
          </p:nvSpPr>
          <p:spPr bwMode="auto">
            <a:xfrm>
              <a:off x="3264420" y="1932613"/>
              <a:ext cx="651745" cy="163345"/>
            </a:xfrm>
            <a:custGeom>
              <a:avLst/>
              <a:gdLst>
                <a:gd name="T0" fmla="*/ 3 w 200"/>
                <a:gd name="T1" fmla="*/ 32 h 50"/>
                <a:gd name="T2" fmla="*/ 0 w 200"/>
                <a:gd name="T3" fmla="*/ 50 h 50"/>
                <a:gd name="T4" fmla="*/ 200 w 200"/>
                <a:gd name="T5" fmla="*/ 50 h 50"/>
                <a:gd name="T6" fmla="*/ 200 w 200"/>
                <a:gd name="T7" fmla="*/ 3 h 50"/>
                <a:gd name="T8" fmla="*/ 197 w 200"/>
                <a:gd name="T9" fmla="*/ 0 h 50"/>
                <a:gd name="T10" fmla="*/ 92 w 200"/>
                <a:gd name="T11" fmla="*/ 0 h 50"/>
                <a:gd name="T12" fmla="*/ 86 w 200"/>
                <a:gd name="T13" fmla="*/ 19 h 50"/>
                <a:gd name="T14" fmla="*/ 3 w 200"/>
                <a:gd name="T15" fmla="*/ 32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50">
                  <a:moveTo>
                    <a:pt x="3" y="32"/>
                  </a:moveTo>
                  <a:cubicBezTo>
                    <a:pt x="0" y="50"/>
                    <a:pt x="0" y="50"/>
                    <a:pt x="0" y="50"/>
                  </a:cubicBezTo>
                  <a:cubicBezTo>
                    <a:pt x="200" y="50"/>
                    <a:pt x="200" y="50"/>
                    <a:pt x="200" y="50"/>
                  </a:cubicBezTo>
                  <a:cubicBezTo>
                    <a:pt x="200" y="3"/>
                    <a:pt x="200" y="3"/>
                    <a:pt x="200" y="3"/>
                  </a:cubicBezTo>
                  <a:cubicBezTo>
                    <a:pt x="200" y="2"/>
                    <a:pt x="199" y="0"/>
                    <a:pt x="197" y="0"/>
                  </a:cubicBezTo>
                  <a:cubicBezTo>
                    <a:pt x="92" y="0"/>
                    <a:pt x="92" y="0"/>
                    <a:pt x="92" y="0"/>
                  </a:cubicBezTo>
                  <a:cubicBezTo>
                    <a:pt x="86" y="19"/>
                    <a:pt x="86" y="19"/>
                    <a:pt x="86" y="19"/>
                  </a:cubicBezTo>
                  <a:lnTo>
                    <a:pt x="3" y="32"/>
                  </a:lnTo>
                  <a:close/>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3" name="Freeform 33">
              <a:extLst>
                <a:ext uri="{FF2B5EF4-FFF2-40B4-BE49-F238E27FC236}">
                  <a16:creationId xmlns:a16="http://schemas.microsoft.com/office/drawing/2014/main" id="{CD4E83A5-4D13-07EB-1AD8-07E215F3D67A}"/>
                </a:ext>
              </a:extLst>
            </p:cNvPr>
            <p:cNvSpPr>
              <a:spLocks/>
            </p:cNvSpPr>
            <p:nvPr/>
          </p:nvSpPr>
          <p:spPr bwMode="auto">
            <a:xfrm>
              <a:off x="3284021" y="1965282"/>
              <a:ext cx="267885" cy="65338"/>
            </a:xfrm>
            <a:custGeom>
              <a:avLst/>
              <a:gdLst>
                <a:gd name="T0" fmla="*/ 164 w 164"/>
                <a:gd name="T1" fmla="*/ 0 h 40"/>
                <a:gd name="T2" fmla="*/ 0 w 164"/>
                <a:gd name="T3" fmla="*/ 26 h 40"/>
                <a:gd name="T4" fmla="*/ 0 w 164"/>
                <a:gd name="T5" fmla="*/ 40 h 40"/>
              </a:gdLst>
              <a:ahLst/>
              <a:cxnLst>
                <a:cxn ang="0">
                  <a:pos x="T0" y="T1"/>
                </a:cxn>
                <a:cxn ang="0">
                  <a:pos x="T2" y="T3"/>
                </a:cxn>
                <a:cxn ang="0">
                  <a:pos x="T4" y="T5"/>
                </a:cxn>
              </a:cxnLst>
              <a:rect l="0" t="0" r="r" b="b"/>
              <a:pathLst>
                <a:path w="164" h="40">
                  <a:moveTo>
                    <a:pt x="164" y="0"/>
                  </a:moveTo>
                  <a:lnTo>
                    <a:pt x="0" y="26"/>
                  </a:lnTo>
                  <a:lnTo>
                    <a:pt x="0" y="40"/>
                  </a:ln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4" name="Rectangle 34">
              <a:extLst>
                <a:ext uri="{FF2B5EF4-FFF2-40B4-BE49-F238E27FC236}">
                  <a16:creationId xmlns:a16="http://schemas.microsoft.com/office/drawing/2014/main" id="{9AC408B0-DBA7-329A-247A-7DCD082DBAF8}"/>
                </a:ext>
              </a:extLst>
            </p:cNvPr>
            <p:cNvSpPr>
              <a:spLocks noChangeArrowheads="1"/>
            </p:cNvSpPr>
            <p:nvPr/>
          </p:nvSpPr>
          <p:spPr bwMode="auto">
            <a:xfrm>
              <a:off x="3591109" y="1903211"/>
              <a:ext cx="285853" cy="29402"/>
            </a:xfrm>
            <a:prstGeom prst="rect">
              <a:avLst/>
            </a:pr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5" name="Freeform 35">
              <a:extLst>
                <a:ext uri="{FF2B5EF4-FFF2-40B4-BE49-F238E27FC236}">
                  <a16:creationId xmlns:a16="http://schemas.microsoft.com/office/drawing/2014/main" id="{EF87F51F-C069-375C-BDCC-BFDD086DB156}"/>
                </a:ext>
              </a:extLst>
            </p:cNvPr>
            <p:cNvSpPr>
              <a:spLocks/>
            </p:cNvSpPr>
            <p:nvPr/>
          </p:nvSpPr>
          <p:spPr bwMode="auto">
            <a:xfrm>
              <a:off x="3447366" y="1465447"/>
              <a:ext cx="445931" cy="437763"/>
            </a:xfrm>
            <a:custGeom>
              <a:avLst/>
              <a:gdLst>
                <a:gd name="T0" fmla="*/ 137 w 137"/>
                <a:gd name="T1" fmla="*/ 134 h 134"/>
                <a:gd name="T2" fmla="*/ 3 w 137"/>
                <a:gd name="T3" fmla="*/ 134 h 134"/>
                <a:gd name="T4" fmla="*/ 0 w 137"/>
                <a:gd name="T5" fmla="*/ 131 h 134"/>
                <a:gd name="T6" fmla="*/ 0 w 137"/>
                <a:gd name="T7" fmla="*/ 3 h 134"/>
                <a:gd name="T8" fmla="*/ 4 w 137"/>
                <a:gd name="T9" fmla="*/ 0 h 134"/>
                <a:gd name="T10" fmla="*/ 130 w 137"/>
                <a:gd name="T11" fmla="*/ 23 h 134"/>
                <a:gd name="T12" fmla="*/ 137 w 137"/>
                <a:gd name="T13" fmla="*/ 32 h 134"/>
                <a:gd name="T14" fmla="*/ 137 w 137"/>
                <a:gd name="T15" fmla="*/ 134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34">
                  <a:moveTo>
                    <a:pt x="137" y="134"/>
                  </a:moveTo>
                  <a:cubicBezTo>
                    <a:pt x="3" y="134"/>
                    <a:pt x="3" y="134"/>
                    <a:pt x="3" y="134"/>
                  </a:cubicBezTo>
                  <a:cubicBezTo>
                    <a:pt x="2" y="134"/>
                    <a:pt x="0" y="133"/>
                    <a:pt x="0" y="131"/>
                  </a:cubicBezTo>
                  <a:cubicBezTo>
                    <a:pt x="0" y="3"/>
                    <a:pt x="0" y="3"/>
                    <a:pt x="0" y="3"/>
                  </a:cubicBezTo>
                  <a:cubicBezTo>
                    <a:pt x="0" y="1"/>
                    <a:pt x="2" y="0"/>
                    <a:pt x="4" y="0"/>
                  </a:cubicBezTo>
                  <a:cubicBezTo>
                    <a:pt x="130" y="23"/>
                    <a:pt x="130" y="23"/>
                    <a:pt x="130" y="23"/>
                  </a:cubicBezTo>
                  <a:cubicBezTo>
                    <a:pt x="134" y="24"/>
                    <a:pt x="137" y="28"/>
                    <a:pt x="137" y="32"/>
                  </a:cubicBezTo>
                  <a:lnTo>
                    <a:pt x="137" y="134"/>
                  </a:lnTo>
                  <a:close/>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6" name="Freeform 36">
              <a:extLst>
                <a:ext uri="{FF2B5EF4-FFF2-40B4-BE49-F238E27FC236}">
                  <a16:creationId xmlns:a16="http://schemas.microsoft.com/office/drawing/2014/main" id="{210D7578-34E6-BAE4-E0A4-BA9BB0E617C2}"/>
                </a:ext>
              </a:extLst>
            </p:cNvPr>
            <p:cNvSpPr>
              <a:spLocks/>
            </p:cNvSpPr>
            <p:nvPr/>
          </p:nvSpPr>
          <p:spPr bwMode="auto">
            <a:xfrm>
              <a:off x="3408163" y="1507917"/>
              <a:ext cx="39203" cy="352824"/>
            </a:xfrm>
            <a:custGeom>
              <a:avLst/>
              <a:gdLst>
                <a:gd name="T0" fmla="*/ 12 w 12"/>
                <a:gd name="T1" fmla="*/ 0 h 108"/>
                <a:gd name="T2" fmla="*/ 0 w 12"/>
                <a:gd name="T3" fmla="*/ 54 h 108"/>
                <a:gd name="T4" fmla="*/ 12 w 12"/>
                <a:gd name="T5" fmla="*/ 108 h 108"/>
                <a:gd name="T6" fmla="*/ 12 w 12"/>
                <a:gd name="T7" fmla="*/ 0 h 108"/>
              </a:gdLst>
              <a:ahLst/>
              <a:cxnLst>
                <a:cxn ang="0">
                  <a:pos x="T0" y="T1"/>
                </a:cxn>
                <a:cxn ang="0">
                  <a:pos x="T2" y="T3"/>
                </a:cxn>
                <a:cxn ang="0">
                  <a:pos x="T4" y="T5"/>
                </a:cxn>
                <a:cxn ang="0">
                  <a:pos x="T6" y="T7"/>
                </a:cxn>
              </a:cxnLst>
              <a:rect l="0" t="0" r="r" b="b"/>
              <a:pathLst>
                <a:path w="12" h="108">
                  <a:moveTo>
                    <a:pt x="12" y="0"/>
                  </a:moveTo>
                  <a:cubicBezTo>
                    <a:pt x="5" y="12"/>
                    <a:pt x="0" y="32"/>
                    <a:pt x="0" y="54"/>
                  </a:cubicBezTo>
                  <a:cubicBezTo>
                    <a:pt x="0" y="76"/>
                    <a:pt x="5" y="95"/>
                    <a:pt x="12" y="108"/>
                  </a:cubicBezTo>
                  <a:lnTo>
                    <a:pt x="12" y="0"/>
                  </a:lnTo>
                  <a:close/>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7" name="Line 37">
              <a:extLst>
                <a:ext uri="{FF2B5EF4-FFF2-40B4-BE49-F238E27FC236}">
                  <a16:creationId xmlns:a16="http://schemas.microsoft.com/office/drawing/2014/main" id="{F38E0799-A3DA-1BDD-DF0B-6CDF3EA4299E}"/>
                </a:ext>
              </a:extLst>
            </p:cNvPr>
            <p:cNvSpPr>
              <a:spLocks noChangeShapeType="1"/>
            </p:cNvSpPr>
            <p:nvPr/>
          </p:nvSpPr>
          <p:spPr bwMode="auto">
            <a:xfrm>
              <a:off x="3778956" y="1811738"/>
              <a:ext cx="0" cy="68605"/>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8" name="Line 38">
              <a:extLst>
                <a:ext uri="{FF2B5EF4-FFF2-40B4-BE49-F238E27FC236}">
                  <a16:creationId xmlns:a16="http://schemas.microsoft.com/office/drawing/2014/main" id="{46AAA543-1071-8EBB-7FCE-7BCE61EF3EE8}"/>
                </a:ext>
              </a:extLst>
            </p:cNvPr>
            <p:cNvSpPr>
              <a:spLocks noChangeShapeType="1"/>
            </p:cNvSpPr>
            <p:nvPr/>
          </p:nvSpPr>
          <p:spPr bwMode="auto">
            <a:xfrm>
              <a:off x="3808358" y="1811738"/>
              <a:ext cx="0" cy="68605"/>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9" name="Line 39">
              <a:extLst>
                <a:ext uri="{FF2B5EF4-FFF2-40B4-BE49-F238E27FC236}">
                  <a16:creationId xmlns:a16="http://schemas.microsoft.com/office/drawing/2014/main" id="{09E0D3E8-B826-BF84-68A1-59DA7A8176D1}"/>
                </a:ext>
              </a:extLst>
            </p:cNvPr>
            <p:cNvSpPr>
              <a:spLocks noChangeShapeType="1"/>
            </p:cNvSpPr>
            <p:nvPr/>
          </p:nvSpPr>
          <p:spPr bwMode="auto">
            <a:xfrm>
              <a:off x="3834493" y="1811738"/>
              <a:ext cx="0" cy="68605"/>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0" name="Rectangle 79">
              <a:extLst>
                <a:ext uri="{FF2B5EF4-FFF2-40B4-BE49-F238E27FC236}">
                  <a16:creationId xmlns:a16="http://schemas.microsoft.com/office/drawing/2014/main" id="{E561F75C-9541-5B4C-D98E-8969C16EC9DF}"/>
                </a:ext>
              </a:extLst>
            </p:cNvPr>
            <p:cNvSpPr>
              <a:spLocks noChangeArrowheads="1"/>
            </p:cNvSpPr>
            <p:nvPr/>
          </p:nvSpPr>
          <p:spPr bwMode="auto">
            <a:xfrm>
              <a:off x="4099111" y="1151826"/>
              <a:ext cx="414895" cy="58804"/>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80">
              <a:extLst>
                <a:ext uri="{FF2B5EF4-FFF2-40B4-BE49-F238E27FC236}">
                  <a16:creationId xmlns:a16="http://schemas.microsoft.com/office/drawing/2014/main" id="{C514519B-A493-DCDB-3F6A-EE499DC8AA5C}"/>
                </a:ext>
              </a:extLst>
            </p:cNvPr>
            <p:cNvSpPr>
              <a:spLocks/>
            </p:cNvSpPr>
            <p:nvPr/>
          </p:nvSpPr>
          <p:spPr bwMode="auto">
            <a:xfrm>
              <a:off x="4027240" y="988481"/>
              <a:ext cx="555371" cy="163345"/>
            </a:xfrm>
            <a:custGeom>
              <a:avLst/>
              <a:gdLst>
                <a:gd name="T0" fmla="*/ 150 w 170"/>
                <a:gd name="T1" fmla="*/ 50 h 50"/>
                <a:gd name="T2" fmla="*/ 21 w 170"/>
                <a:gd name="T3" fmla="*/ 50 h 50"/>
                <a:gd name="T4" fmla="*/ 16 w 170"/>
                <a:gd name="T5" fmla="*/ 47 h 50"/>
                <a:gd name="T6" fmla="*/ 2 w 170"/>
                <a:gd name="T7" fmla="*/ 6 h 50"/>
                <a:gd name="T8" fmla="*/ 6 w 170"/>
                <a:gd name="T9" fmla="*/ 0 h 50"/>
                <a:gd name="T10" fmla="*/ 165 w 170"/>
                <a:gd name="T11" fmla="*/ 0 h 50"/>
                <a:gd name="T12" fmla="*/ 169 w 170"/>
                <a:gd name="T13" fmla="*/ 6 h 50"/>
                <a:gd name="T14" fmla="*/ 155 w 170"/>
                <a:gd name="T15" fmla="*/ 47 h 50"/>
                <a:gd name="T16" fmla="*/ 150 w 170"/>
                <a:gd name="T17"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50">
                  <a:moveTo>
                    <a:pt x="150" y="50"/>
                  </a:moveTo>
                  <a:cubicBezTo>
                    <a:pt x="21" y="50"/>
                    <a:pt x="21" y="50"/>
                    <a:pt x="21" y="50"/>
                  </a:cubicBezTo>
                  <a:cubicBezTo>
                    <a:pt x="19" y="50"/>
                    <a:pt x="17" y="49"/>
                    <a:pt x="16" y="47"/>
                  </a:cubicBezTo>
                  <a:cubicBezTo>
                    <a:pt x="2" y="6"/>
                    <a:pt x="2" y="6"/>
                    <a:pt x="2" y="6"/>
                  </a:cubicBezTo>
                  <a:cubicBezTo>
                    <a:pt x="0" y="3"/>
                    <a:pt x="3" y="0"/>
                    <a:pt x="6" y="0"/>
                  </a:cubicBezTo>
                  <a:cubicBezTo>
                    <a:pt x="165" y="0"/>
                    <a:pt x="165" y="0"/>
                    <a:pt x="165" y="0"/>
                  </a:cubicBezTo>
                  <a:cubicBezTo>
                    <a:pt x="168" y="0"/>
                    <a:pt x="170" y="3"/>
                    <a:pt x="169" y="6"/>
                  </a:cubicBezTo>
                  <a:cubicBezTo>
                    <a:pt x="155" y="47"/>
                    <a:pt x="155" y="47"/>
                    <a:pt x="155" y="47"/>
                  </a:cubicBezTo>
                  <a:cubicBezTo>
                    <a:pt x="154" y="49"/>
                    <a:pt x="152" y="50"/>
                    <a:pt x="150" y="50"/>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Rectangle 81">
              <a:extLst>
                <a:ext uri="{FF2B5EF4-FFF2-40B4-BE49-F238E27FC236}">
                  <a16:creationId xmlns:a16="http://schemas.microsoft.com/office/drawing/2014/main" id="{35B9D8BC-24DD-33C2-5B9F-8A6406FDA874}"/>
                </a:ext>
              </a:extLst>
            </p:cNvPr>
            <p:cNvSpPr>
              <a:spLocks noChangeArrowheads="1"/>
            </p:cNvSpPr>
            <p:nvPr/>
          </p:nvSpPr>
          <p:spPr bwMode="auto">
            <a:xfrm>
              <a:off x="4796592" y="1168160"/>
              <a:ext cx="264618" cy="42470"/>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82">
              <a:extLst>
                <a:ext uri="{FF2B5EF4-FFF2-40B4-BE49-F238E27FC236}">
                  <a16:creationId xmlns:a16="http://schemas.microsoft.com/office/drawing/2014/main" id="{2346D1A1-98EF-C1DF-FDD6-55176B2E7A19}"/>
                </a:ext>
              </a:extLst>
            </p:cNvPr>
            <p:cNvSpPr>
              <a:spLocks/>
            </p:cNvSpPr>
            <p:nvPr/>
          </p:nvSpPr>
          <p:spPr bwMode="auto">
            <a:xfrm>
              <a:off x="4825994" y="968880"/>
              <a:ext cx="209081" cy="199280"/>
            </a:xfrm>
            <a:custGeom>
              <a:avLst/>
              <a:gdLst>
                <a:gd name="T0" fmla="*/ 64 w 64"/>
                <a:gd name="T1" fmla="*/ 61 h 61"/>
                <a:gd name="T2" fmla="*/ 0 w 64"/>
                <a:gd name="T3" fmla="*/ 61 h 61"/>
                <a:gd name="T4" fmla="*/ 4 w 64"/>
                <a:gd name="T5" fmla="*/ 5 h 61"/>
                <a:gd name="T6" fmla="*/ 9 w 64"/>
                <a:gd name="T7" fmla="*/ 0 h 61"/>
                <a:gd name="T8" fmla="*/ 54 w 64"/>
                <a:gd name="T9" fmla="*/ 0 h 61"/>
                <a:gd name="T10" fmla="*/ 59 w 64"/>
                <a:gd name="T11" fmla="*/ 5 h 61"/>
                <a:gd name="T12" fmla="*/ 64 w 64"/>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64" h="61">
                  <a:moveTo>
                    <a:pt x="64" y="61"/>
                  </a:moveTo>
                  <a:cubicBezTo>
                    <a:pt x="0" y="61"/>
                    <a:pt x="0" y="61"/>
                    <a:pt x="0" y="61"/>
                  </a:cubicBezTo>
                  <a:cubicBezTo>
                    <a:pt x="4" y="5"/>
                    <a:pt x="4" y="5"/>
                    <a:pt x="4" y="5"/>
                  </a:cubicBezTo>
                  <a:cubicBezTo>
                    <a:pt x="4" y="2"/>
                    <a:pt x="6" y="0"/>
                    <a:pt x="9" y="0"/>
                  </a:cubicBezTo>
                  <a:cubicBezTo>
                    <a:pt x="54" y="0"/>
                    <a:pt x="54" y="0"/>
                    <a:pt x="54" y="0"/>
                  </a:cubicBezTo>
                  <a:cubicBezTo>
                    <a:pt x="57" y="0"/>
                    <a:pt x="59" y="2"/>
                    <a:pt x="59" y="5"/>
                  </a:cubicBezTo>
                  <a:lnTo>
                    <a:pt x="64" y="61"/>
                  </a:lnTo>
                  <a:close/>
                </a:path>
              </a:pathLst>
            </a:custGeom>
            <a:solidFill>
              <a:srgbClr val="2DDB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Rectangle 83">
              <a:extLst>
                <a:ext uri="{FF2B5EF4-FFF2-40B4-BE49-F238E27FC236}">
                  <a16:creationId xmlns:a16="http://schemas.microsoft.com/office/drawing/2014/main" id="{2F3328FF-5180-EEF2-42F7-133898ADC8B4}"/>
                </a:ext>
              </a:extLst>
            </p:cNvPr>
            <p:cNvSpPr>
              <a:spLocks noChangeArrowheads="1"/>
            </p:cNvSpPr>
            <p:nvPr/>
          </p:nvSpPr>
          <p:spPr bwMode="auto">
            <a:xfrm>
              <a:off x="5155950" y="1589589"/>
              <a:ext cx="114341" cy="784054"/>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Rectangle 84">
              <a:extLst>
                <a:ext uri="{FF2B5EF4-FFF2-40B4-BE49-F238E27FC236}">
                  <a16:creationId xmlns:a16="http://schemas.microsoft.com/office/drawing/2014/main" id="{D9399A8A-6273-5406-1A82-A9EE211D3DBE}"/>
                </a:ext>
              </a:extLst>
            </p:cNvPr>
            <p:cNvSpPr>
              <a:spLocks noChangeArrowheads="1"/>
            </p:cNvSpPr>
            <p:nvPr/>
          </p:nvSpPr>
          <p:spPr bwMode="auto">
            <a:xfrm>
              <a:off x="5155950" y="1589589"/>
              <a:ext cx="114341" cy="784054"/>
            </a:xfrm>
            <a:prstGeom prst="rect">
              <a:avLst/>
            </a:pr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6" name="Freeform 85">
              <a:extLst>
                <a:ext uri="{FF2B5EF4-FFF2-40B4-BE49-F238E27FC236}">
                  <a16:creationId xmlns:a16="http://schemas.microsoft.com/office/drawing/2014/main" id="{E38FA8B5-F8DC-A646-C7EE-B84E0A995225}"/>
                </a:ext>
              </a:extLst>
            </p:cNvPr>
            <p:cNvSpPr>
              <a:spLocks/>
            </p:cNvSpPr>
            <p:nvPr/>
          </p:nvSpPr>
          <p:spPr bwMode="auto">
            <a:xfrm>
              <a:off x="4017439" y="1210630"/>
              <a:ext cx="1138512" cy="1604044"/>
            </a:xfrm>
            <a:custGeom>
              <a:avLst/>
              <a:gdLst>
                <a:gd name="T0" fmla="*/ 697 w 697"/>
                <a:gd name="T1" fmla="*/ 0 h 982"/>
                <a:gd name="T2" fmla="*/ 0 w 697"/>
                <a:gd name="T3" fmla="*/ 0 h 982"/>
                <a:gd name="T4" fmla="*/ 0 w 697"/>
                <a:gd name="T5" fmla="*/ 982 h 982"/>
                <a:gd name="T6" fmla="*/ 0 w 697"/>
                <a:gd name="T7" fmla="*/ 982 h 982"/>
                <a:gd name="T8" fmla="*/ 697 w 697"/>
                <a:gd name="T9" fmla="*/ 982 h 982"/>
                <a:gd name="T10" fmla="*/ 697 w 697"/>
                <a:gd name="T11" fmla="*/ 982 h 982"/>
                <a:gd name="T12" fmla="*/ 697 w 697"/>
                <a:gd name="T13" fmla="*/ 0 h 982"/>
              </a:gdLst>
              <a:ahLst/>
              <a:cxnLst>
                <a:cxn ang="0">
                  <a:pos x="T0" y="T1"/>
                </a:cxn>
                <a:cxn ang="0">
                  <a:pos x="T2" y="T3"/>
                </a:cxn>
                <a:cxn ang="0">
                  <a:pos x="T4" y="T5"/>
                </a:cxn>
                <a:cxn ang="0">
                  <a:pos x="T6" y="T7"/>
                </a:cxn>
                <a:cxn ang="0">
                  <a:pos x="T8" y="T9"/>
                </a:cxn>
                <a:cxn ang="0">
                  <a:pos x="T10" y="T11"/>
                </a:cxn>
                <a:cxn ang="0">
                  <a:pos x="T12" y="T13"/>
                </a:cxn>
              </a:cxnLst>
              <a:rect l="0" t="0" r="r" b="b"/>
              <a:pathLst>
                <a:path w="697" h="982">
                  <a:moveTo>
                    <a:pt x="697" y="0"/>
                  </a:moveTo>
                  <a:lnTo>
                    <a:pt x="0" y="0"/>
                  </a:lnTo>
                  <a:lnTo>
                    <a:pt x="0" y="982"/>
                  </a:lnTo>
                  <a:lnTo>
                    <a:pt x="0" y="982"/>
                  </a:lnTo>
                  <a:lnTo>
                    <a:pt x="697" y="982"/>
                  </a:lnTo>
                  <a:lnTo>
                    <a:pt x="697" y="982"/>
                  </a:lnTo>
                  <a:lnTo>
                    <a:pt x="697" y="0"/>
                  </a:lnTo>
                  <a:close/>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Rectangle 86">
              <a:extLst>
                <a:ext uri="{FF2B5EF4-FFF2-40B4-BE49-F238E27FC236}">
                  <a16:creationId xmlns:a16="http://schemas.microsoft.com/office/drawing/2014/main" id="{870BDDB9-1249-C307-4136-9AEDD2D34414}"/>
                </a:ext>
              </a:extLst>
            </p:cNvPr>
            <p:cNvSpPr>
              <a:spLocks noChangeArrowheads="1"/>
            </p:cNvSpPr>
            <p:nvPr/>
          </p:nvSpPr>
          <p:spPr bwMode="auto">
            <a:xfrm>
              <a:off x="4105645" y="1573255"/>
              <a:ext cx="965367" cy="329956"/>
            </a:xfrm>
            <a:prstGeom prst="rect">
              <a:avLst/>
            </a:prstGeom>
            <a:solidFill>
              <a:srgbClr val="A3A3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87">
              <a:extLst>
                <a:ext uri="{FF2B5EF4-FFF2-40B4-BE49-F238E27FC236}">
                  <a16:creationId xmlns:a16="http://schemas.microsoft.com/office/drawing/2014/main" id="{CC6C980C-7AFB-4A83-81F7-856C3B87B9CC}"/>
                </a:ext>
              </a:extLst>
            </p:cNvPr>
            <p:cNvSpPr>
              <a:spLocks/>
            </p:cNvSpPr>
            <p:nvPr/>
          </p:nvSpPr>
          <p:spPr bwMode="auto">
            <a:xfrm>
              <a:off x="4105645" y="1573255"/>
              <a:ext cx="965367" cy="329956"/>
            </a:xfrm>
            <a:custGeom>
              <a:avLst/>
              <a:gdLst>
                <a:gd name="T0" fmla="*/ 591 w 591"/>
                <a:gd name="T1" fmla="*/ 152 h 202"/>
                <a:gd name="T2" fmla="*/ 591 w 591"/>
                <a:gd name="T3" fmla="*/ 0 h 202"/>
                <a:gd name="T4" fmla="*/ 0 w 591"/>
                <a:gd name="T5" fmla="*/ 0 h 202"/>
                <a:gd name="T6" fmla="*/ 0 w 591"/>
                <a:gd name="T7" fmla="*/ 202 h 202"/>
                <a:gd name="T8" fmla="*/ 569 w 591"/>
                <a:gd name="T9" fmla="*/ 202 h 202"/>
              </a:gdLst>
              <a:ahLst/>
              <a:cxnLst>
                <a:cxn ang="0">
                  <a:pos x="T0" y="T1"/>
                </a:cxn>
                <a:cxn ang="0">
                  <a:pos x="T2" y="T3"/>
                </a:cxn>
                <a:cxn ang="0">
                  <a:pos x="T4" y="T5"/>
                </a:cxn>
                <a:cxn ang="0">
                  <a:pos x="T6" y="T7"/>
                </a:cxn>
                <a:cxn ang="0">
                  <a:pos x="T8" y="T9"/>
                </a:cxn>
              </a:cxnLst>
              <a:rect l="0" t="0" r="r" b="b"/>
              <a:pathLst>
                <a:path w="591" h="202">
                  <a:moveTo>
                    <a:pt x="591" y="152"/>
                  </a:moveTo>
                  <a:lnTo>
                    <a:pt x="591" y="0"/>
                  </a:lnTo>
                  <a:lnTo>
                    <a:pt x="0" y="0"/>
                  </a:lnTo>
                  <a:lnTo>
                    <a:pt x="0" y="202"/>
                  </a:lnTo>
                  <a:lnTo>
                    <a:pt x="569" y="202"/>
                  </a:ln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9" name="Line 88">
              <a:extLst>
                <a:ext uri="{FF2B5EF4-FFF2-40B4-BE49-F238E27FC236}">
                  <a16:creationId xmlns:a16="http://schemas.microsoft.com/office/drawing/2014/main" id="{E7380116-CA47-155A-F5FA-8A3B517B8C68}"/>
                </a:ext>
              </a:extLst>
            </p:cNvPr>
            <p:cNvSpPr>
              <a:spLocks noChangeShapeType="1"/>
            </p:cNvSpPr>
            <p:nvPr/>
          </p:nvSpPr>
          <p:spPr bwMode="auto">
            <a:xfrm>
              <a:off x="4157915" y="1645126"/>
              <a:ext cx="329956" cy="0"/>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0" name="Line 89">
              <a:extLst>
                <a:ext uri="{FF2B5EF4-FFF2-40B4-BE49-F238E27FC236}">
                  <a16:creationId xmlns:a16="http://schemas.microsoft.com/office/drawing/2014/main" id="{80628C4C-61C4-6B41-CD41-29B212D3AB68}"/>
                </a:ext>
              </a:extLst>
            </p:cNvPr>
            <p:cNvSpPr>
              <a:spLocks noChangeShapeType="1"/>
            </p:cNvSpPr>
            <p:nvPr/>
          </p:nvSpPr>
          <p:spPr bwMode="auto">
            <a:xfrm>
              <a:off x="4197118" y="1618991"/>
              <a:ext cx="0" cy="52270"/>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1" name="Line 90">
              <a:extLst>
                <a:ext uri="{FF2B5EF4-FFF2-40B4-BE49-F238E27FC236}">
                  <a16:creationId xmlns:a16="http://schemas.microsoft.com/office/drawing/2014/main" id="{959DC19B-6BC5-611C-C787-483182269A69}"/>
                </a:ext>
              </a:extLst>
            </p:cNvPr>
            <p:cNvSpPr>
              <a:spLocks noChangeShapeType="1"/>
            </p:cNvSpPr>
            <p:nvPr/>
          </p:nvSpPr>
          <p:spPr bwMode="auto">
            <a:xfrm>
              <a:off x="4157915" y="1739866"/>
              <a:ext cx="329956" cy="0"/>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2" name="Line 91">
              <a:extLst>
                <a:ext uri="{FF2B5EF4-FFF2-40B4-BE49-F238E27FC236}">
                  <a16:creationId xmlns:a16="http://schemas.microsoft.com/office/drawing/2014/main" id="{7C1212A5-FDC8-8722-7B7D-B6200A1988DA}"/>
                </a:ext>
              </a:extLst>
            </p:cNvPr>
            <p:cNvSpPr>
              <a:spLocks noChangeShapeType="1"/>
            </p:cNvSpPr>
            <p:nvPr/>
          </p:nvSpPr>
          <p:spPr bwMode="auto">
            <a:xfrm>
              <a:off x="4373530" y="1713731"/>
              <a:ext cx="0" cy="52270"/>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3" name="Line 92">
              <a:extLst>
                <a:ext uri="{FF2B5EF4-FFF2-40B4-BE49-F238E27FC236}">
                  <a16:creationId xmlns:a16="http://schemas.microsoft.com/office/drawing/2014/main" id="{C5F70010-1ACD-9134-E767-4D8A5374C050}"/>
                </a:ext>
              </a:extLst>
            </p:cNvPr>
            <p:cNvSpPr>
              <a:spLocks noChangeShapeType="1"/>
            </p:cNvSpPr>
            <p:nvPr/>
          </p:nvSpPr>
          <p:spPr bwMode="auto">
            <a:xfrm>
              <a:off x="4157915" y="1831339"/>
              <a:ext cx="329956" cy="0"/>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4" name="Line 93">
              <a:extLst>
                <a:ext uri="{FF2B5EF4-FFF2-40B4-BE49-F238E27FC236}">
                  <a16:creationId xmlns:a16="http://schemas.microsoft.com/office/drawing/2014/main" id="{A53505BC-3D46-E2EC-6284-565FE67318D6}"/>
                </a:ext>
              </a:extLst>
            </p:cNvPr>
            <p:cNvSpPr>
              <a:spLocks noChangeShapeType="1"/>
            </p:cNvSpPr>
            <p:nvPr/>
          </p:nvSpPr>
          <p:spPr bwMode="auto">
            <a:xfrm>
              <a:off x="4435601" y="1805204"/>
              <a:ext cx="0" cy="52270"/>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5" name="Oval 94">
              <a:extLst>
                <a:ext uri="{FF2B5EF4-FFF2-40B4-BE49-F238E27FC236}">
                  <a16:creationId xmlns:a16="http://schemas.microsoft.com/office/drawing/2014/main" id="{56A9300B-82A6-EC31-92AE-99217EF65D1B}"/>
                </a:ext>
              </a:extLst>
            </p:cNvPr>
            <p:cNvSpPr>
              <a:spLocks noChangeArrowheads="1"/>
            </p:cNvSpPr>
            <p:nvPr/>
          </p:nvSpPr>
          <p:spPr bwMode="auto">
            <a:xfrm>
              <a:off x="4579344" y="1635326"/>
              <a:ext cx="101274" cy="101274"/>
            </a:xfrm>
            <a:prstGeom prst="ellipse">
              <a:avLst/>
            </a:pr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6" name="Oval 95">
              <a:extLst>
                <a:ext uri="{FF2B5EF4-FFF2-40B4-BE49-F238E27FC236}">
                  <a16:creationId xmlns:a16="http://schemas.microsoft.com/office/drawing/2014/main" id="{4EBD4A02-6739-9993-22A7-B601B7DBBA16}"/>
                </a:ext>
              </a:extLst>
            </p:cNvPr>
            <p:cNvSpPr>
              <a:spLocks noChangeArrowheads="1"/>
            </p:cNvSpPr>
            <p:nvPr/>
          </p:nvSpPr>
          <p:spPr bwMode="auto">
            <a:xfrm>
              <a:off x="4750855" y="1635326"/>
              <a:ext cx="101274" cy="101274"/>
            </a:xfrm>
            <a:prstGeom prst="ellipse">
              <a:avLst/>
            </a:pr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7" name="Oval 96">
              <a:extLst>
                <a:ext uri="{FF2B5EF4-FFF2-40B4-BE49-F238E27FC236}">
                  <a16:creationId xmlns:a16="http://schemas.microsoft.com/office/drawing/2014/main" id="{BAB65DE1-BB1E-E901-517F-E96B92D8A9AA}"/>
                </a:ext>
              </a:extLst>
            </p:cNvPr>
            <p:cNvSpPr>
              <a:spLocks noChangeArrowheads="1"/>
            </p:cNvSpPr>
            <p:nvPr/>
          </p:nvSpPr>
          <p:spPr bwMode="auto">
            <a:xfrm>
              <a:off x="4924001" y="1635326"/>
              <a:ext cx="101274" cy="101274"/>
            </a:xfrm>
            <a:prstGeom prst="ellipse">
              <a:avLst/>
            </a:pr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8" name="Freeform 97">
              <a:extLst>
                <a:ext uri="{FF2B5EF4-FFF2-40B4-BE49-F238E27FC236}">
                  <a16:creationId xmlns:a16="http://schemas.microsoft.com/office/drawing/2014/main" id="{08481A28-93BD-FFB9-082C-E6FEB2C5EE92}"/>
                </a:ext>
              </a:extLst>
            </p:cNvPr>
            <p:cNvSpPr>
              <a:spLocks/>
            </p:cNvSpPr>
            <p:nvPr/>
          </p:nvSpPr>
          <p:spPr bwMode="auto">
            <a:xfrm>
              <a:off x="4017439" y="1210630"/>
              <a:ext cx="1138512" cy="1604044"/>
            </a:xfrm>
            <a:custGeom>
              <a:avLst/>
              <a:gdLst>
                <a:gd name="T0" fmla="*/ 697 w 697"/>
                <a:gd name="T1" fmla="*/ 140 h 982"/>
                <a:gd name="T2" fmla="*/ 697 w 697"/>
                <a:gd name="T3" fmla="*/ 0 h 982"/>
                <a:gd name="T4" fmla="*/ 0 w 697"/>
                <a:gd name="T5" fmla="*/ 0 h 982"/>
                <a:gd name="T6" fmla="*/ 0 w 697"/>
                <a:gd name="T7" fmla="*/ 982 h 982"/>
                <a:gd name="T8" fmla="*/ 0 w 697"/>
                <a:gd name="T9" fmla="*/ 982 h 982"/>
                <a:gd name="T10" fmla="*/ 697 w 697"/>
                <a:gd name="T11" fmla="*/ 982 h 982"/>
                <a:gd name="T12" fmla="*/ 697 w 697"/>
                <a:gd name="T13" fmla="*/ 982 h 982"/>
                <a:gd name="T14" fmla="*/ 697 w 697"/>
                <a:gd name="T15" fmla="*/ 212 h 9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7" h="982">
                  <a:moveTo>
                    <a:pt x="697" y="140"/>
                  </a:moveTo>
                  <a:lnTo>
                    <a:pt x="697" y="0"/>
                  </a:lnTo>
                  <a:lnTo>
                    <a:pt x="0" y="0"/>
                  </a:lnTo>
                  <a:lnTo>
                    <a:pt x="0" y="982"/>
                  </a:lnTo>
                  <a:lnTo>
                    <a:pt x="0" y="982"/>
                  </a:lnTo>
                  <a:lnTo>
                    <a:pt x="697" y="982"/>
                  </a:lnTo>
                  <a:lnTo>
                    <a:pt x="697" y="982"/>
                  </a:lnTo>
                  <a:lnTo>
                    <a:pt x="697" y="212"/>
                  </a:ln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9" name="Rectangle 98">
              <a:extLst>
                <a:ext uri="{FF2B5EF4-FFF2-40B4-BE49-F238E27FC236}">
                  <a16:creationId xmlns:a16="http://schemas.microsoft.com/office/drawing/2014/main" id="{DD56F94C-E296-46C4-CE69-EB599DCD6D1C}"/>
                </a:ext>
              </a:extLst>
            </p:cNvPr>
            <p:cNvSpPr>
              <a:spLocks noChangeArrowheads="1"/>
            </p:cNvSpPr>
            <p:nvPr/>
          </p:nvSpPr>
          <p:spPr bwMode="auto">
            <a:xfrm>
              <a:off x="3974969" y="2723200"/>
              <a:ext cx="1229985" cy="254818"/>
            </a:xfrm>
            <a:prstGeom prst="rect">
              <a:avLst/>
            </a:prstGeom>
            <a:solidFill>
              <a:srgbClr val="414B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Rectangle 99">
              <a:extLst>
                <a:ext uri="{FF2B5EF4-FFF2-40B4-BE49-F238E27FC236}">
                  <a16:creationId xmlns:a16="http://schemas.microsoft.com/office/drawing/2014/main" id="{C8855622-1AAA-A80D-2A55-8B12DAFDBD0F}"/>
                </a:ext>
              </a:extLst>
            </p:cNvPr>
            <p:cNvSpPr>
              <a:spLocks noChangeArrowheads="1"/>
            </p:cNvSpPr>
            <p:nvPr/>
          </p:nvSpPr>
          <p:spPr bwMode="auto">
            <a:xfrm>
              <a:off x="3974969" y="2723200"/>
              <a:ext cx="1229985" cy="254818"/>
            </a:xfrm>
            <a:prstGeom prst="rect">
              <a:avLst/>
            </a:prstGeom>
            <a:solidFill>
              <a:srgbClr val="A3A3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Rectangle 100">
              <a:extLst>
                <a:ext uri="{FF2B5EF4-FFF2-40B4-BE49-F238E27FC236}">
                  <a16:creationId xmlns:a16="http://schemas.microsoft.com/office/drawing/2014/main" id="{24672708-BBA5-1E8E-4BC8-7F314709DDBE}"/>
                </a:ext>
              </a:extLst>
            </p:cNvPr>
            <p:cNvSpPr>
              <a:spLocks noChangeArrowheads="1"/>
            </p:cNvSpPr>
            <p:nvPr/>
          </p:nvSpPr>
          <p:spPr bwMode="auto">
            <a:xfrm>
              <a:off x="3974969" y="2723200"/>
              <a:ext cx="1229985" cy="246142"/>
            </a:xfrm>
            <a:prstGeom prst="rect">
              <a:avLst/>
            </a:pr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2" name="Rectangle 101">
              <a:extLst>
                <a:ext uri="{FF2B5EF4-FFF2-40B4-BE49-F238E27FC236}">
                  <a16:creationId xmlns:a16="http://schemas.microsoft.com/office/drawing/2014/main" id="{4381A7D7-EE33-1875-654D-3431F677A08C}"/>
                </a:ext>
              </a:extLst>
            </p:cNvPr>
            <p:cNvSpPr>
              <a:spLocks noChangeArrowheads="1"/>
            </p:cNvSpPr>
            <p:nvPr/>
          </p:nvSpPr>
          <p:spPr bwMode="auto">
            <a:xfrm>
              <a:off x="4796592" y="1168160"/>
              <a:ext cx="264618" cy="42470"/>
            </a:xfrm>
            <a:prstGeom prst="rect">
              <a:avLst/>
            </a:pr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3" name="Freeform 102">
              <a:extLst>
                <a:ext uri="{FF2B5EF4-FFF2-40B4-BE49-F238E27FC236}">
                  <a16:creationId xmlns:a16="http://schemas.microsoft.com/office/drawing/2014/main" id="{A7040245-6F33-449A-0881-0E91D0844857}"/>
                </a:ext>
              </a:extLst>
            </p:cNvPr>
            <p:cNvSpPr>
              <a:spLocks/>
            </p:cNvSpPr>
            <p:nvPr/>
          </p:nvSpPr>
          <p:spPr bwMode="auto">
            <a:xfrm>
              <a:off x="4825994" y="968880"/>
              <a:ext cx="209081" cy="199280"/>
            </a:xfrm>
            <a:custGeom>
              <a:avLst/>
              <a:gdLst>
                <a:gd name="T0" fmla="*/ 64 w 64"/>
                <a:gd name="T1" fmla="*/ 61 h 61"/>
                <a:gd name="T2" fmla="*/ 0 w 64"/>
                <a:gd name="T3" fmla="*/ 61 h 61"/>
                <a:gd name="T4" fmla="*/ 4 w 64"/>
                <a:gd name="T5" fmla="*/ 5 h 61"/>
                <a:gd name="T6" fmla="*/ 9 w 64"/>
                <a:gd name="T7" fmla="*/ 0 h 61"/>
                <a:gd name="T8" fmla="*/ 54 w 64"/>
                <a:gd name="T9" fmla="*/ 0 h 61"/>
                <a:gd name="T10" fmla="*/ 59 w 64"/>
                <a:gd name="T11" fmla="*/ 5 h 61"/>
                <a:gd name="T12" fmla="*/ 64 w 64"/>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64" h="61">
                  <a:moveTo>
                    <a:pt x="64" y="61"/>
                  </a:moveTo>
                  <a:cubicBezTo>
                    <a:pt x="0" y="61"/>
                    <a:pt x="0" y="61"/>
                    <a:pt x="0" y="61"/>
                  </a:cubicBezTo>
                  <a:cubicBezTo>
                    <a:pt x="4" y="5"/>
                    <a:pt x="4" y="5"/>
                    <a:pt x="4" y="5"/>
                  </a:cubicBezTo>
                  <a:cubicBezTo>
                    <a:pt x="4" y="2"/>
                    <a:pt x="6" y="0"/>
                    <a:pt x="9" y="0"/>
                  </a:cubicBezTo>
                  <a:cubicBezTo>
                    <a:pt x="54" y="0"/>
                    <a:pt x="54" y="0"/>
                    <a:pt x="54" y="0"/>
                  </a:cubicBezTo>
                  <a:cubicBezTo>
                    <a:pt x="57" y="0"/>
                    <a:pt x="59" y="2"/>
                    <a:pt x="59" y="5"/>
                  </a:cubicBezTo>
                  <a:lnTo>
                    <a:pt x="64" y="61"/>
                  </a:lnTo>
                  <a:close/>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4" name="Freeform 103">
              <a:extLst>
                <a:ext uri="{FF2B5EF4-FFF2-40B4-BE49-F238E27FC236}">
                  <a16:creationId xmlns:a16="http://schemas.microsoft.com/office/drawing/2014/main" id="{A6F17001-B673-815D-13B9-6BC17813DC9E}"/>
                </a:ext>
              </a:extLst>
            </p:cNvPr>
            <p:cNvSpPr>
              <a:spLocks/>
            </p:cNvSpPr>
            <p:nvPr/>
          </p:nvSpPr>
          <p:spPr bwMode="auto">
            <a:xfrm>
              <a:off x="4099111" y="1151826"/>
              <a:ext cx="414895" cy="58804"/>
            </a:xfrm>
            <a:custGeom>
              <a:avLst/>
              <a:gdLst>
                <a:gd name="T0" fmla="*/ 254 w 254"/>
                <a:gd name="T1" fmla="*/ 0 h 36"/>
                <a:gd name="T2" fmla="*/ 254 w 254"/>
                <a:gd name="T3" fmla="*/ 36 h 36"/>
                <a:gd name="T4" fmla="*/ 0 w 254"/>
                <a:gd name="T5" fmla="*/ 36 h 36"/>
                <a:gd name="T6" fmla="*/ 0 w 254"/>
                <a:gd name="T7" fmla="*/ 0 h 36"/>
              </a:gdLst>
              <a:ahLst/>
              <a:cxnLst>
                <a:cxn ang="0">
                  <a:pos x="T0" y="T1"/>
                </a:cxn>
                <a:cxn ang="0">
                  <a:pos x="T2" y="T3"/>
                </a:cxn>
                <a:cxn ang="0">
                  <a:pos x="T4" y="T5"/>
                </a:cxn>
                <a:cxn ang="0">
                  <a:pos x="T6" y="T7"/>
                </a:cxn>
              </a:cxnLst>
              <a:rect l="0" t="0" r="r" b="b"/>
              <a:pathLst>
                <a:path w="254" h="36">
                  <a:moveTo>
                    <a:pt x="254" y="0"/>
                  </a:moveTo>
                  <a:lnTo>
                    <a:pt x="254" y="36"/>
                  </a:lnTo>
                  <a:lnTo>
                    <a:pt x="0" y="36"/>
                  </a:lnTo>
                  <a:lnTo>
                    <a:pt x="0" y="0"/>
                  </a:ln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5" name="Freeform 104">
              <a:extLst>
                <a:ext uri="{FF2B5EF4-FFF2-40B4-BE49-F238E27FC236}">
                  <a16:creationId xmlns:a16="http://schemas.microsoft.com/office/drawing/2014/main" id="{81385025-4F47-02CB-6BCE-C6BF76916EB0}"/>
                </a:ext>
              </a:extLst>
            </p:cNvPr>
            <p:cNvSpPr>
              <a:spLocks/>
            </p:cNvSpPr>
            <p:nvPr/>
          </p:nvSpPr>
          <p:spPr bwMode="auto">
            <a:xfrm>
              <a:off x="4027240" y="988481"/>
              <a:ext cx="555371" cy="163345"/>
            </a:xfrm>
            <a:custGeom>
              <a:avLst/>
              <a:gdLst>
                <a:gd name="T0" fmla="*/ 40 w 170"/>
                <a:gd name="T1" fmla="*/ 50 h 50"/>
                <a:gd name="T2" fmla="*/ 21 w 170"/>
                <a:gd name="T3" fmla="*/ 50 h 50"/>
                <a:gd name="T4" fmla="*/ 16 w 170"/>
                <a:gd name="T5" fmla="*/ 47 h 50"/>
                <a:gd name="T6" fmla="*/ 2 w 170"/>
                <a:gd name="T7" fmla="*/ 6 h 50"/>
                <a:gd name="T8" fmla="*/ 6 w 170"/>
                <a:gd name="T9" fmla="*/ 0 h 50"/>
                <a:gd name="T10" fmla="*/ 165 w 170"/>
                <a:gd name="T11" fmla="*/ 0 h 50"/>
                <a:gd name="T12" fmla="*/ 169 w 170"/>
                <a:gd name="T13" fmla="*/ 6 h 50"/>
                <a:gd name="T14" fmla="*/ 155 w 170"/>
                <a:gd name="T15" fmla="*/ 47 h 50"/>
                <a:gd name="T16" fmla="*/ 150 w 170"/>
                <a:gd name="T17" fmla="*/ 50 h 50"/>
                <a:gd name="T18" fmla="*/ 85 w 170"/>
                <a:gd name="T19"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50">
                  <a:moveTo>
                    <a:pt x="40" y="50"/>
                  </a:moveTo>
                  <a:cubicBezTo>
                    <a:pt x="21" y="50"/>
                    <a:pt x="21" y="50"/>
                    <a:pt x="21" y="50"/>
                  </a:cubicBezTo>
                  <a:cubicBezTo>
                    <a:pt x="19" y="50"/>
                    <a:pt x="17" y="49"/>
                    <a:pt x="16" y="47"/>
                  </a:cubicBezTo>
                  <a:cubicBezTo>
                    <a:pt x="2" y="6"/>
                    <a:pt x="2" y="6"/>
                    <a:pt x="2" y="6"/>
                  </a:cubicBezTo>
                  <a:cubicBezTo>
                    <a:pt x="0" y="3"/>
                    <a:pt x="3" y="0"/>
                    <a:pt x="6" y="0"/>
                  </a:cubicBezTo>
                  <a:cubicBezTo>
                    <a:pt x="165" y="0"/>
                    <a:pt x="165" y="0"/>
                    <a:pt x="165" y="0"/>
                  </a:cubicBezTo>
                  <a:cubicBezTo>
                    <a:pt x="168" y="0"/>
                    <a:pt x="170" y="3"/>
                    <a:pt x="169" y="6"/>
                  </a:cubicBezTo>
                  <a:cubicBezTo>
                    <a:pt x="155" y="47"/>
                    <a:pt x="155" y="47"/>
                    <a:pt x="155" y="47"/>
                  </a:cubicBezTo>
                  <a:cubicBezTo>
                    <a:pt x="154" y="49"/>
                    <a:pt x="152" y="50"/>
                    <a:pt x="150" y="50"/>
                  </a:cubicBezTo>
                  <a:cubicBezTo>
                    <a:pt x="85" y="50"/>
                    <a:pt x="85" y="50"/>
                    <a:pt x="85" y="50"/>
                  </a:cubicBez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6" name="Line 105">
              <a:extLst>
                <a:ext uri="{FF2B5EF4-FFF2-40B4-BE49-F238E27FC236}">
                  <a16:creationId xmlns:a16="http://schemas.microsoft.com/office/drawing/2014/main" id="{DB6BB8A8-DC5F-96C7-FA4C-D57032AAC096}"/>
                </a:ext>
              </a:extLst>
            </p:cNvPr>
            <p:cNvSpPr>
              <a:spLocks noChangeShapeType="1"/>
            </p:cNvSpPr>
            <p:nvPr/>
          </p:nvSpPr>
          <p:spPr bwMode="auto">
            <a:xfrm>
              <a:off x="4056642" y="1079954"/>
              <a:ext cx="248284" cy="0"/>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7" name="Line 106">
              <a:extLst>
                <a:ext uri="{FF2B5EF4-FFF2-40B4-BE49-F238E27FC236}">
                  <a16:creationId xmlns:a16="http://schemas.microsoft.com/office/drawing/2014/main" id="{A9D0F3F1-D38B-6320-69D4-4D64B8FFF89F}"/>
                </a:ext>
              </a:extLst>
            </p:cNvPr>
            <p:cNvSpPr>
              <a:spLocks noChangeShapeType="1"/>
            </p:cNvSpPr>
            <p:nvPr/>
          </p:nvSpPr>
          <p:spPr bwMode="auto">
            <a:xfrm>
              <a:off x="4465003" y="1079954"/>
              <a:ext cx="94740" cy="0"/>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8" name="Freeform 107">
              <a:extLst>
                <a:ext uri="{FF2B5EF4-FFF2-40B4-BE49-F238E27FC236}">
                  <a16:creationId xmlns:a16="http://schemas.microsoft.com/office/drawing/2014/main" id="{E59DDCE8-1E84-4552-F35E-F2401AB8F1E3}"/>
                </a:ext>
              </a:extLst>
            </p:cNvPr>
            <p:cNvSpPr>
              <a:spLocks/>
            </p:cNvSpPr>
            <p:nvPr/>
          </p:nvSpPr>
          <p:spPr bwMode="auto">
            <a:xfrm>
              <a:off x="4138314" y="1377241"/>
              <a:ext cx="254817" cy="127409"/>
            </a:xfrm>
            <a:custGeom>
              <a:avLst/>
              <a:gdLst>
                <a:gd name="T0" fmla="*/ 78 w 78"/>
                <a:gd name="T1" fmla="*/ 39 h 39"/>
                <a:gd name="T2" fmla="*/ 39 w 78"/>
                <a:gd name="T3" fmla="*/ 0 h 39"/>
                <a:gd name="T4" fmla="*/ 0 w 78"/>
                <a:gd name="T5" fmla="*/ 39 h 39"/>
                <a:gd name="T6" fmla="*/ 78 w 78"/>
                <a:gd name="T7" fmla="*/ 39 h 39"/>
              </a:gdLst>
              <a:ahLst/>
              <a:cxnLst>
                <a:cxn ang="0">
                  <a:pos x="T0" y="T1"/>
                </a:cxn>
                <a:cxn ang="0">
                  <a:pos x="T2" y="T3"/>
                </a:cxn>
                <a:cxn ang="0">
                  <a:pos x="T4" y="T5"/>
                </a:cxn>
                <a:cxn ang="0">
                  <a:pos x="T6" y="T7"/>
                </a:cxn>
              </a:cxnLst>
              <a:rect l="0" t="0" r="r" b="b"/>
              <a:pathLst>
                <a:path w="78" h="39">
                  <a:moveTo>
                    <a:pt x="78" y="39"/>
                  </a:moveTo>
                  <a:cubicBezTo>
                    <a:pt x="78" y="17"/>
                    <a:pt x="60" y="0"/>
                    <a:pt x="39" y="0"/>
                  </a:cubicBezTo>
                  <a:cubicBezTo>
                    <a:pt x="17" y="0"/>
                    <a:pt x="0" y="17"/>
                    <a:pt x="0" y="39"/>
                  </a:cubicBezTo>
                  <a:lnTo>
                    <a:pt x="78"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9" name="Freeform 108">
              <a:extLst>
                <a:ext uri="{FF2B5EF4-FFF2-40B4-BE49-F238E27FC236}">
                  <a16:creationId xmlns:a16="http://schemas.microsoft.com/office/drawing/2014/main" id="{76E21B2E-F15E-F63A-5D60-8CD8AEC95F34}"/>
                </a:ext>
              </a:extLst>
            </p:cNvPr>
            <p:cNvSpPr>
              <a:spLocks/>
            </p:cNvSpPr>
            <p:nvPr/>
          </p:nvSpPr>
          <p:spPr bwMode="auto">
            <a:xfrm>
              <a:off x="4138314" y="1377241"/>
              <a:ext cx="254817" cy="127409"/>
            </a:xfrm>
            <a:custGeom>
              <a:avLst/>
              <a:gdLst>
                <a:gd name="T0" fmla="*/ 78 w 78"/>
                <a:gd name="T1" fmla="*/ 39 h 39"/>
                <a:gd name="T2" fmla="*/ 39 w 78"/>
                <a:gd name="T3" fmla="*/ 0 h 39"/>
                <a:gd name="T4" fmla="*/ 0 w 78"/>
                <a:gd name="T5" fmla="*/ 39 h 39"/>
                <a:gd name="T6" fmla="*/ 78 w 78"/>
                <a:gd name="T7" fmla="*/ 39 h 39"/>
              </a:gdLst>
              <a:ahLst/>
              <a:cxnLst>
                <a:cxn ang="0">
                  <a:pos x="T0" y="T1"/>
                </a:cxn>
                <a:cxn ang="0">
                  <a:pos x="T2" y="T3"/>
                </a:cxn>
                <a:cxn ang="0">
                  <a:pos x="T4" y="T5"/>
                </a:cxn>
                <a:cxn ang="0">
                  <a:pos x="T6" y="T7"/>
                </a:cxn>
              </a:cxnLst>
              <a:rect l="0" t="0" r="r" b="b"/>
              <a:pathLst>
                <a:path w="78" h="39">
                  <a:moveTo>
                    <a:pt x="78" y="39"/>
                  </a:moveTo>
                  <a:cubicBezTo>
                    <a:pt x="78" y="17"/>
                    <a:pt x="60" y="0"/>
                    <a:pt x="39" y="0"/>
                  </a:cubicBezTo>
                  <a:cubicBezTo>
                    <a:pt x="17" y="0"/>
                    <a:pt x="0" y="17"/>
                    <a:pt x="0" y="39"/>
                  </a:cubicBezTo>
                  <a:lnTo>
                    <a:pt x="78" y="39"/>
                  </a:lnTo>
                  <a:close/>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0" name="Line 109">
              <a:extLst>
                <a:ext uri="{FF2B5EF4-FFF2-40B4-BE49-F238E27FC236}">
                  <a16:creationId xmlns:a16="http://schemas.microsoft.com/office/drawing/2014/main" id="{7F20A932-9E4A-6720-A8D4-0D098D889387}"/>
                </a:ext>
              </a:extLst>
            </p:cNvPr>
            <p:cNvSpPr>
              <a:spLocks noChangeShapeType="1"/>
            </p:cNvSpPr>
            <p:nvPr/>
          </p:nvSpPr>
          <p:spPr bwMode="auto">
            <a:xfrm flipH="1" flipV="1">
              <a:off x="4210185" y="1445846"/>
              <a:ext cx="55537" cy="55537"/>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1" name="Freeform 110">
              <a:extLst>
                <a:ext uri="{FF2B5EF4-FFF2-40B4-BE49-F238E27FC236}">
                  <a16:creationId xmlns:a16="http://schemas.microsoft.com/office/drawing/2014/main" id="{FE850633-3870-061B-EF5D-7A7090B1E19E}"/>
                </a:ext>
              </a:extLst>
            </p:cNvPr>
            <p:cNvSpPr>
              <a:spLocks/>
            </p:cNvSpPr>
            <p:nvPr/>
          </p:nvSpPr>
          <p:spPr bwMode="auto">
            <a:xfrm>
              <a:off x="4461736" y="1377241"/>
              <a:ext cx="253185" cy="127409"/>
            </a:xfrm>
            <a:custGeom>
              <a:avLst/>
              <a:gdLst>
                <a:gd name="T0" fmla="*/ 78 w 78"/>
                <a:gd name="T1" fmla="*/ 39 h 39"/>
                <a:gd name="T2" fmla="*/ 39 w 78"/>
                <a:gd name="T3" fmla="*/ 0 h 39"/>
                <a:gd name="T4" fmla="*/ 0 w 78"/>
                <a:gd name="T5" fmla="*/ 39 h 39"/>
                <a:gd name="T6" fmla="*/ 78 w 78"/>
                <a:gd name="T7" fmla="*/ 39 h 39"/>
              </a:gdLst>
              <a:ahLst/>
              <a:cxnLst>
                <a:cxn ang="0">
                  <a:pos x="T0" y="T1"/>
                </a:cxn>
                <a:cxn ang="0">
                  <a:pos x="T2" y="T3"/>
                </a:cxn>
                <a:cxn ang="0">
                  <a:pos x="T4" y="T5"/>
                </a:cxn>
                <a:cxn ang="0">
                  <a:pos x="T6" y="T7"/>
                </a:cxn>
              </a:cxnLst>
              <a:rect l="0" t="0" r="r" b="b"/>
              <a:pathLst>
                <a:path w="78" h="39">
                  <a:moveTo>
                    <a:pt x="78" y="39"/>
                  </a:moveTo>
                  <a:cubicBezTo>
                    <a:pt x="78" y="17"/>
                    <a:pt x="60" y="0"/>
                    <a:pt x="39" y="0"/>
                  </a:cubicBezTo>
                  <a:cubicBezTo>
                    <a:pt x="17" y="0"/>
                    <a:pt x="0" y="17"/>
                    <a:pt x="0" y="39"/>
                  </a:cubicBezTo>
                  <a:lnTo>
                    <a:pt x="78"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2" name="Freeform 111">
              <a:extLst>
                <a:ext uri="{FF2B5EF4-FFF2-40B4-BE49-F238E27FC236}">
                  <a16:creationId xmlns:a16="http://schemas.microsoft.com/office/drawing/2014/main" id="{C69CD1E5-D7C8-A77C-00CA-80341F99D4B2}"/>
                </a:ext>
              </a:extLst>
            </p:cNvPr>
            <p:cNvSpPr>
              <a:spLocks/>
            </p:cNvSpPr>
            <p:nvPr/>
          </p:nvSpPr>
          <p:spPr bwMode="auto">
            <a:xfrm>
              <a:off x="4461736" y="1377241"/>
              <a:ext cx="253185" cy="127409"/>
            </a:xfrm>
            <a:custGeom>
              <a:avLst/>
              <a:gdLst>
                <a:gd name="T0" fmla="*/ 78 w 78"/>
                <a:gd name="T1" fmla="*/ 39 h 39"/>
                <a:gd name="T2" fmla="*/ 39 w 78"/>
                <a:gd name="T3" fmla="*/ 0 h 39"/>
                <a:gd name="T4" fmla="*/ 0 w 78"/>
                <a:gd name="T5" fmla="*/ 39 h 39"/>
                <a:gd name="T6" fmla="*/ 78 w 78"/>
                <a:gd name="T7" fmla="*/ 39 h 39"/>
              </a:gdLst>
              <a:ahLst/>
              <a:cxnLst>
                <a:cxn ang="0">
                  <a:pos x="T0" y="T1"/>
                </a:cxn>
                <a:cxn ang="0">
                  <a:pos x="T2" y="T3"/>
                </a:cxn>
                <a:cxn ang="0">
                  <a:pos x="T4" y="T5"/>
                </a:cxn>
                <a:cxn ang="0">
                  <a:pos x="T6" y="T7"/>
                </a:cxn>
              </a:cxnLst>
              <a:rect l="0" t="0" r="r" b="b"/>
              <a:pathLst>
                <a:path w="78" h="39">
                  <a:moveTo>
                    <a:pt x="78" y="39"/>
                  </a:moveTo>
                  <a:cubicBezTo>
                    <a:pt x="78" y="17"/>
                    <a:pt x="60" y="0"/>
                    <a:pt x="39" y="0"/>
                  </a:cubicBezTo>
                  <a:cubicBezTo>
                    <a:pt x="17" y="0"/>
                    <a:pt x="0" y="17"/>
                    <a:pt x="0" y="39"/>
                  </a:cubicBezTo>
                  <a:lnTo>
                    <a:pt x="78" y="39"/>
                  </a:lnTo>
                  <a:close/>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3" name="Line 112">
              <a:extLst>
                <a:ext uri="{FF2B5EF4-FFF2-40B4-BE49-F238E27FC236}">
                  <a16:creationId xmlns:a16="http://schemas.microsoft.com/office/drawing/2014/main" id="{4949167C-AD7E-EE09-054E-81292CE4421F}"/>
                </a:ext>
              </a:extLst>
            </p:cNvPr>
            <p:cNvSpPr>
              <a:spLocks noChangeShapeType="1"/>
            </p:cNvSpPr>
            <p:nvPr/>
          </p:nvSpPr>
          <p:spPr bwMode="auto">
            <a:xfrm flipV="1">
              <a:off x="4589145" y="1468714"/>
              <a:ext cx="68605" cy="32669"/>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4" name="Freeform 113">
              <a:extLst>
                <a:ext uri="{FF2B5EF4-FFF2-40B4-BE49-F238E27FC236}">
                  <a16:creationId xmlns:a16="http://schemas.microsoft.com/office/drawing/2014/main" id="{CAE5A455-19FE-DB75-C0EE-C84E803605F3}"/>
                </a:ext>
              </a:extLst>
            </p:cNvPr>
            <p:cNvSpPr>
              <a:spLocks/>
            </p:cNvSpPr>
            <p:nvPr/>
          </p:nvSpPr>
          <p:spPr bwMode="auto">
            <a:xfrm>
              <a:off x="4783524" y="1377241"/>
              <a:ext cx="251551" cy="127409"/>
            </a:xfrm>
            <a:custGeom>
              <a:avLst/>
              <a:gdLst>
                <a:gd name="T0" fmla="*/ 77 w 77"/>
                <a:gd name="T1" fmla="*/ 39 h 39"/>
                <a:gd name="T2" fmla="*/ 39 w 77"/>
                <a:gd name="T3" fmla="*/ 0 h 39"/>
                <a:gd name="T4" fmla="*/ 0 w 77"/>
                <a:gd name="T5" fmla="*/ 39 h 39"/>
                <a:gd name="T6" fmla="*/ 77 w 77"/>
                <a:gd name="T7" fmla="*/ 39 h 39"/>
              </a:gdLst>
              <a:ahLst/>
              <a:cxnLst>
                <a:cxn ang="0">
                  <a:pos x="T0" y="T1"/>
                </a:cxn>
                <a:cxn ang="0">
                  <a:pos x="T2" y="T3"/>
                </a:cxn>
                <a:cxn ang="0">
                  <a:pos x="T4" y="T5"/>
                </a:cxn>
                <a:cxn ang="0">
                  <a:pos x="T6" y="T7"/>
                </a:cxn>
              </a:cxnLst>
              <a:rect l="0" t="0" r="r" b="b"/>
              <a:pathLst>
                <a:path w="77" h="39">
                  <a:moveTo>
                    <a:pt x="77" y="39"/>
                  </a:moveTo>
                  <a:cubicBezTo>
                    <a:pt x="77" y="17"/>
                    <a:pt x="60" y="0"/>
                    <a:pt x="39" y="0"/>
                  </a:cubicBezTo>
                  <a:cubicBezTo>
                    <a:pt x="17" y="0"/>
                    <a:pt x="0" y="17"/>
                    <a:pt x="0" y="39"/>
                  </a:cubicBezTo>
                  <a:lnTo>
                    <a:pt x="77"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5" name="Freeform 114">
              <a:extLst>
                <a:ext uri="{FF2B5EF4-FFF2-40B4-BE49-F238E27FC236}">
                  <a16:creationId xmlns:a16="http://schemas.microsoft.com/office/drawing/2014/main" id="{2C4B0FC6-8236-D9F0-8E17-632409A7C01E}"/>
                </a:ext>
              </a:extLst>
            </p:cNvPr>
            <p:cNvSpPr>
              <a:spLocks/>
            </p:cNvSpPr>
            <p:nvPr/>
          </p:nvSpPr>
          <p:spPr bwMode="auto">
            <a:xfrm>
              <a:off x="4783524" y="1377241"/>
              <a:ext cx="251551" cy="127409"/>
            </a:xfrm>
            <a:custGeom>
              <a:avLst/>
              <a:gdLst>
                <a:gd name="T0" fmla="*/ 77 w 77"/>
                <a:gd name="T1" fmla="*/ 39 h 39"/>
                <a:gd name="T2" fmla="*/ 39 w 77"/>
                <a:gd name="T3" fmla="*/ 0 h 39"/>
                <a:gd name="T4" fmla="*/ 0 w 77"/>
                <a:gd name="T5" fmla="*/ 39 h 39"/>
                <a:gd name="T6" fmla="*/ 77 w 77"/>
                <a:gd name="T7" fmla="*/ 39 h 39"/>
              </a:gdLst>
              <a:ahLst/>
              <a:cxnLst>
                <a:cxn ang="0">
                  <a:pos x="T0" y="T1"/>
                </a:cxn>
                <a:cxn ang="0">
                  <a:pos x="T2" y="T3"/>
                </a:cxn>
                <a:cxn ang="0">
                  <a:pos x="T4" y="T5"/>
                </a:cxn>
                <a:cxn ang="0">
                  <a:pos x="T6" y="T7"/>
                </a:cxn>
              </a:cxnLst>
              <a:rect l="0" t="0" r="r" b="b"/>
              <a:pathLst>
                <a:path w="77" h="39">
                  <a:moveTo>
                    <a:pt x="77" y="39"/>
                  </a:moveTo>
                  <a:cubicBezTo>
                    <a:pt x="77" y="17"/>
                    <a:pt x="60" y="0"/>
                    <a:pt x="39" y="0"/>
                  </a:cubicBezTo>
                  <a:cubicBezTo>
                    <a:pt x="17" y="0"/>
                    <a:pt x="0" y="17"/>
                    <a:pt x="0" y="39"/>
                  </a:cubicBezTo>
                  <a:lnTo>
                    <a:pt x="77" y="39"/>
                  </a:lnTo>
                  <a:close/>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6" name="Line 115">
              <a:extLst>
                <a:ext uri="{FF2B5EF4-FFF2-40B4-BE49-F238E27FC236}">
                  <a16:creationId xmlns:a16="http://schemas.microsoft.com/office/drawing/2014/main" id="{3719CA74-38D2-4CCA-04AB-1C3F83B0053C}"/>
                </a:ext>
              </a:extLst>
            </p:cNvPr>
            <p:cNvSpPr>
              <a:spLocks noChangeShapeType="1"/>
            </p:cNvSpPr>
            <p:nvPr/>
          </p:nvSpPr>
          <p:spPr bwMode="auto">
            <a:xfrm flipV="1">
              <a:off x="4910933" y="1422978"/>
              <a:ext cx="0" cy="78405"/>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7" name="Freeform 116">
              <a:extLst>
                <a:ext uri="{FF2B5EF4-FFF2-40B4-BE49-F238E27FC236}">
                  <a16:creationId xmlns:a16="http://schemas.microsoft.com/office/drawing/2014/main" id="{E2FAF437-B81A-BFEE-3E37-7D9995FD9016}"/>
                </a:ext>
              </a:extLst>
            </p:cNvPr>
            <p:cNvSpPr>
              <a:spLocks/>
            </p:cNvSpPr>
            <p:nvPr/>
          </p:nvSpPr>
          <p:spPr bwMode="auto">
            <a:xfrm>
              <a:off x="4105645" y="2494518"/>
              <a:ext cx="965367" cy="160078"/>
            </a:xfrm>
            <a:custGeom>
              <a:avLst/>
              <a:gdLst>
                <a:gd name="T0" fmla="*/ 425 w 591"/>
                <a:gd name="T1" fmla="*/ 0 h 98"/>
                <a:gd name="T2" fmla="*/ 0 w 591"/>
                <a:gd name="T3" fmla="*/ 0 h 98"/>
                <a:gd name="T4" fmla="*/ 0 w 591"/>
                <a:gd name="T5" fmla="*/ 98 h 98"/>
                <a:gd name="T6" fmla="*/ 591 w 591"/>
                <a:gd name="T7" fmla="*/ 98 h 98"/>
                <a:gd name="T8" fmla="*/ 591 w 591"/>
                <a:gd name="T9" fmla="*/ 0 h 98"/>
                <a:gd name="T10" fmla="*/ 531 w 591"/>
                <a:gd name="T11" fmla="*/ 0 h 98"/>
              </a:gdLst>
              <a:ahLst/>
              <a:cxnLst>
                <a:cxn ang="0">
                  <a:pos x="T0" y="T1"/>
                </a:cxn>
                <a:cxn ang="0">
                  <a:pos x="T2" y="T3"/>
                </a:cxn>
                <a:cxn ang="0">
                  <a:pos x="T4" y="T5"/>
                </a:cxn>
                <a:cxn ang="0">
                  <a:pos x="T6" y="T7"/>
                </a:cxn>
                <a:cxn ang="0">
                  <a:pos x="T8" y="T9"/>
                </a:cxn>
                <a:cxn ang="0">
                  <a:pos x="T10" y="T11"/>
                </a:cxn>
              </a:cxnLst>
              <a:rect l="0" t="0" r="r" b="b"/>
              <a:pathLst>
                <a:path w="591" h="98">
                  <a:moveTo>
                    <a:pt x="425" y="0"/>
                  </a:moveTo>
                  <a:lnTo>
                    <a:pt x="0" y="0"/>
                  </a:lnTo>
                  <a:lnTo>
                    <a:pt x="0" y="98"/>
                  </a:lnTo>
                  <a:lnTo>
                    <a:pt x="591" y="98"/>
                  </a:lnTo>
                  <a:lnTo>
                    <a:pt x="591" y="0"/>
                  </a:lnTo>
                  <a:lnTo>
                    <a:pt x="531" y="0"/>
                  </a:lnTo>
                </a:path>
              </a:pathLst>
            </a:cu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8" name="Line 117">
              <a:extLst>
                <a:ext uri="{FF2B5EF4-FFF2-40B4-BE49-F238E27FC236}">
                  <a16:creationId xmlns:a16="http://schemas.microsoft.com/office/drawing/2014/main" id="{93B0FA55-3E67-4A6D-1F3A-BEE698A6B0EB}"/>
                </a:ext>
              </a:extLst>
            </p:cNvPr>
            <p:cNvSpPr>
              <a:spLocks noChangeShapeType="1"/>
            </p:cNvSpPr>
            <p:nvPr/>
          </p:nvSpPr>
          <p:spPr bwMode="auto">
            <a:xfrm>
              <a:off x="4621814" y="1971815"/>
              <a:ext cx="449198" cy="0"/>
            </a:xfrm>
            <a:prstGeom prst="line">
              <a:avLst/>
            </a:prstGeom>
            <a:noFill/>
            <a:ln w="19050" cap="flat">
              <a:solidFill>
                <a:srgbClr val="3F3F3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9" name="Freeform 118">
              <a:extLst>
                <a:ext uri="{FF2B5EF4-FFF2-40B4-BE49-F238E27FC236}">
                  <a16:creationId xmlns:a16="http://schemas.microsoft.com/office/drawing/2014/main" id="{D900EF7E-8E90-DBDA-224E-1FCE043B479C}"/>
                </a:ext>
              </a:extLst>
            </p:cNvPr>
            <p:cNvSpPr>
              <a:spLocks/>
            </p:cNvSpPr>
            <p:nvPr/>
          </p:nvSpPr>
          <p:spPr bwMode="auto">
            <a:xfrm>
              <a:off x="4634881" y="1971815"/>
              <a:ext cx="413262" cy="150277"/>
            </a:xfrm>
            <a:custGeom>
              <a:avLst/>
              <a:gdLst>
                <a:gd name="T0" fmla="*/ 239 w 253"/>
                <a:gd name="T1" fmla="*/ 92 h 92"/>
                <a:gd name="T2" fmla="*/ 0 w 253"/>
                <a:gd name="T3" fmla="*/ 92 h 92"/>
                <a:gd name="T4" fmla="*/ 14 w 253"/>
                <a:gd name="T5" fmla="*/ 0 h 92"/>
                <a:gd name="T6" fmla="*/ 253 w 253"/>
                <a:gd name="T7" fmla="*/ 0 h 92"/>
                <a:gd name="T8" fmla="*/ 239 w 253"/>
                <a:gd name="T9" fmla="*/ 92 h 92"/>
              </a:gdLst>
              <a:ahLst/>
              <a:cxnLst>
                <a:cxn ang="0">
                  <a:pos x="T0" y="T1"/>
                </a:cxn>
                <a:cxn ang="0">
                  <a:pos x="T2" y="T3"/>
                </a:cxn>
                <a:cxn ang="0">
                  <a:pos x="T4" y="T5"/>
                </a:cxn>
                <a:cxn ang="0">
                  <a:pos x="T6" y="T7"/>
                </a:cxn>
                <a:cxn ang="0">
                  <a:pos x="T8" y="T9"/>
                </a:cxn>
              </a:cxnLst>
              <a:rect l="0" t="0" r="r" b="b"/>
              <a:pathLst>
                <a:path w="253" h="92">
                  <a:moveTo>
                    <a:pt x="239" y="92"/>
                  </a:moveTo>
                  <a:lnTo>
                    <a:pt x="0" y="92"/>
                  </a:lnTo>
                  <a:lnTo>
                    <a:pt x="14" y="0"/>
                  </a:lnTo>
                  <a:lnTo>
                    <a:pt x="253" y="0"/>
                  </a:lnTo>
                  <a:lnTo>
                    <a:pt x="239" y="9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0" name="Freeform 119">
              <a:extLst>
                <a:ext uri="{FF2B5EF4-FFF2-40B4-BE49-F238E27FC236}">
                  <a16:creationId xmlns:a16="http://schemas.microsoft.com/office/drawing/2014/main" id="{7C89AB48-E851-3BF9-5907-7D737355660A}"/>
                </a:ext>
              </a:extLst>
            </p:cNvPr>
            <p:cNvSpPr>
              <a:spLocks/>
            </p:cNvSpPr>
            <p:nvPr/>
          </p:nvSpPr>
          <p:spPr bwMode="auto">
            <a:xfrm>
              <a:off x="4634881" y="2122092"/>
              <a:ext cx="413262" cy="150277"/>
            </a:xfrm>
            <a:custGeom>
              <a:avLst/>
              <a:gdLst>
                <a:gd name="T0" fmla="*/ 239 w 253"/>
                <a:gd name="T1" fmla="*/ 0 h 92"/>
                <a:gd name="T2" fmla="*/ 0 w 253"/>
                <a:gd name="T3" fmla="*/ 0 h 92"/>
                <a:gd name="T4" fmla="*/ 14 w 253"/>
                <a:gd name="T5" fmla="*/ 92 h 92"/>
                <a:gd name="T6" fmla="*/ 253 w 253"/>
                <a:gd name="T7" fmla="*/ 92 h 92"/>
                <a:gd name="T8" fmla="*/ 239 w 253"/>
                <a:gd name="T9" fmla="*/ 0 h 92"/>
              </a:gdLst>
              <a:ahLst/>
              <a:cxnLst>
                <a:cxn ang="0">
                  <a:pos x="T0" y="T1"/>
                </a:cxn>
                <a:cxn ang="0">
                  <a:pos x="T2" y="T3"/>
                </a:cxn>
                <a:cxn ang="0">
                  <a:pos x="T4" y="T5"/>
                </a:cxn>
                <a:cxn ang="0">
                  <a:pos x="T6" y="T7"/>
                </a:cxn>
                <a:cxn ang="0">
                  <a:pos x="T8" y="T9"/>
                </a:cxn>
              </a:cxnLst>
              <a:rect l="0" t="0" r="r" b="b"/>
              <a:pathLst>
                <a:path w="253" h="92">
                  <a:moveTo>
                    <a:pt x="239" y="0"/>
                  </a:moveTo>
                  <a:lnTo>
                    <a:pt x="0" y="0"/>
                  </a:lnTo>
                  <a:lnTo>
                    <a:pt x="14" y="92"/>
                  </a:lnTo>
                  <a:lnTo>
                    <a:pt x="253" y="92"/>
                  </a:lnTo>
                  <a:lnTo>
                    <a:pt x="239" y="0"/>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1" name="Freeform 120">
              <a:extLst>
                <a:ext uri="{FF2B5EF4-FFF2-40B4-BE49-F238E27FC236}">
                  <a16:creationId xmlns:a16="http://schemas.microsoft.com/office/drawing/2014/main" id="{7DE47B8B-AFC0-07BD-CF5F-2F3C5245984A}"/>
                </a:ext>
              </a:extLst>
            </p:cNvPr>
            <p:cNvSpPr>
              <a:spLocks/>
            </p:cNvSpPr>
            <p:nvPr/>
          </p:nvSpPr>
          <p:spPr bwMode="auto">
            <a:xfrm>
              <a:off x="4634881" y="2272369"/>
              <a:ext cx="413262" cy="150277"/>
            </a:xfrm>
            <a:custGeom>
              <a:avLst/>
              <a:gdLst>
                <a:gd name="T0" fmla="*/ 239 w 253"/>
                <a:gd name="T1" fmla="*/ 92 h 92"/>
                <a:gd name="T2" fmla="*/ 0 w 253"/>
                <a:gd name="T3" fmla="*/ 92 h 92"/>
                <a:gd name="T4" fmla="*/ 14 w 253"/>
                <a:gd name="T5" fmla="*/ 0 h 92"/>
                <a:gd name="T6" fmla="*/ 253 w 253"/>
                <a:gd name="T7" fmla="*/ 0 h 92"/>
                <a:gd name="T8" fmla="*/ 239 w 253"/>
                <a:gd name="T9" fmla="*/ 92 h 92"/>
              </a:gdLst>
              <a:ahLst/>
              <a:cxnLst>
                <a:cxn ang="0">
                  <a:pos x="T0" y="T1"/>
                </a:cxn>
                <a:cxn ang="0">
                  <a:pos x="T2" y="T3"/>
                </a:cxn>
                <a:cxn ang="0">
                  <a:pos x="T4" y="T5"/>
                </a:cxn>
                <a:cxn ang="0">
                  <a:pos x="T6" y="T7"/>
                </a:cxn>
                <a:cxn ang="0">
                  <a:pos x="T8" y="T9"/>
                </a:cxn>
              </a:cxnLst>
              <a:rect l="0" t="0" r="r" b="b"/>
              <a:pathLst>
                <a:path w="253" h="92">
                  <a:moveTo>
                    <a:pt x="239" y="92"/>
                  </a:moveTo>
                  <a:lnTo>
                    <a:pt x="0" y="92"/>
                  </a:lnTo>
                  <a:lnTo>
                    <a:pt x="14" y="0"/>
                  </a:lnTo>
                  <a:lnTo>
                    <a:pt x="253" y="0"/>
                  </a:lnTo>
                  <a:lnTo>
                    <a:pt x="239" y="9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2" name="Freeform 121">
              <a:extLst>
                <a:ext uri="{FF2B5EF4-FFF2-40B4-BE49-F238E27FC236}">
                  <a16:creationId xmlns:a16="http://schemas.microsoft.com/office/drawing/2014/main" id="{0AE27E05-B419-EBCE-34E3-765BB1EE172A}"/>
                </a:ext>
              </a:extLst>
            </p:cNvPr>
            <p:cNvSpPr>
              <a:spLocks/>
            </p:cNvSpPr>
            <p:nvPr/>
          </p:nvSpPr>
          <p:spPr bwMode="auto">
            <a:xfrm>
              <a:off x="4634881" y="1971815"/>
              <a:ext cx="413262" cy="150277"/>
            </a:xfrm>
            <a:custGeom>
              <a:avLst/>
              <a:gdLst>
                <a:gd name="T0" fmla="*/ 239 w 253"/>
                <a:gd name="T1" fmla="*/ 92 h 92"/>
                <a:gd name="T2" fmla="*/ 0 w 253"/>
                <a:gd name="T3" fmla="*/ 92 h 92"/>
                <a:gd name="T4" fmla="*/ 14 w 253"/>
                <a:gd name="T5" fmla="*/ 0 h 92"/>
                <a:gd name="T6" fmla="*/ 253 w 253"/>
                <a:gd name="T7" fmla="*/ 0 h 92"/>
                <a:gd name="T8" fmla="*/ 239 w 253"/>
                <a:gd name="T9" fmla="*/ 92 h 92"/>
              </a:gdLst>
              <a:ahLst/>
              <a:cxnLst>
                <a:cxn ang="0">
                  <a:pos x="T0" y="T1"/>
                </a:cxn>
                <a:cxn ang="0">
                  <a:pos x="T2" y="T3"/>
                </a:cxn>
                <a:cxn ang="0">
                  <a:pos x="T4" y="T5"/>
                </a:cxn>
                <a:cxn ang="0">
                  <a:pos x="T6" y="T7"/>
                </a:cxn>
                <a:cxn ang="0">
                  <a:pos x="T8" y="T9"/>
                </a:cxn>
              </a:cxnLst>
              <a:rect l="0" t="0" r="r" b="b"/>
              <a:pathLst>
                <a:path w="253" h="92">
                  <a:moveTo>
                    <a:pt x="239" y="92"/>
                  </a:moveTo>
                  <a:lnTo>
                    <a:pt x="0" y="92"/>
                  </a:lnTo>
                  <a:lnTo>
                    <a:pt x="14" y="0"/>
                  </a:lnTo>
                  <a:lnTo>
                    <a:pt x="253" y="0"/>
                  </a:lnTo>
                  <a:lnTo>
                    <a:pt x="239" y="92"/>
                  </a:lnTo>
                  <a:close/>
                </a:path>
              </a:pathLst>
            </a:custGeom>
            <a:noFill/>
            <a:ln w="19050" cap="flat">
              <a:solidFill>
                <a:srgbClr val="3F3F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33" name="Freeform 122">
              <a:extLst>
                <a:ext uri="{FF2B5EF4-FFF2-40B4-BE49-F238E27FC236}">
                  <a16:creationId xmlns:a16="http://schemas.microsoft.com/office/drawing/2014/main" id="{A58A940E-8841-9C4E-1761-076E6506585F}"/>
                </a:ext>
              </a:extLst>
            </p:cNvPr>
            <p:cNvSpPr>
              <a:spLocks/>
            </p:cNvSpPr>
            <p:nvPr/>
          </p:nvSpPr>
          <p:spPr bwMode="auto">
            <a:xfrm>
              <a:off x="4634881" y="2122092"/>
              <a:ext cx="413262" cy="150277"/>
            </a:xfrm>
            <a:custGeom>
              <a:avLst/>
              <a:gdLst>
                <a:gd name="T0" fmla="*/ 239 w 253"/>
                <a:gd name="T1" fmla="*/ 0 h 92"/>
                <a:gd name="T2" fmla="*/ 0 w 253"/>
                <a:gd name="T3" fmla="*/ 0 h 92"/>
                <a:gd name="T4" fmla="*/ 14 w 253"/>
                <a:gd name="T5" fmla="*/ 92 h 92"/>
                <a:gd name="T6" fmla="*/ 253 w 253"/>
                <a:gd name="T7" fmla="*/ 92 h 92"/>
                <a:gd name="T8" fmla="*/ 239 w 253"/>
                <a:gd name="T9" fmla="*/ 0 h 92"/>
              </a:gdLst>
              <a:ahLst/>
              <a:cxnLst>
                <a:cxn ang="0">
                  <a:pos x="T0" y="T1"/>
                </a:cxn>
                <a:cxn ang="0">
                  <a:pos x="T2" y="T3"/>
                </a:cxn>
                <a:cxn ang="0">
                  <a:pos x="T4" y="T5"/>
                </a:cxn>
                <a:cxn ang="0">
                  <a:pos x="T6" y="T7"/>
                </a:cxn>
                <a:cxn ang="0">
                  <a:pos x="T8" y="T9"/>
                </a:cxn>
              </a:cxnLst>
              <a:rect l="0" t="0" r="r" b="b"/>
              <a:pathLst>
                <a:path w="253" h="92">
                  <a:moveTo>
                    <a:pt x="239" y="0"/>
                  </a:moveTo>
                  <a:lnTo>
                    <a:pt x="0" y="0"/>
                  </a:lnTo>
                  <a:lnTo>
                    <a:pt x="14" y="92"/>
                  </a:lnTo>
                  <a:lnTo>
                    <a:pt x="253" y="92"/>
                  </a:lnTo>
                  <a:lnTo>
                    <a:pt x="239" y="0"/>
                  </a:lnTo>
                  <a:close/>
                </a:path>
              </a:pathLst>
            </a:custGeom>
            <a:noFill/>
            <a:ln w="19050" cap="flat">
              <a:solidFill>
                <a:srgbClr val="3F3F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34" name="Freeform 123">
              <a:extLst>
                <a:ext uri="{FF2B5EF4-FFF2-40B4-BE49-F238E27FC236}">
                  <a16:creationId xmlns:a16="http://schemas.microsoft.com/office/drawing/2014/main" id="{AB7EF84F-0646-536D-2D65-BB944520F663}"/>
                </a:ext>
              </a:extLst>
            </p:cNvPr>
            <p:cNvSpPr>
              <a:spLocks/>
            </p:cNvSpPr>
            <p:nvPr/>
          </p:nvSpPr>
          <p:spPr bwMode="auto">
            <a:xfrm>
              <a:off x="4634881" y="2272369"/>
              <a:ext cx="413262" cy="150277"/>
            </a:xfrm>
            <a:custGeom>
              <a:avLst/>
              <a:gdLst>
                <a:gd name="T0" fmla="*/ 239 w 253"/>
                <a:gd name="T1" fmla="*/ 92 h 92"/>
                <a:gd name="T2" fmla="*/ 0 w 253"/>
                <a:gd name="T3" fmla="*/ 92 h 92"/>
                <a:gd name="T4" fmla="*/ 14 w 253"/>
                <a:gd name="T5" fmla="*/ 0 h 92"/>
                <a:gd name="T6" fmla="*/ 253 w 253"/>
                <a:gd name="T7" fmla="*/ 0 h 92"/>
                <a:gd name="T8" fmla="*/ 239 w 253"/>
                <a:gd name="T9" fmla="*/ 92 h 92"/>
              </a:gdLst>
              <a:ahLst/>
              <a:cxnLst>
                <a:cxn ang="0">
                  <a:pos x="T0" y="T1"/>
                </a:cxn>
                <a:cxn ang="0">
                  <a:pos x="T2" y="T3"/>
                </a:cxn>
                <a:cxn ang="0">
                  <a:pos x="T4" y="T5"/>
                </a:cxn>
                <a:cxn ang="0">
                  <a:pos x="T6" y="T7"/>
                </a:cxn>
                <a:cxn ang="0">
                  <a:pos x="T8" y="T9"/>
                </a:cxn>
              </a:cxnLst>
              <a:rect l="0" t="0" r="r" b="b"/>
              <a:pathLst>
                <a:path w="253" h="92">
                  <a:moveTo>
                    <a:pt x="239" y="92"/>
                  </a:moveTo>
                  <a:lnTo>
                    <a:pt x="0" y="92"/>
                  </a:lnTo>
                  <a:lnTo>
                    <a:pt x="14" y="0"/>
                  </a:lnTo>
                  <a:lnTo>
                    <a:pt x="253" y="0"/>
                  </a:lnTo>
                  <a:lnTo>
                    <a:pt x="239" y="92"/>
                  </a:lnTo>
                  <a:close/>
                </a:path>
              </a:pathLst>
            </a:custGeom>
            <a:noFill/>
            <a:ln w="19050" cap="flat">
              <a:solidFill>
                <a:srgbClr val="3F3F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35" name="Rectangle 124">
              <a:extLst>
                <a:ext uri="{FF2B5EF4-FFF2-40B4-BE49-F238E27FC236}">
                  <a16:creationId xmlns:a16="http://schemas.microsoft.com/office/drawing/2014/main" id="{1423165B-F0E1-9268-300D-D3495E87E78E}"/>
                </a:ext>
              </a:extLst>
            </p:cNvPr>
            <p:cNvSpPr>
              <a:spLocks noChangeArrowheads="1"/>
            </p:cNvSpPr>
            <p:nvPr/>
          </p:nvSpPr>
          <p:spPr bwMode="auto">
            <a:xfrm>
              <a:off x="4099111" y="1971815"/>
              <a:ext cx="460632" cy="457365"/>
            </a:xfrm>
            <a:prstGeom prst="rect">
              <a:avLst/>
            </a:prstGeom>
            <a:solidFill>
              <a:srgbClr val="6A6A6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6" name="Rectangle 125">
              <a:extLst>
                <a:ext uri="{FF2B5EF4-FFF2-40B4-BE49-F238E27FC236}">
                  <a16:creationId xmlns:a16="http://schemas.microsoft.com/office/drawing/2014/main" id="{F135562A-EC75-29C8-4FE5-63FCF5BB900F}"/>
                </a:ext>
              </a:extLst>
            </p:cNvPr>
            <p:cNvSpPr>
              <a:spLocks noChangeArrowheads="1"/>
            </p:cNvSpPr>
            <p:nvPr/>
          </p:nvSpPr>
          <p:spPr bwMode="auto">
            <a:xfrm>
              <a:off x="4099111" y="1971815"/>
              <a:ext cx="460632" cy="457365"/>
            </a:xfrm>
            <a:prstGeom prst="rect">
              <a:avLst/>
            </a:prstGeom>
            <a:noFill/>
            <a:ln w="19050" cap="flat">
              <a:solidFill>
                <a:srgbClr val="3F3F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37" name="Oval 126">
              <a:extLst>
                <a:ext uri="{FF2B5EF4-FFF2-40B4-BE49-F238E27FC236}">
                  <a16:creationId xmlns:a16="http://schemas.microsoft.com/office/drawing/2014/main" id="{5DEBF7A9-FED6-5212-6D27-E21DEB5DF92C}"/>
                </a:ext>
              </a:extLst>
            </p:cNvPr>
            <p:cNvSpPr>
              <a:spLocks noChangeArrowheads="1"/>
            </p:cNvSpPr>
            <p:nvPr/>
          </p:nvSpPr>
          <p:spPr bwMode="auto">
            <a:xfrm>
              <a:off x="4884798" y="1024417"/>
              <a:ext cx="88206" cy="88206"/>
            </a:xfrm>
            <a:prstGeom prst="ellipse">
              <a:avLst/>
            </a:prstGeom>
            <a:solidFill>
              <a:srgbClr val="D5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8" name="Group 7">
            <a:extLst>
              <a:ext uri="{FF2B5EF4-FFF2-40B4-BE49-F238E27FC236}">
                <a16:creationId xmlns:a16="http://schemas.microsoft.com/office/drawing/2014/main" id="{253075FE-379E-4CA5-9A67-41D6A67F56BE}"/>
              </a:ext>
            </a:extLst>
          </p:cNvPr>
          <p:cNvGrpSpPr/>
          <p:nvPr userDrawn="1"/>
        </p:nvGrpSpPr>
        <p:grpSpPr>
          <a:xfrm>
            <a:off x="1053957" y="639916"/>
            <a:ext cx="1187593" cy="199839"/>
            <a:chOff x="1053957" y="639916"/>
            <a:chExt cx="1187593" cy="199839"/>
          </a:xfrm>
        </p:grpSpPr>
        <p:sp>
          <p:nvSpPr>
            <p:cNvPr id="21" name="Freeform 6">
              <a:extLst>
                <a:ext uri="{FF2B5EF4-FFF2-40B4-BE49-F238E27FC236}">
                  <a16:creationId xmlns:a16="http://schemas.microsoft.com/office/drawing/2014/main" id="{C9E7198D-794F-4776-B172-B716FF5F204E}"/>
                </a:ext>
              </a:extLst>
            </p:cNvPr>
            <p:cNvSpPr>
              <a:spLocks noEditPoints="1"/>
            </p:cNvSpPr>
            <p:nvPr/>
          </p:nvSpPr>
          <p:spPr bwMode="auto">
            <a:xfrm>
              <a:off x="1053957" y="643038"/>
              <a:ext cx="513132" cy="196717"/>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90 h 138"/>
                <a:gd name="T16" fmla="*/ 35 w 361"/>
                <a:gd name="T17" fmla="*/ 56 h 138"/>
                <a:gd name="T18" fmla="*/ 13 w 361"/>
                <a:gd name="T19" fmla="*/ 90 h 138"/>
                <a:gd name="T20" fmla="*/ 95 w 361"/>
                <a:gd name="T21" fmla="*/ 73 h 138"/>
                <a:gd name="T22" fmla="*/ 82 w 361"/>
                <a:gd name="T23" fmla="*/ 101 h 138"/>
                <a:gd name="T24" fmla="*/ 95 w 361"/>
                <a:gd name="T25" fmla="*/ 36 h 138"/>
                <a:gd name="T26" fmla="*/ 117 w 361"/>
                <a:gd name="T27" fmla="*/ 35 h 138"/>
                <a:gd name="T28" fmla="*/ 123 w 361"/>
                <a:gd name="T29" fmla="*/ 47 h 138"/>
                <a:gd name="T30" fmla="*/ 139 w 361"/>
                <a:gd name="T31" fmla="*/ 1 h 138"/>
                <a:gd name="T32" fmla="*/ 139 w 361"/>
                <a:gd name="T33" fmla="*/ 21 h 138"/>
                <a:gd name="T34" fmla="*/ 139 w 361"/>
                <a:gd name="T35" fmla="*/ 1 h 138"/>
                <a:gd name="T36" fmla="*/ 146 w 361"/>
                <a:gd name="T37" fmla="*/ 101 h 138"/>
                <a:gd name="T38" fmla="*/ 133 w 361"/>
                <a:gd name="T39" fmla="*/ 36 h 138"/>
                <a:gd name="T40" fmla="*/ 194 w 361"/>
                <a:gd name="T41" fmla="*/ 138 h 138"/>
                <a:gd name="T42" fmla="*/ 173 w 361"/>
                <a:gd name="T43" fmla="*/ 110 h 138"/>
                <a:gd name="T44" fmla="*/ 216 w 361"/>
                <a:gd name="T45" fmla="*/ 106 h 138"/>
                <a:gd name="T46" fmla="*/ 193 w 361"/>
                <a:gd name="T47" fmla="*/ 103 h 138"/>
                <a:gd name="T48" fmla="*/ 193 w 361"/>
                <a:gd name="T49" fmla="*/ 34 h 138"/>
                <a:gd name="T50" fmla="*/ 216 w 361"/>
                <a:gd name="T51" fmla="*/ 36 h 138"/>
                <a:gd name="T52" fmla="*/ 229 w 361"/>
                <a:gd name="T53" fmla="*/ 106 h 138"/>
                <a:gd name="T54" fmla="*/ 172 w 361"/>
                <a:gd name="T55" fmla="*/ 69 h 138"/>
                <a:gd name="T56" fmla="*/ 216 w 361"/>
                <a:gd name="T57" fmla="*/ 69 h 138"/>
                <a:gd name="T58" fmla="*/ 172 w 361"/>
                <a:gd name="T59" fmla="*/ 69 h 138"/>
                <a:gd name="T60" fmla="*/ 260 w 361"/>
                <a:gd name="T61" fmla="*/ 47 h 138"/>
                <a:gd name="T62" fmla="*/ 303 w 361"/>
                <a:gd name="T63" fmla="*/ 43 h 138"/>
                <a:gd name="T64" fmla="*/ 308 w 361"/>
                <a:gd name="T65" fmla="*/ 101 h 138"/>
                <a:gd name="T66" fmla="*/ 295 w 361"/>
                <a:gd name="T67" fmla="*/ 67 h 138"/>
                <a:gd name="T68" fmla="*/ 260 w 361"/>
                <a:gd name="T69" fmla="*/ 68 h 138"/>
                <a:gd name="T70" fmla="*/ 248 w 361"/>
                <a:gd name="T71" fmla="*/ 101 h 138"/>
                <a:gd name="T72" fmla="*/ 260 w 361"/>
                <a:gd name="T73" fmla="*/ 0 h 138"/>
                <a:gd name="T74" fmla="*/ 329 w 361"/>
                <a:gd name="T75" fmla="*/ 79 h 138"/>
                <a:gd name="T76" fmla="*/ 317 w 361"/>
                <a:gd name="T77" fmla="*/ 46 h 138"/>
                <a:gd name="T78" fmla="*/ 329 w 361"/>
                <a:gd name="T79" fmla="*/ 36 h 138"/>
                <a:gd name="T80" fmla="*/ 342 w 361"/>
                <a:gd name="T81" fmla="*/ 14 h 138"/>
                <a:gd name="T82" fmla="*/ 359 w 361"/>
                <a:gd name="T83" fmla="*/ 36 h 138"/>
                <a:gd name="T84" fmla="*/ 342 w 361"/>
                <a:gd name="T85" fmla="*/ 46 h 138"/>
                <a:gd name="T86" fmla="*/ 353 w 361"/>
                <a:gd name="T87" fmla="*/ 91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6"/>
                    <a:pt x="65" y="27"/>
                  </a:cubicBezTo>
                  <a:cubicBezTo>
                    <a:pt x="65" y="40"/>
                    <a:pt x="56" y="48"/>
                    <a:pt x="47" y="50"/>
                  </a:cubicBezTo>
                  <a:cubicBezTo>
                    <a:pt x="55" y="51"/>
                    <a:pt x="66" y="59"/>
                    <a:pt x="66" y="73"/>
                  </a:cubicBezTo>
                  <a:cubicBezTo>
                    <a:pt x="66" y="85"/>
                    <a:pt x="59" y="101"/>
                    <a:pt x="34" y="101"/>
                  </a:cubicBezTo>
                  <a:cubicBezTo>
                    <a:pt x="0" y="101"/>
                    <a:pt x="0" y="101"/>
                    <a:pt x="0" y="101"/>
                  </a:cubicBezTo>
                  <a:cubicBezTo>
                    <a:pt x="0" y="0"/>
                    <a:pt x="0" y="0"/>
                    <a:pt x="0" y="0"/>
                  </a:cubicBezTo>
                  <a:lnTo>
                    <a:pt x="34" y="0"/>
                  </a:lnTo>
                  <a:close/>
                  <a:moveTo>
                    <a:pt x="52" y="28"/>
                  </a:moveTo>
                  <a:cubicBezTo>
                    <a:pt x="52" y="22"/>
                    <a:pt x="48" y="12"/>
                    <a:pt x="34" y="12"/>
                  </a:cubicBezTo>
                  <a:cubicBezTo>
                    <a:pt x="13" y="12"/>
                    <a:pt x="13" y="12"/>
                    <a:pt x="13" y="12"/>
                  </a:cubicBezTo>
                  <a:cubicBezTo>
                    <a:pt x="13" y="44"/>
                    <a:pt x="13" y="44"/>
                    <a:pt x="13" y="44"/>
                  </a:cubicBezTo>
                  <a:cubicBezTo>
                    <a:pt x="34" y="44"/>
                    <a:pt x="34" y="44"/>
                    <a:pt x="34" y="44"/>
                  </a:cubicBezTo>
                  <a:cubicBezTo>
                    <a:pt x="48" y="44"/>
                    <a:pt x="52" y="35"/>
                    <a:pt x="52" y="28"/>
                  </a:cubicBezTo>
                  <a:close/>
                  <a:moveTo>
                    <a:pt x="13" y="90"/>
                  </a:moveTo>
                  <a:cubicBezTo>
                    <a:pt x="35" y="90"/>
                    <a:pt x="35" y="90"/>
                    <a:pt x="35" y="90"/>
                  </a:cubicBezTo>
                  <a:cubicBezTo>
                    <a:pt x="48" y="90"/>
                    <a:pt x="52" y="81"/>
                    <a:pt x="52" y="73"/>
                  </a:cubicBezTo>
                  <a:cubicBezTo>
                    <a:pt x="52" y="66"/>
                    <a:pt x="48" y="56"/>
                    <a:pt x="35" y="56"/>
                  </a:cubicBezTo>
                  <a:cubicBezTo>
                    <a:pt x="13" y="56"/>
                    <a:pt x="13" y="56"/>
                    <a:pt x="13" y="56"/>
                  </a:cubicBezTo>
                  <a:lnTo>
                    <a:pt x="13" y="90"/>
                  </a:lnTo>
                  <a:close/>
                  <a:moveTo>
                    <a:pt x="117" y="47"/>
                  </a:moveTo>
                  <a:cubicBezTo>
                    <a:pt x="102" y="47"/>
                    <a:pt x="95" y="57"/>
                    <a:pt x="95" y="73"/>
                  </a:cubicBezTo>
                  <a:cubicBezTo>
                    <a:pt x="95" y="101"/>
                    <a:pt x="95" y="101"/>
                    <a:pt x="95" y="101"/>
                  </a:cubicBezTo>
                  <a:cubicBezTo>
                    <a:pt x="82" y="101"/>
                    <a:pt x="82" y="101"/>
                    <a:pt x="82" y="101"/>
                  </a:cubicBezTo>
                  <a:cubicBezTo>
                    <a:pt x="82" y="36"/>
                    <a:pt x="82" y="36"/>
                    <a:pt x="82" y="36"/>
                  </a:cubicBezTo>
                  <a:cubicBezTo>
                    <a:pt x="95" y="36"/>
                    <a:pt x="95" y="36"/>
                    <a:pt x="95" y="36"/>
                  </a:cubicBezTo>
                  <a:cubicBezTo>
                    <a:pt x="95" y="49"/>
                    <a:pt x="95" y="49"/>
                    <a:pt x="95" y="49"/>
                  </a:cubicBezTo>
                  <a:cubicBezTo>
                    <a:pt x="98" y="40"/>
                    <a:pt x="108" y="35"/>
                    <a:pt x="117" y="35"/>
                  </a:cubicBezTo>
                  <a:cubicBezTo>
                    <a:pt x="119" y="35"/>
                    <a:pt x="121" y="35"/>
                    <a:pt x="123" y="36"/>
                  </a:cubicBezTo>
                  <a:cubicBezTo>
                    <a:pt x="123" y="47"/>
                    <a:pt x="123" y="47"/>
                    <a:pt x="123" y="47"/>
                  </a:cubicBezTo>
                  <a:cubicBezTo>
                    <a:pt x="120" y="47"/>
                    <a:pt x="119" y="47"/>
                    <a:pt x="117" y="47"/>
                  </a:cubicBezTo>
                  <a:close/>
                  <a:moveTo>
                    <a:pt x="139" y="1"/>
                  </a:moveTo>
                  <a:cubicBezTo>
                    <a:pt x="145" y="1"/>
                    <a:pt x="149" y="5"/>
                    <a:pt x="149" y="11"/>
                  </a:cubicBezTo>
                  <a:cubicBezTo>
                    <a:pt x="149" y="17"/>
                    <a:pt x="145" y="21"/>
                    <a:pt x="139" y="21"/>
                  </a:cubicBezTo>
                  <a:cubicBezTo>
                    <a:pt x="134" y="21"/>
                    <a:pt x="129" y="17"/>
                    <a:pt x="129" y="11"/>
                  </a:cubicBezTo>
                  <a:cubicBezTo>
                    <a:pt x="129" y="5"/>
                    <a:pt x="134" y="1"/>
                    <a:pt x="139" y="1"/>
                  </a:cubicBezTo>
                  <a:close/>
                  <a:moveTo>
                    <a:pt x="146" y="36"/>
                  </a:moveTo>
                  <a:cubicBezTo>
                    <a:pt x="146" y="101"/>
                    <a:pt x="146" y="101"/>
                    <a:pt x="146" y="101"/>
                  </a:cubicBezTo>
                  <a:cubicBezTo>
                    <a:pt x="133" y="101"/>
                    <a:pt x="133" y="101"/>
                    <a:pt x="133" y="101"/>
                  </a:cubicBezTo>
                  <a:cubicBezTo>
                    <a:pt x="133" y="36"/>
                    <a:pt x="133" y="36"/>
                    <a:pt x="133" y="36"/>
                  </a:cubicBezTo>
                  <a:lnTo>
                    <a:pt x="146" y="36"/>
                  </a:lnTo>
                  <a:close/>
                  <a:moveTo>
                    <a:pt x="194" y="138"/>
                  </a:moveTo>
                  <a:cubicBezTo>
                    <a:pt x="171" y="138"/>
                    <a:pt x="161" y="125"/>
                    <a:pt x="160" y="110"/>
                  </a:cubicBezTo>
                  <a:cubicBezTo>
                    <a:pt x="173" y="110"/>
                    <a:pt x="173" y="110"/>
                    <a:pt x="173" y="110"/>
                  </a:cubicBezTo>
                  <a:cubicBezTo>
                    <a:pt x="174" y="119"/>
                    <a:pt x="180" y="127"/>
                    <a:pt x="194" y="127"/>
                  </a:cubicBezTo>
                  <a:cubicBezTo>
                    <a:pt x="208" y="127"/>
                    <a:pt x="216" y="121"/>
                    <a:pt x="216" y="106"/>
                  </a:cubicBezTo>
                  <a:cubicBezTo>
                    <a:pt x="216" y="90"/>
                    <a:pt x="216" y="90"/>
                    <a:pt x="216" y="90"/>
                  </a:cubicBezTo>
                  <a:cubicBezTo>
                    <a:pt x="212" y="98"/>
                    <a:pt x="203" y="103"/>
                    <a:pt x="193" y="103"/>
                  </a:cubicBezTo>
                  <a:cubicBezTo>
                    <a:pt x="173" y="103"/>
                    <a:pt x="160" y="87"/>
                    <a:pt x="160" y="69"/>
                  </a:cubicBezTo>
                  <a:cubicBezTo>
                    <a:pt x="160" y="50"/>
                    <a:pt x="173" y="34"/>
                    <a:pt x="193" y="34"/>
                  </a:cubicBezTo>
                  <a:cubicBezTo>
                    <a:pt x="203" y="34"/>
                    <a:pt x="212" y="39"/>
                    <a:pt x="216" y="47"/>
                  </a:cubicBezTo>
                  <a:cubicBezTo>
                    <a:pt x="216" y="36"/>
                    <a:pt x="216" y="36"/>
                    <a:pt x="216" y="36"/>
                  </a:cubicBezTo>
                  <a:cubicBezTo>
                    <a:pt x="229" y="36"/>
                    <a:pt x="229" y="36"/>
                    <a:pt x="229" y="36"/>
                  </a:cubicBezTo>
                  <a:cubicBezTo>
                    <a:pt x="229" y="106"/>
                    <a:pt x="229" y="106"/>
                    <a:pt x="229" y="106"/>
                  </a:cubicBezTo>
                  <a:cubicBezTo>
                    <a:pt x="229" y="129"/>
                    <a:pt x="215" y="138"/>
                    <a:pt x="194" y="138"/>
                  </a:cubicBezTo>
                  <a:close/>
                  <a:moveTo>
                    <a:pt x="172" y="69"/>
                  </a:moveTo>
                  <a:cubicBezTo>
                    <a:pt x="172" y="81"/>
                    <a:pt x="181" y="92"/>
                    <a:pt x="194" y="92"/>
                  </a:cubicBezTo>
                  <a:cubicBezTo>
                    <a:pt x="207" y="92"/>
                    <a:pt x="216" y="81"/>
                    <a:pt x="216" y="69"/>
                  </a:cubicBezTo>
                  <a:cubicBezTo>
                    <a:pt x="216" y="56"/>
                    <a:pt x="207" y="45"/>
                    <a:pt x="194" y="45"/>
                  </a:cubicBezTo>
                  <a:cubicBezTo>
                    <a:pt x="181" y="45"/>
                    <a:pt x="172" y="56"/>
                    <a:pt x="172" y="69"/>
                  </a:cubicBezTo>
                  <a:close/>
                  <a:moveTo>
                    <a:pt x="260" y="0"/>
                  </a:moveTo>
                  <a:cubicBezTo>
                    <a:pt x="260" y="47"/>
                    <a:pt x="260" y="47"/>
                    <a:pt x="260" y="47"/>
                  </a:cubicBezTo>
                  <a:cubicBezTo>
                    <a:pt x="264" y="39"/>
                    <a:pt x="272" y="34"/>
                    <a:pt x="283" y="34"/>
                  </a:cubicBezTo>
                  <a:cubicBezTo>
                    <a:pt x="292" y="34"/>
                    <a:pt x="299" y="37"/>
                    <a:pt x="303" y="43"/>
                  </a:cubicBezTo>
                  <a:cubicBezTo>
                    <a:pt x="306" y="48"/>
                    <a:pt x="308" y="53"/>
                    <a:pt x="308" y="63"/>
                  </a:cubicBezTo>
                  <a:cubicBezTo>
                    <a:pt x="308" y="101"/>
                    <a:pt x="308" y="101"/>
                    <a:pt x="308" y="101"/>
                  </a:cubicBezTo>
                  <a:cubicBezTo>
                    <a:pt x="295" y="101"/>
                    <a:pt x="295" y="101"/>
                    <a:pt x="295" y="101"/>
                  </a:cubicBezTo>
                  <a:cubicBezTo>
                    <a:pt x="295" y="67"/>
                    <a:pt x="295" y="67"/>
                    <a:pt x="295" y="67"/>
                  </a:cubicBezTo>
                  <a:cubicBezTo>
                    <a:pt x="295" y="54"/>
                    <a:pt x="291" y="45"/>
                    <a:pt x="279" y="45"/>
                  </a:cubicBezTo>
                  <a:cubicBezTo>
                    <a:pt x="266" y="45"/>
                    <a:pt x="260" y="56"/>
                    <a:pt x="260" y="68"/>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1"/>
                    <a:pt x="329" y="79"/>
                  </a:cubicBezTo>
                  <a:cubicBezTo>
                    <a:pt x="329" y="46"/>
                    <a:pt x="329" y="46"/>
                    <a:pt x="329" y="46"/>
                  </a:cubicBezTo>
                  <a:cubicBezTo>
                    <a:pt x="317" y="46"/>
                    <a:pt x="317" y="46"/>
                    <a:pt x="317" y="46"/>
                  </a:cubicBezTo>
                  <a:cubicBezTo>
                    <a:pt x="317" y="36"/>
                    <a:pt x="317" y="36"/>
                    <a:pt x="317" y="36"/>
                  </a:cubicBezTo>
                  <a:cubicBezTo>
                    <a:pt x="329" y="36"/>
                    <a:pt x="329" y="36"/>
                    <a:pt x="329" y="36"/>
                  </a:cubicBezTo>
                  <a:cubicBezTo>
                    <a:pt x="329" y="14"/>
                    <a:pt x="329" y="14"/>
                    <a:pt x="329" y="14"/>
                  </a:cubicBezTo>
                  <a:cubicBezTo>
                    <a:pt x="342" y="14"/>
                    <a:pt x="342" y="14"/>
                    <a:pt x="342" y="14"/>
                  </a:cubicBezTo>
                  <a:cubicBezTo>
                    <a:pt x="342" y="36"/>
                    <a:pt x="342" y="36"/>
                    <a:pt x="342" y="36"/>
                  </a:cubicBezTo>
                  <a:cubicBezTo>
                    <a:pt x="359" y="36"/>
                    <a:pt x="359" y="36"/>
                    <a:pt x="359" y="36"/>
                  </a:cubicBezTo>
                  <a:cubicBezTo>
                    <a:pt x="359" y="46"/>
                    <a:pt x="359" y="46"/>
                    <a:pt x="359" y="46"/>
                  </a:cubicBezTo>
                  <a:cubicBezTo>
                    <a:pt x="342" y="46"/>
                    <a:pt x="342" y="46"/>
                    <a:pt x="342" y="46"/>
                  </a:cubicBezTo>
                  <a:cubicBezTo>
                    <a:pt x="342" y="77"/>
                    <a:pt x="342" y="77"/>
                    <a:pt x="342" y="77"/>
                  </a:cubicBezTo>
                  <a:cubicBezTo>
                    <a:pt x="342" y="89"/>
                    <a:pt x="346" y="91"/>
                    <a:pt x="353" y="91"/>
                  </a:cubicBezTo>
                  <a:cubicBezTo>
                    <a:pt x="356" y="91"/>
                    <a:pt x="359" y="91"/>
                    <a:pt x="361" y="90"/>
                  </a:cubicBezTo>
                  <a:cubicBezTo>
                    <a:pt x="361" y="101"/>
                    <a:pt x="361" y="101"/>
                    <a:pt x="361" y="101"/>
                  </a:cubicBezTo>
                  <a:cubicBezTo>
                    <a:pt x="359" y="102"/>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7">
              <a:extLst>
                <a:ext uri="{FF2B5EF4-FFF2-40B4-BE49-F238E27FC236}">
                  <a16:creationId xmlns:a16="http://schemas.microsoft.com/office/drawing/2014/main" id="{981269C4-2A88-4F00-A349-2746B312E212}"/>
                </a:ext>
              </a:extLst>
            </p:cNvPr>
            <p:cNvSpPr>
              <a:spLocks noEditPoints="1"/>
            </p:cNvSpPr>
            <p:nvPr/>
          </p:nvSpPr>
          <p:spPr bwMode="auto">
            <a:xfrm>
              <a:off x="1584783" y="639916"/>
              <a:ext cx="656767" cy="150921"/>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5 h 106"/>
                <a:gd name="T14" fmla="*/ 95 w 463"/>
                <a:gd name="T15" fmla="*/ 70 h 106"/>
                <a:gd name="T16" fmla="*/ 150 w 463"/>
                <a:gd name="T17" fmla="*/ 94 h 106"/>
                <a:gd name="T18" fmla="*/ 166 w 463"/>
                <a:gd name="T19" fmla="*/ 103 h 106"/>
                <a:gd name="T20" fmla="*/ 131 w 463"/>
                <a:gd name="T21" fmla="*/ 91 h 106"/>
                <a:gd name="T22" fmla="*/ 131 w 463"/>
                <a:gd name="T23" fmla="*/ 48 h 106"/>
                <a:gd name="T24" fmla="*/ 131 w 463"/>
                <a:gd name="T25" fmla="*/ 91 h 106"/>
                <a:gd name="T26" fmla="*/ 227 w 463"/>
                <a:gd name="T27" fmla="*/ 36 h 106"/>
                <a:gd name="T28" fmla="*/ 200 w 463"/>
                <a:gd name="T29" fmla="*/ 47 h 106"/>
                <a:gd name="T30" fmla="*/ 184 w 463"/>
                <a:gd name="T31" fmla="*/ 36 h 106"/>
                <a:gd name="T32" fmla="*/ 200 w 463"/>
                <a:gd name="T33" fmla="*/ 103 h 106"/>
                <a:gd name="T34" fmla="*/ 221 w 463"/>
                <a:gd name="T35" fmla="*/ 50 h 106"/>
                <a:gd name="T36" fmla="*/ 252 w 463"/>
                <a:gd name="T37" fmla="*/ 103 h 106"/>
                <a:gd name="T38" fmla="*/ 273 w 463"/>
                <a:gd name="T39" fmla="*/ 105 h 106"/>
                <a:gd name="T40" fmla="*/ 273 w 463"/>
                <a:gd name="T41" fmla="*/ 34 h 106"/>
                <a:gd name="T42" fmla="*/ 252 w 463"/>
                <a:gd name="T43" fmla="*/ 2 h 106"/>
                <a:gd name="T44" fmla="*/ 236 w 463"/>
                <a:gd name="T45" fmla="*/ 103 h 106"/>
                <a:gd name="T46" fmla="*/ 272 w 463"/>
                <a:gd name="T47" fmla="*/ 91 h 106"/>
                <a:gd name="T48" fmla="*/ 272 w 463"/>
                <a:gd name="T49" fmla="*/ 48 h 106"/>
                <a:gd name="T50" fmla="*/ 272 w 463"/>
                <a:gd name="T51" fmla="*/ 91 h 106"/>
                <a:gd name="T52" fmla="*/ 388 w 463"/>
                <a:gd name="T53" fmla="*/ 70 h 106"/>
                <a:gd name="T54" fmla="*/ 317 w 463"/>
                <a:gd name="T55" fmla="*/ 70 h 106"/>
                <a:gd name="T56" fmla="*/ 352 w 463"/>
                <a:gd name="T57" fmla="*/ 91 h 106"/>
                <a:gd name="T58" fmla="*/ 352 w 463"/>
                <a:gd name="T59" fmla="*/ 48 h 106"/>
                <a:gd name="T60" fmla="*/ 352 w 463"/>
                <a:gd name="T61" fmla="*/ 91 h 106"/>
                <a:gd name="T62" fmla="*/ 401 w 463"/>
                <a:gd name="T63" fmla="*/ 103 h 106"/>
                <a:gd name="T64" fmla="*/ 417 w 463"/>
                <a:gd name="T65" fmla="*/ 69 h 106"/>
                <a:gd name="T66" fmla="*/ 448 w 463"/>
                <a:gd name="T67" fmla="*/ 69 h 106"/>
                <a:gd name="T68" fmla="*/ 463 w 463"/>
                <a:gd name="T69" fmla="*/ 103 h 106"/>
                <a:gd name="T70" fmla="*/ 459 w 463"/>
                <a:gd name="T71" fmla="*/ 43 h 106"/>
                <a:gd name="T72" fmla="*/ 417 w 463"/>
                <a:gd name="T73" fmla="*/ 45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0"/>
                    <a:pt x="68" y="106"/>
                    <a:pt x="53" y="106"/>
                  </a:cubicBezTo>
                  <a:cubicBezTo>
                    <a:pt x="20" y="106"/>
                    <a:pt x="0" y="81"/>
                    <a:pt x="0" y="53"/>
                  </a:cubicBezTo>
                  <a:cubicBezTo>
                    <a:pt x="0" y="25"/>
                    <a:pt x="19" y="0"/>
                    <a:pt x="51" y="0"/>
                  </a:cubicBezTo>
                  <a:cubicBezTo>
                    <a:pt x="68" y="0"/>
                    <a:pt x="81" y="5"/>
                    <a:pt x="89" y="14"/>
                  </a:cubicBezTo>
                  <a:cubicBezTo>
                    <a:pt x="77" y="26"/>
                    <a:pt x="77" y="26"/>
                    <a:pt x="77" y="26"/>
                  </a:cubicBezTo>
                  <a:cubicBezTo>
                    <a:pt x="72" y="19"/>
                    <a:pt x="64" y="15"/>
                    <a:pt x="53" y="15"/>
                  </a:cubicBezTo>
                  <a:cubicBezTo>
                    <a:pt x="30" y="15"/>
                    <a:pt x="17" y="33"/>
                    <a:pt x="17" y="53"/>
                  </a:cubicBezTo>
                  <a:cubicBezTo>
                    <a:pt x="17" y="73"/>
                    <a:pt x="30" y="91"/>
                    <a:pt x="55" y="91"/>
                  </a:cubicBezTo>
                  <a:cubicBezTo>
                    <a:pt x="63" y="91"/>
                    <a:pt x="72" y="87"/>
                    <a:pt x="77" y="80"/>
                  </a:cubicBezTo>
                  <a:lnTo>
                    <a:pt x="89" y="92"/>
                  </a:lnTo>
                  <a:close/>
                  <a:moveTo>
                    <a:pt x="166" y="36"/>
                  </a:moveTo>
                  <a:cubicBezTo>
                    <a:pt x="150" y="36"/>
                    <a:pt x="150" y="36"/>
                    <a:pt x="150" y="36"/>
                  </a:cubicBezTo>
                  <a:cubicBezTo>
                    <a:pt x="150" y="45"/>
                    <a:pt x="150" y="45"/>
                    <a:pt x="150" y="45"/>
                  </a:cubicBezTo>
                  <a:cubicBezTo>
                    <a:pt x="146" y="38"/>
                    <a:pt x="138" y="34"/>
                    <a:pt x="130" y="34"/>
                  </a:cubicBezTo>
                  <a:cubicBezTo>
                    <a:pt x="109" y="34"/>
                    <a:pt x="95" y="51"/>
                    <a:pt x="95" y="70"/>
                  </a:cubicBezTo>
                  <a:cubicBezTo>
                    <a:pt x="95" y="89"/>
                    <a:pt x="109" y="105"/>
                    <a:pt x="130" y="105"/>
                  </a:cubicBezTo>
                  <a:cubicBezTo>
                    <a:pt x="138" y="105"/>
                    <a:pt x="146" y="101"/>
                    <a:pt x="150" y="94"/>
                  </a:cubicBezTo>
                  <a:cubicBezTo>
                    <a:pt x="150" y="103"/>
                    <a:pt x="150" y="103"/>
                    <a:pt x="150" y="103"/>
                  </a:cubicBezTo>
                  <a:cubicBezTo>
                    <a:pt x="166" y="103"/>
                    <a:pt x="166" y="103"/>
                    <a:pt x="166" y="103"/>
                  </a:cubicBezTo>
                  <a:lnTo>
                    <a:pt x="166" y="36"/>
                  </a:lnTo>
                  <a:close/>
                  <a:moveTo>
                    <a:pt x="131" y="91"/>
                  </a:moveTo>
                  <a:cubicBezTo>
                    <a:pt x="119" y="91"/>
                    <a:pt x="111" y="81"/>
                    <a:pt x="111" y="70"/>
                  </a:cubicBezTo>
                  <a:cubicBezTo>
                    <a:pt x="111" y="58"/>
                    <a:pt x="119" y="48"/>
                    <a:pt x="131" y="48"/>
                  </a:cubicBezTo>
                  <a:cubicBezTo>
                    <a:pt x="142" y="48"/>
                    <a:pt x="150" y="58"/>
                    <a:pt x="150" y="70"/>
                  </a:cubicBezTo>
                  <a:cubicBezTo>
                    <a:pt x="150" y="81"/>
                    <a:pt x="142" y="91"/>
                    <a:pt x="131" y="91"/>
                  </a:cubicBezTo>
                  <a:close/>
                  <a:moveTo>
                    <a:pt x="227" y="51"/>
                  </a:moveTo>
                  <a:cubicBezTo>
                    <a:pt x="227" y="36"/>
                    <a:pt x="227" y="36"/>
                    <a:pt x="227" y="36"/>
                  </a:cubicBezTo>
                  <a:cubicBezTo>
                    <a:pt x="225" y="36"/>
                    <a:pt x="223" y="35"/>
                    <a:pt x="221" y="35"/>
                  </a:cubicBezTo>
                  <a:cubicBezTo>
                    <a:pt x="212" y="35"/>
                    <a:pt x="203" y="41"/>
                    <a:pt x="200" y="47"/>
                  </a:cubicBezTo>
                  <a:cubicBezTo>
                    <a:pt x="200" y="36"/>
                    <a:pt x="200" y="36"/>
                    <a:pt x="200" y="36"/>
                  </a:cubicBezTo>
                  <a:cubicBezTo>
                    <a:pt x="184" y="36"/>
                    <a:pt x="184" y="36"/>
                    <a:pt x="184" y="36"/>
                  </a:cubicBezTo>
                  <a:cubicBezTo>
                    <a:pt x="184" y="103"/>
                    <a:pt x="184" y="103"/>
                    <a:pt x="184" y="103"/>
                  </a:cubicBezTo>
                  <a:cubicBezTo>
                    <a:pt x="200" y="103"/>
                    <a:pt x="200" y="103"/>
                    <a:pt x="200" y="103"/>
                  </a:cubicBezTo>
                  <a:cubicBezTo>
                    <a:pt x="200" y="74"/>
                    <a:pt x="200" y="74"/>
                    <a:pt x="200" y="74"/>
                  </a:cubicBezTo>
                  <a:cubicBezTo>
                    <a:pt x="200" y="57"/>
                    <a:pt x="207" y="50"/>
                    <a:pt x="221" y="50"/>
                  </a:cubicBezTo>
                  <a:cubicBezTo>
                    <a:pt x="223" y="50"/>
                    <a:pt x="224" y="50"/>
                    <a:pt x="227" y="51"/>
                  </a:cubicBezTo>
                  <a:close/>
                  <a:moveTo>
                    <a:pt x="252" y="103"/>
                  </a:moveTo>
                  <a:cubicBezTo>
                    <a:pt x="252" y="94"/>
                    <a:pt x="252" y="94"/>
                    <a:pt x="252" y="94"/>
                  </a:cubicBezTo>
                  <a:cubicBezTo>
                    <a:pt x="256" y="101"/>
                    <a:pt x="265" y="105"/>
                    <a:pt x="273" y="105"/>
                  </a:cubicBezTo>
                  <a:cubicBezTo>
                    <a:pt x="293" y="105"/>
                    <a:pt x="307" y="89"/>
                    <a:pt x="307" y="70"/>
                  </a:cubicBezTo>
                  <a:cubicBezTo>
                    <a:pt x="307" y="51"/>
                    <a:pt x="293" y="34"/>
                    <a:pt x="273" y="34"/>
                  </a:cubicBezTo>
                  <a:cubicBezTo>
                    <a:pt x="265" y="34"/>
                    <a:pt x="256" y="38"/>
                    <a:pt x="252" y="45"/>
                  </a:cubicBezTo>
                  <a:cubicBezTo>
                    <a:pt x="252" y="2"/>
                    <a:pt x="252" y="2"/>
                    <a:pt x="252" y="2"/>
                  </a:cubicBezTo>
                  <a:cubicBezTo>
                    <a:pt x="236" y="2"/>
                    <a:pt x="236" y="2"/>
                    <a:pt x="236" y="2"/>
                  </a:cubicBezTo>
                  <a:cubicBezTo>
                    <a:pt x="236" y="103"/>
                    <a:pt x="236" y="103"/>
                    <a:pt x="236" y="103"/>
                  </a:cubicBezTo>
                  <a:lnTo>
                    <a:pt x="252" y="103"/>
                  </a:lnTo>
                  <a:close/>
                  <a:moveTo>
                    <a:pt x="272" y="91"/>
                  </a:moveTo>
                  <a:cubicBezTo>
                    <a:pt x="260" y="91"/>
                    <a:pt x="252" y="81"/>
                    <a:pt x="252" y="70"/>
                  </a:cubicBezTo>
                  <a:cubicBezTo>
                    <a:pt x="252" y="58"/>
                    <a:pt x="260" y="48"/>
                    <a:pt x="272" y="48"/>
                  </a:cubicBezTo>
                  <a:cubicBezTo>
                    <a:pt x="284" y="48"/>
                    <a:pt x="292" y="58"/>
                    <a:pt x="292" y="70"/>
                  </a:cubicBezTo>
                  <a:cubicBezTo>
                    <a:pt x="292" y="81"/>
                    <a:pt x="284" y="91"/>
                    <a:pt x="272" y="91"/>
                  </a:cubicBezTo>
                  <a:close/>
                  <a:moveTo>
                    <a:pt x="352" y="105"/>
                  </a:moveTo>
                  <a:cubicBezTo>
                    <a:pt x="373" y="105"/>
                    <a:pt x="388" y="89"/>
                    <a:pt x="388" y="70"/>
                  </a:cubicBezTo>
                  <a:cubicBezTo>
                    <a:pt x="388" y="51"/>
                    <a:pt x="373" y="34"/>
                    <a:pt x="352" y="34"/>
                  </a:cubicBezTo>
                  <a:cubicBezTo>
                    <a:pt x="331" y="34"/>
                    <a:pt x="317" y="51"/>
                    <a:pt x="317" y="70"/>
                  </a:cubicBezTo>
                  <a:cubicBezTo>
                    <a:pt x="317" y="89"/>
                    <a:pt x="331" y="105"/>
                    <a:pt x="352" y="105"/>
                  </a:cubicBezTo>
                  <a:close/>
                  <a:moveTo>
                    <a:pt x="352" y="91"/>
                  </a:moveTo>
                  <a:cubicBezTo>
                    <a:pt x="340" y="91"/>
                    <a:pt x="332" y="81"/>
                    <a:pt x="332" y="70"/>
                  </a:cubicBezTo>
                  <a:cubicBezTo>
                    <a:pt x="332" y="58"/>
                    <a:pt x="340" y="48"/>
                    <a:pt x="352" y="48"/>
                  </a:cubicBezTo>
                  <a:cubicBezTo>
                    <a:pt x="364" y="48"/>
                    <a:pt x="372" y="58"/>
                    <a:pt x="372" y="70"/>
                  </a:cubicBezTo>
                  <a:cubicBezTo>
                    <a:pt x="372" y="81"/>
                    <a:pt x="364" y="91"/>
                    <a:pt x="352" y="91"/>
                  </a:cubicBezTo>
                  <a:close/>
                  <a:moveTo>
                    <a:pt x="401" y="36"/>
                  </a:moveTo>
                  <a:cubicBezTo>
                    <a:pt x="401" y="103"/>
                    <a:pt x="401" y="103"/>
                    <a:pt x="401" y="103"/>
                  </a:cubicBezTo>
                  <a:cubicBezTo>
                    <a:pt x="417" y="103"/>
                    <a:pt x="417" y="103"/>
                    <a:pt x="417" y="103"/>
                  </a:cubicBezTo>
                  <a:cubicBezTo>
                    <a:pt x="417" y="69"/>
                    <a:pt x="417" y="69"/>
                    <a:pt x="417" y="69"/>
                  </a:cubicBezTo>
                  <a:cubicBezTo>
                    <a:pt x="417" y="57"/>
                    <a:pt x="422" y="48"/>
                    <a:pt x="433" y="48"/>
                  </a:cubicBezTo>
                  <a:cubicBezTo>
                    <a:pt x="444" y="48"/>
                    <a:pt x="448" y="57"/>
                    <a:pt x="448" y="69"/>
                  </a:cubicBezTo>
                  <a:cubicBezTo>
                    <a:pt x="448" y="103"/>
                    <a:pt x="448" y="103"/>
                    <a:pt x="448" y="103"/>
                  </a:cubicBezTo>
                  <a:cubicBezTo>
                    <a:pt x="463" y="103"/>
                    <a:pt x="463" y="103"/>
                    <a:pt x="463" y="103"/>
                  </a:cubicBezTo>
                  <a:cubicBezTo>
                    <a:pt x="463" y="63"/>
                    <a:pt x="463" y="63"/>
                    <a:pt x="463" y="63"/>
                  </a:cubicBezTo>
                  <a:cubicBezTo>
                    <a:pt x="463" y="54"/>
                    <a:pt x="462" y="49"/>
                    <a:pt x="459" y="43"/>
                  </a:cubicBezTo>
                  <a:cubicBezTo>
                    <a:pt x="455" y="38"/>
                    <a:pt x="449" y="34"/>
                    <a:pt x="439" y="34"/>
                  </a:cubicBezTo>
                  <a:cubicBezTo>
                    <a:pt x="429" y="34"/>
                    <a:pt x="421" y="38"/>
                    <a:pt x="417" y="45"/>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6" name="Rectangle 55">
            <a:extLst>
              <a:ext uri="{FF2B5EF4-FFF2-40B4-BE49-F238E27FC236}">
                <a16:creationId xmlns:a16="http://schemas.microsoft.com/office/drawing/2014/main" id="{0A12F965-2159-4AB6-9676-4164CF9A7A68}"/>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grpSp>
        <p:nvGrpSpPr>
          <p:cNvPr id="7" name="Group 6">
            <a:extLst>
              <a:ext uri="{FF2B5EF4-FFF2-40B4-BE49-F238E27FC236}">
                <a16:creationId xmlns:a16="http://schemas.microsoft.com/office/drawing/2014/main" id="{DBD44CD5-C815-4295-97B2-5698B951DAD9}"/>
              </a:ext>
            </a:extLst>
          </p:cNvPr>
          <p:cNvGrpSpPr/>
          <p:nvPr userDrawn="1"/>
        </p:nvGrpSpPr>
        <p:grpSpPr>
          <a:xfrm>
            <a:off x="471821" y="454026"/>
            <a:ext cx="566834" cy="520620"/>
            <a:chOff x="471821" y="454026"/>
            <a:chExt cx="566834" cy="520620"/>
          </a:xfrm>
        </p:grpSpPr>
        <p:sp>
          <p:nvSpPr>
            <p:cNvPr id="57" name="Freeform 10">
              <a:extLst>
                <a:ext uri="{FF2B5EF4-FFF2-40B4-BE49-F238E27FC236}">
                  <a16:creationId xmlns:a16="http://schemas.microsoft.com/office/drawing/2014/main" id="{26D14ED8-4ADB-4539-8A29-EA669E9AC2BA}"/>
                </a:ext>
              </a:extLst>
            </p:cNvPr>
            <p:cNvSpPr>
              <a:spLocks/>
            </p:cNvSpPr>
            <p:nvPr/>
          </p:nvSpPr>
          <p:spPr bwMode="auto">
            <a:xfrm>
              <a:off x="471821" y="454026"/>
              <a:ext cx="566834" cy="520620"/>
            </a:xfrm>
            <a:prstGeom prst="rect">
              <a:avLst/>
            </a:prstGeom>
            <a:solidFill>
              <a:srgbClr val="5115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8">
              <a:extLst>
                <a:ext uri="{FF2B5EF4-FFF2-40B4-BE49-F238E27FC236}">
                  <a16:creationId xmlns:a16="http://schemas.microsoft.com/office/drawing/2014/main" id="{C596CB57-B5CB-4F83-A8C3-FCEEDF2F59F5}"/>
                </a:ext>
              </a:extLst>
            </p:cNvPr>
            <p:cNvSpPr>
              <a:spLocks/>
            </p:cNvSpPr>
            <p:nvPr/>
          </p:nvSpPr>
          <p:spPr bwMode="auto">
            <a:xfrm>
              <a:off x="550193" y="533751"/>
              <a:ext cx="410089" cy="373659"/>
            </a:xfrm>
            <a:custGeom>
              <a:avLst/>
              <a:gdLst>
                <a:gd name="T0" fmla="*/ 145 w 289"/>
                <a:gd name="T1" fmla="*/ 0 h 263"/>
                <a:gd name="T2" fmla="*/ 0 w 289"/>
                <a:gd name="T3" fmla="*/ 95 h 263"/>
                <a:gd name="T4" fmla="*/ 145 w 289"/>
                <a:gd name="T5" fmla="*/ 263 h 263"/>
                <a:gd name="T6" fmla="*/ 289 w 289"/>
                <a:gd name="T7" fmla="*/ 95 h 263"/>
                <a:gd name="T8" fmla="*/ 145 w 289"/>
                <a:gd name="T9" fmla="*/ 0 h 263"/>
              </a:gdLst>
              <a:ahLst/>
              <a:cxnLst>
                <a:cxn ang="0">
                  <a:pos x="T0" y="T1"/>
                </a:cxn>
                <a:cxn ang="0">
                  <a:pos x="T2" y="T3"/>
                </a:cxn>
                <a:cxn ang="0">
                  <a:pos x="T4" y="T5"/>
                </a:cxn>
                <a:cxn ang="0">
                  <a:pos x="T6" y="T7"/>
                </a:cxn>
                <a:cxn ang="0">
                  <a:pos x="T8" y="T9"/>
                </a:cxn>
              </a:cxnLst>
              <a:rect l="0" t="0" r="r" b="b"/>
              <a:pathLst>
                <a:path w="289" h="263">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9">
              <a:extLst>
                <a:ext uri="{FF2B5EF4-FFF2-40B4-BE49-F238E27FC236}">
                  <a16:creationId xmlns:a16="http://schemas.microsoft.com/office/drawing/2014/main" id="{D3BF8C1B-950B-44B8-9BAF-E51ECD0662A7}"/>
                </a:ext>
              </a:extLst>
            </p:cNvPr>
            <p:cNvSpPr>
              <a:spLocks noEditPoints="1"/>
            </p:cNvSpPr>
            <p:nvPr/>
          </p:nvSpPr>
          <p:spPr bwMode="auto">
            <a:xfrm>
              <a:off x="550193" y="533751"/>
              <a:ext cx="410089" cy="373659"/>
            </a:xfrm>
            <a:custGeom>
              <a:avLst/>
              <a:gdLst>
                <a:gd name="T0" fmla="*/ 145 w 289"/>
                <a:gd name="T1" fmla="*/ 35 h 263"/>
                <a:gd name="T2" fmla="*/ 248 w 289"/>
                <a:gd name="T3" fmla="*/ 104 h 263"/>
                <a:gd name="T4" fmla="*/ 145 w 289"/>
                <a:gd name="T5" fmla="*/ 223 h 263"/>
                <a:gd name="T6" fmla="*/ 42 w 289"/>
                <a:gd name="T7" fmla="*/ 104 h 263"/>
                <a:gd name="T8" fmla="*/ 145 w 289"/>
                <a:gd name="T9" fmla="*/ 35 h 263"/>
                <a:gd name="T10" fmla="*/ 145 w 289"/>
                <a:gd name="T11" fmla="*/ 0 h 263"/>
                <a:gd name="T12" fmla="*/ 0 w 289"/>
                <a:gd name="T13" fmla="*/ 95 h 263"/>
                <a:gd name="T14" fmla="*/ 145 w 289"/>
                <a:gd name="T15" fmla="*/ 263 h 263"/>
                <a:gd name="T16" fmla="*/ 289 w 289"/>
                <a:gd name="T17" fmla="*/ 95 h 263"/>
                <a:gd name="T18" fmla="*/ 145 w 289"/>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63">
                  <a:moveTo>
                    <a:pt x="145" y="35"/>
                  </a:moveTo>
                  <a:cubicBezTo>
                    <a:pt x="175" y="62"/>
                    <a:pt x="210" y="86"/>
                    <a:pt x="248" y="104"/>
                  </a:cubicBezTo>
                  <a:cubicBezTo>
                    <a:pt x="218" y="139"/>
                    <a:pt x="171" y="193"/>
                    <a:pt x="145" y="223"/>
                  </a:cubicBezTo>
                  <a:cubicBezTo>
                    <a:pt x="119" y="193"/>
                    <a:pt x="72" y="139"/>
                    <a:pt x="42" y="104"/>
                  </a:cubicBezTo>
                  <a:cubicBezTo>
                    <a:pt x="79" y="86"/>
                    <a:pt x="115" y="62"/>
                    <a:pt x="145" y="35"/>
                  </a:cubicBezTo>
                  <a:close/>
                  <a:moveTo>
                    <a:pt x="145" y="0"/>
                  </a:moveTo>
                  <a:cubicBezTo>
                    <a:pt x="106" y="39"/>
                    <a:pt x="55" y="73"/>
                    <a:pt x="0" y="95"/>
                  </a:cubicBezTo>
                  <a:cubicBezTo>
                    <a:pt x="28" y="129"/>
                    <a:pt x="145" y="263"/>
                    <a:pt x="145" y="263"/>
                  </a:cubicBezTo>
                  <a:cubicBezTo>
                    <a:pt x="145" y="263"/>
                    <a:pt x="261" y="129"/>
                    <a:pt x="289" y="95"/>
                  </a:cubicBezTo>
                  <a:cubicBezTo>
                    <a:pt x="234" y="73"/>
                    <a:pt x="183" y="39"/>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0">
              <a:extLst>
                <a:ext uri="{FF2B5EF4-FFF2-40B4-BE49-F238E27FC236}">
                  <a16:creationId xmlns:a16="http://schemas.microsoft.com/office/drawing/2014/main" id="{903E7C12-DC86-4DB2-9F33-4B73993BF2A3}"/>
                </a:ext>
              </a:extLst>
            </p:cNvPr>
            <p:cNvSpPr>
              <a:spLocks/>
            </p:cNvSpPr>
            <p:nvPr/>
          </p:nvSpPr>
          <p:spPr bwMode="auto">
            <a:xfrm>
              <a:off x="659481" y="626385"/>
              <a:ext cx="191514" cy="175901"/>
            </a:xfrm>
            <a:custGeom>
              <a:avLst/>
              <a:gdLst>
                <a:gd name="T0" fmla="*/ 68 w 135"/>
                <a:gd name="T1" fmla="*/ 0 h 124"/>
                <a:gd name="T2" fmla="*/ 135 w 135"/>
                <a:gd name="T3" fmla="*/ 46 h 124"/>
                <a:gd name="T4" fmla="*/ 68 w 135"/>
                <a:gd name="T5" fmla="*/ 124 h 124"/>
                <a:gd name="T6" fmla="*/ 0 w 135"/>
                <a:gd name="T7" fmla="*/ 46 h 124"/>
                <a:gd name="T8" fmla="*/ 68 w 135"/>
                <a:gd name="T9" fmla="*/ 0 h 124"/>
              </a:gdLst>
              <a:ahLst/>
              <a:cxnLst>
                <a:cxn ang="0">
                  <a:pos x="T0" y="T1"/>
                </a:cxn>
                <a:cxn ang="0">
                  <a:pos x="T2" y="T3"/>
                </a:cxn>
                <a:cxn ang="0">
                  <a:pos x="T4" y="T5"/>
                </a:cxn>
                <a:cxn ang="0">
                  <a:pos x="T6" y="T7"/>
                </a:cxn>
                <a:cxn ang="0">
                  <a:pos x="T8" y="T9"/>
                </a:cxn>
              </a:cxnLst>
              <a:rect l="0" t="0" r="r" b="b"/>
              <a:pathLst>
                <a:path w="135" h="124">
                  <a:moveTo>
                    <a:pt x="68" y="0"/>
                  </a:moveTo>
                  <a:cubicBezTo>
                    <a:pt x="89" y="17"/>
                    <a:pt x="111" y="32"/>
                    <a:pt x="135" y="46"/>
                  </a:cubicBezTo>
                  <a:cubicBezTo>
                    <a:pt x="114" y="71"/>
                    <a:pt x="88" y="101"/>
                    <a:pt x="68" y="124"/>
                  </a:cubicBezTo>
                  <a:cubicBezTo>
                    <a:pt x="47" y="101"/>
                    <a:pt x="22" y="71"/>
                    <a:pt x="0" y="46"/>
                  </a:cubicBezTo>
                  <a:cubicBezTo>
                    <a:pt x="24" y="32"/>
                    <a:pt x="47" y="17"/>
                    <a:pt x="68" y="0"/>
                  </a:cubicBezTo>
                  <a:close/>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09" name="Rectangle 308">
            <a:extLst>
              <a:ext uri="{FF2B5EF4-FFF2-40B4-BE49-F238E27FC236}">
                <a16:creationId xmlns:a16="http://schemas.microsoft.com/office/drawing/2014/main" id="{AFC89389-DC8C-4B8B-A674-C9F0C58A1AFD}"/>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319" name="Rectangle 318">
            <a:extLst>
              <a:ext uri="{FF2B5EF4-FFF2-40B4-BE49-F238E27FC236}">
                <a16:creationId xmlns:a16="http://schemas.microsoft.com/office/drawing/2014/main" id="{5DF410C1-832B-4F9D-B138-FAA00C2906BA}"/>
              </a:ext>
            </a:extLst>
          </p:cNvPr>
          <p:cNvSpPr/>
          <p:nvPr userDrawn="1"/>
        </p:nvSpPr>
        <p:spPr>
          <a:xfrm>
            <a:off x="0" y="5505451"/>
            <a:ext cx="12192000" cy="1352549"/>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321" name="Title 1">
            <a:extLst>
              <a:ext uri="{FF2B5EF4-FFF2-40B4-BE49-F238E27FC236}">
                <a16:creationId xmlns:a16="http://schemas.microsoft.com/office/drawing/2014/main" id="{1F64316F-8137-4C2D-A1E6-CE9111A97BA2}"/>
              </a:ext>
            </a:extLst>
          </p:cNvPr>
          <p:cNvSpPr>
            <a:spLocks noGrp="1"/>
          </p:cNvSpPr>
          <p:nvPr userDrawn="1">
            <p:ph type="ctrTitle"/>
          </p:nvPr>
        </p:nvSpPr>
        <p:spPr>
          <a:xfrm>
            <a:off x="542926" y="5666627"/>
            <a:ext cx="9360000" cy="460800"/>
          </a:xfrm>
          <a:prstGeom prst="rect">
            <a:avLst/>
          </a:prstGeom>
        </p:spPr>
        <p:txBody>
          <a:bodyPr vert="horz" wrap="square" lIns="0" tIns="0" rIns="0" bIns="0" rtlCol="0" anchor="b">
            <a:noAutofit/>
          </a:bodyPr>
          <a:lstStyle>
            <a:lvl1pPr>
              <a:defRPr lang="en-GB" sz="2400">
                <a:solidFill>
                  <a:srgbClr val="FFFFFF"/>
                </a:solidFill>
              </a:defRPr>
            </a:lvl1pPr>
          </a:lstStyle>
          <a:p>
            <a:pPr marL="0" lvl="0"/>
            <a:r>
              <a:rPr lang="en-US"/>
              <a:t>Click to edit Master title style</a:t>
            </a:r>
            <a:endParaRPr lang="en-GB"/>
          </a:p>
        </p:txBody>
      </p:sp>
      <p:sp>
        <p:nvSpPr>
          <p:cNvPr id="322" name="Subtitle 2">
            <a:extLst>
              <a:ext uri="{FF2B5EF4-FFF2-40B4-BE49-F238E27FC236}">
                <a16:creationId xmlns:a16="http://schemas.microsoft.com/office/drawing/2014/main" id="{1CF7B534-1EBC-437D-9BB1-7CB224225B2B}"/>
              </a:ext>
            </a:extLst>
          </p:cNvPr>
          <p:cNvSpPr>
            <a:spLocks noGrp="1"/>
          </p:cNvSpPr>
          <p:nvPr userDrawn="1">
            <p:ph type="subTitle" idx="1"/>
          </p:nvPr>
        </p:nvSpPr>
        <p:spPr>
          <a:xfrm>
            <a:off x="542926" y="6144151"/>
            <a:ext cx="9360000" cy="237600"/>
          </a:xfrm>
          <a:prstGeom prst="rect">
            <a:avLst/>
          </a:prstGeom>
        </p:spPr>
        <p:txBody>
          <a:bodyPr vert="horz" wrap="square" lIns="0" tIns="0" rIns="0" bIns="0" rtlCol="0">
            <a:normAutofit/>
          </a:bodyPr>
          <a:lstStyle>
            <a:lvl1pPr marL="0" indent="0">
              <a:buNone/>
              <a:defRPr lang="en-GB" sz="1600">
                <a:solidFill>
                  <a:srgbClr val="FFFFFF"/>
                </a:solidFill>
                <a:latin typeface="+mn-lt"/>
              </a:defRPr>
            </a:lvl1pPr>
          </a:lstStyle>
          <a:p>
            <a:pPr marL="228594" lvl="0" indent="-228594"/>
            <a:r>
              <a:rPr lang="en-US"/>
              <a:t>Click to edit Master subtitle style</a:t>
            </a:r>
            <a:endParaRPr lang="en-GB"/>
          </a:p>
        </p:txBody>
      </p:sp>
      <p:sp>
        <p:nvSpPr>
          <p:cNvPr id="166" name="Animate Illustration Here">
            <a:extLst>
              <a:ext uri="{FF2B5EF4-FFF2-40B4-BE49-F238E27FC236}">
                <a16:creationId xmlns:a16="http://schemas.microsoft.com/office/drawing/2014/main" id="{C22F6DD3-9D08-4B00-BE56-07682C00CA01}"/>
              </a:ext>
            </a:extLst>
          </p:cNvPr>
          <p:cNvSpPr/>
          <p:nvPr userDrawn="1"/>
        </p:nvSpPr>
        <p:spPr>
          <a:xfrm>
            <a:off x="12067822" y="0"/>
            <a:ext cx="124178" cy="124178"/>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sp>
        <p:nvSpPr>
          <p:cNvPr id="165" name="Rectangle 164">
            <a:extLst>
              <a:ext uri="{FF2B5EF4-FFF2-40B4-BE49-F238E27FC236}">
                <a16:creationId xmlns:a16="http://schemas.microsoft.com/office/drawing/2014/main" id="{875DDA20-3181-4439-A6DE-9A5C060AAFB5}"/>
              </a:ext>
            </a:extLst>
          </p:cNvPr>
          <p:cNvSpPr/>
          <p:nvPr userDrawn="1"/>
        </p:nvSpPr>
        <p:spPr>
          <a:xfrm>
            <a:off x="11649074" y="0"/>
            <a:ext cx="542926" cy="6857997"/>
          </a:xfrm>
          <a:prstGeom prst="rect">
            <a:avLst/>
          </a:prstGeom>
          <a:solidFill>
            <a:srgbClr val="51154B"/>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a:solidFill>
                <a:srgbClr val="3F3F3F"/>
              </a:solidFill>
              <a:latin typeface="+mj-lt"/>
            </a:endParaRPr>
          </a:p>
        </p:txBody>
      </p:sp>
      <p:cxnSp>
        <p:nvCxnSpPr>
          <p:cNvPr id="455" name="Title Section Line">
            <a:extLst>
              <a:ext uri="{FF2B5EF4-FFF2-40B4-BE49-F238E27FC236}">
                <a16:creationId xmlns:a16="http://schemas.microsoft.com/office/drawing/2014/main" id="{30E75AAB-C13C-E3EA-FF70-1A05E809F335}"/>
              </a:ext>
            </a:extLst>
          </p:cNvPr>
          <p:cNvCxnSpPr>
            <a:cxnSpLocks/>
          </p:cNvCxnSpPr>
          <p:nvPr userDrawn="1"/>
        </p:nvCxnSpPr>
        <p:spPr>
          <a:xfrm>
            <a:off x="539400" y="5505450"/>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
        <p:nvSpPr>
          <p:cNvPr id="6" name="Website/Email">
            <a:extLst>
              <a:ext uri="{FF2B5EF4-FFF2-40B4-BE49-F238E27FC236}">
                <a16:creationId xmlns:a16="http://schemas.microsoft.com/office/drawing/2014/main" id="{6DEBC959-13CF-654A-2DAE-58780BA5A2F3}"/>
              </a:ext>
            </a:extLst>
          </p:cNvPr>
          <p:cNvSpPr txBox="1"/>
          <p:nvPr userDrawn="1"/>
        </p:nvSpPr>
        <p:spPr>
          <a:xfrm>
            <a:off x="10324463" y="5791198"/>
            <a:ext cx="1324609" cy="552451"/>
          </a:xfrm>
          <a:prstGeom prst="rect">
            <a:avLst/>
          </a:prstGeom>
        </p:spPr>
        <p:txBody>
          <a:bodyPr vert="horz" wrap="square" lIns="0" tIns="0" rIns="0" bIns="0" rtlCol="0" anchor="ctr">
            <a:noAutofit/>
          </a:bodyPr>
          <a:lstStyle>
            <a:lvl1pPr indent="0">
              <a:lnSpc>
                <a:spcPct val="90000"/>
              </a:lnSpc>
              <a:spcBef>
                <a:spcPts val="1000"/>
              </a:spcBef>
              <a:buFont typeface="Arial" panose="020B0604020202020204" pitchFamily="34" charset="0"/>
              <a:buNone/>
              <a:defRPr sz="1400">
                <a:solidFill>
                  <a:srgbClr val="3F3F3F"/>
                </a:solidFill>
              </a:defRPr>
            </a:lvl1pPr>
            <a:lvl2pPr indent="0" algn="ctr">
              <a:lnSpc>
                <a:spcPct val="90000"/>
              </a:lnSpc>
              <a:spcBef>
                <a:spcPts val="500"/>
              </a:spcBef>
              <a:buFont typeface="Arial" panose="020B0604020202020204" pitchFamily="34" charset="0"/>
              <a:buNone/>
              <a:defRPr sz="2000">
                <a:solidFill>
                  <a:srgbClr val="3F3F3F"/>
                </a:solidFill>
                <a:latin typeface="Segoe UI Semilight" panose="020B0402040204020203" pitchFamily="34" charset="0"/>
                <a:cs typeface="Segoe UI Semilight" panose="020B0402040204020203" pitchFamily="34" charset="0"/>
              </a:defRPr>
            </a:lvl2pPr>
            <a:lvl3pPr indent="0" algn="ctr">
              <a:lnSpc>
                <a:spcPct val="90000"/>
              </a:lnSpc>
              <a:spcBef>
                <a:spcPts val="500"/>
              </a:spcBef>
              <a:buFont typeface="Arial" panose="020B0604020202020204" pitchFamily="34" charset="0"/>
              <a:buNone/>
              <a:defRPr>
                <a:solidFill>
                  <a:srgbClr val="3F3F3F"/>
                </a:solidFill>
                <a:latin typeface="Segoe UI Semilight" panose="020B0402040204020203" pitchFamily="34" charset="0"/>
                <a:cs typeface="Segoe UI Semilight" panose="020B0402040204020203" pitchFamily="34" charset="0"/>
              </a:defRPr>
            </a:lvl3pPr>
            <a:lvl4pPr indent="0" algn="ctr">
              <a:lnSpc>
                <a:spcPct val="90000"/>
              </a:lnSpc>
              <a:spcBef>
                <a:spcPts val="500"/>
              </a:spcBef>
              <a:buFont typeface="Arial" panose="020B0604020202020204" pitchFamily="34" charset="0"/>
              <a:buNone/>
              <a:defRPr sz="1600">
                <a:solidFill>
                  <a:srgbClr val="3F3F3F"/>
                </a:solidFill>
              </a:defRPr>
            </a:lvl4pPr>
            <a:lvl5pPr indent="0" algn="ctr">
              <a:lnSpc>
                <a:spcPct val="90000"/>
              </a:lnSpc>
              <a:spcBef>
                <a:spcPts val="500"/>
              </a:spcBef>
              <a:buFont typeface="Arial" panose="020B0604020202020204" pitchFamily="34" charset="0"/>
              <a:buNone/>
              <a:defRPr sz="1600">
                <a:solidFill>
                  <a:srgbClr val="3F3F3F"/>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www.brightcarbon.com</a:t>
            </a:r>
          </a:p>
          <a:p>
            <a:pPr algn="l">
              <a:lnSpc>
                <a:spcPct val="100000"/>
              </a:lnSpc>
              <a:spcBef>
                <a:spcPts val="0"/>
              </a:spcBef>
              <a:spcAft>
                <a:spcPts val="600"/>
              </a:spcAft>
            </a:pPr>
            <a:r>
              <a:rPr lang="en-GB" sz="1000">
                <a:solidFill>
                  <a:srgbClr val="FFFFFF"/>
                </a:solidFill>
                <a:latin typeface="Segoe UI Semilight" panose="020B0402040204020203" pitchFamily="34" charset="0"/>
                <a:cs typeface="Segoe UI Semilight" panose="020B0402040204020203" pitchFamily="34" charset="0"/>
              </a:rPr>
              <a:t>info@brightcarbon.com</a:t>
            </a:r>
          </a:p>
        </p:txBody>
      </p:sp>
      <p:cxnSp>
        <p:nvCxnSpPr>
          <p:cNvPr id="10" name="Info Section Line">
            <a:extLst>
              <a:ext uri="{FF2B5EF4-FFF2-40B4-BE49-F238E27FC236}">
                <a16:creationId xmlns:a16="http://schemas.microsoft.com/office/drawing/2014/main" id="{DE97D6BD-4724-AF58-EDB9-B97BD849BA4D}"/>
              </a:ext>
            </a:extLst>
          </p:cNvPr>
          <p:cNvCxnSpPr>
            <a:cxnSpLocks/>
          </p:cNvCxnSpPr>
          <p:nvPr userDrawn="1"/>
        </p:nvCxnSpPr>
        <p:spPr>
          <a:xfrm>
            <a:off x="10144118" y="5791200"/>
            <a:ext cx="0" cy="55245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95903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166"/>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14:presetBounceEnd="99000">
                                      <p:stCondLst>
                                        <p:cond delay="0"/>
                                      </p:stCondLst>
                                      <p:childTnLst>
                                        <p:animScale p14:bounceEnd="99000">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23" presetClass="entr" presetSubtype="16" fill="hold" nodeType="withEffect">
                                      <p:stCondLst>
                                        <p:cond delay="600"/>
                                      </p:stCondLst>
                                      <p:childTnLst>
                                        <p:set>
                                          <p:cBhvr>
                                            <p:cTn id="22" dur="1" fill="hold">
                                              <p:stCondLst>
                                                <p:cond delay="0"/>
                                              </p:stCondLst>
                                            </p:cTn>
                                            <p:tgtEl>
                                              <p:spTgt spid="454"/>
                                            </p:tgtEl>
                                            <p:attrNameLst>
                                              <p:attrName>style.visibility</p:attrName>
                                            </p:attrNameLst>
                                          </p:cBhvr>
                                          <p:to>
                                            <p:strVal val="visible"/>
                                          </p:to>
                                        </p:set>
                                        <p:anim calcmode="lin" valueType="num">
                                          <p:cBhvr>
                                            <p:cTn id="23" dur="200" fill="hold"/>
                                            <p:tgtEl>
                                              <p:spTgt spid="454"/>
                                            </p:tgtEl>
                                            <p:attrNameLst>
                                              <p:attrName>ppt_w</p:attrName>
                                            </p:attrNameLst>
                                          </p:cBhvr>
                                          <p:tavLst>
                                            <p:tav tm="0">
                                              <p:val>
                                                <p:fltVal val="0"/>
                                              </p:val>
                                            </p:tav>
                                            <p:tav tm="100000">
                                              <p:val>
                                                <p:strVal val="#ppt_w"/>
                                              </p:val>
                                            </p:tav>
                                          </p:tavLst>
                                        </p:anim>
                                        <p:anim calcmode="lin" valueType="num">
                                          <p:cBhvr>
                                            <p:cTn id="24" dur="200" fill="hold"/>
                                            <p:tgtEl>
                                              <p:spTgt spid="454"/>
                                            </p:tgtEl>
                                            <p:attrNameLst>
                                              <p:attrName>ppt_h</p:attrName>
                                            </p:attrNameLst>
                                          </p:cBhvr>
                                          <p:tavLst>
                                            <p:tav tm="0">
                                              <p:val>
                                                <p:fltVal val="0"/>
                                              </p:val>
                                            </p:tav>
                                            <p:tav tm="100000">
                                              <p:val>
                                                <p:strVal val="#ppt_h"/>
                                              </p:val>
                                            </p:tav>
                                          </p:tavLst>
                                        </p:anim>
                                      </p:childTnLst>
                                    </p:cTn>
                                  </p:par>
                                  <p:par>
                                    <p:cTn id="25" presetID="6" presetClass="emph" presetSubtype="0" fill="hold" nodeType="withEffect" p14:presetBounceEnd="99000">
                                      <p:stCondLst>
                                        <p:cond delay="600"/>
                                      </p:stCondLst>
                                      <p:childTnLst>
                                        <p:animScale p14:bounceEnd="99000">
                                          <p:cBhvr>
                                            <p:cTn id="26" dur="1000" fill="hold"/>
                                            <p:tgtEl>
                                              <p:spTgt spid="454"/>
                                            </p:tgtEl>
                                          </p:cBhvr>
                                          <p:by x="110000" y="110000"/>
                                        </p:animScale>
                                      </p:childTnLst>
                                    </p:cTn>
                                  </p:par>
                                  <p:par>
                                    <p:cTn id="27" presetID="64" presetClass="path" presetSubtype="0" decel="100000" fill="hold" nodeType="withEffect">
                                      <p:stCondLst>
                                        <p:cond delay="600"/>
                                      </p:stCondLst>
                                      <p:childTnLst>
                                        <p:animMotion origin="layout" path="M -8.33333E-7 0.43658 L -8.33333E-7 -2.59259E-6 " pathEditMode="relative" rAng="0" ptsTypes="AA">
                                          <p:cBhvr>
                                            <p:cTn id="28" dur="250" fill="hold"/>
                                            <p:tgtEl>
                                              <p:spTgt spid="454"/>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454"/>
                                            </p:tgtEl>
                                          </p:cBhvr>
                                          <p:by x="91000" y="91000"/>
                                        </p:animScale>
                                      </p:childTnLst>
                                    </p:cTn>
                                  </p:par>
                                  <p:par>
                                    <p:cTn id="31" presetID="23" presetClass="entr" presetSubtype="16" fill="hold" grpId="0" nodeType="withEffect">
                                      <p:stCondLst>
                                        <p:cond delay="700"/>
                                      </p:stCondLst>
                                      <p:childTnLst>
                                        <p:set>
                                          <p:cBhvr>
                                            <p:cTn id="32" dur="1" fill="hold">
                                              <p:stCondLst>
                                                <p:cond delay="0"/>
                                              </p:stCondLst>
                                            </p:cTn>
                                            <p:tgtEl>
                                              <p:spTgt spid="156"/>
                                            </p:tgtEl>
                                            <p:attrNameLst>
                                              <p:attrName>style.visibility</p:attrName>
                                            </p:attrNameLst>
                                          </p:cBhvr>
                                          <p:to>
                                            <p:strVal val="visible"/>
                                          </p:to>
                                        </p:set>
                                        <p:anim calcmode="lin" valueType="num">
                                          <p:cBhvr>
                                            <p:cTn id="33" dur="250" fill="hold"/>
                                            <p:tgtEl>
                                              <p:spTgt spid="156"/>
                                            </p:tgtEl>
                                            <p:attrNameLst>
                                              <p:attrName>ppt_w</p:attrName>
                                            </p:attrNameLst>
                                          </p:cBhvr>
                                          <p:tavLst>
                                            <p:tav tm="0">
                                              <p:val>
                                                <p:fltVal val="0"/>
                                              </p:val>
                                            </p:tav>
                                            <p:tav tm="100000">
                                              <p:val>
                                                <p:strVal val="#ppt_w"/>
                                              </p:val>
                                            </p:tav>
                                          </p:tavLst>
                                        </p:anim>
                                        <p:anim calcmode="lin" valueType="num">
                                          <p:cBhvr>
                                            <p:cTn id="34" dur="250" fill="hold"/>
                                            <p:tgtEl>
                                              <p:spTgt spid="156"/>
                                            </p:tgtEl>
                                            <p:attrNameLst>
                                              <p:attrName>ppt_h</p:attrName>
                                            </p:attrNameLst>
                                          </p:cBhvr>
                                          <p:tavLst>
                                            <p:tav tm="0">
                                              <p:val>
                                                <p:fltVal val="0"/>
                                              </p:val>
                                            </p:tav>
                                            <p:tav tm="100000">
                                              <p:val>
                                                <p:strVal val="#ppt_h"/>
                                              </p:val>
                                            </p:tav>
                                          </p:tavLst>
                                        </p:anim>
                                      </p:childTnLst>
                                    </p:cTn>
                                  </p:par>
                                  <p:par>
                                    <p:cTn id="35" presetID="6" presetClass="emph" presetSubtype="0" fill="hold" grpId="1" nodeType="withEffect" p14:presetBounceEnd="99000">
                                      <p:stCondLst>
                                        <p:cond delay="700"/>
                                      </p:stCondLst>
                                      <p:childTnLst>
                                        <p:animScale p14:bounceEnd="99000">
                                          <p:cBhvr>
                                            <p:cTn id="36" dur="1000" fill="hold"/>
                                            <p:tgtEl>
                                              <p:spTgt spid="156"/>
                                            </p:tgtEl>
                                          </p:cBhvr>
                                          <p:by x="110000" y="110000"/>
                                        </p:animScale>
                                      </p:childTnLst>
                                    </p:cTn>
                                  </p:par>
                                  <p:par>
                                    <p:cTn id="37" presetID="6" presetClass="emph" presetSubtype="0" fill="hold" grpId="2" nodeType="withEffect">
                                      <p:stCondLst>
                                        <p:cond delay="700"/>
                                      </p:stCondLst>
                                      <p:childTnLst>
                                        <p:animScale>
                                          <p:cBhvr>
                                            <p:cTn id="38" dur="250" fill="hold"/>
                                            <p:tgtEl>
                                              <p:spTgt spid="156"/>
                                            </p:tgtEl>
                                          </p:cBhvr>
                                          <p:by x="91000" y="91000"/>
                                        </p:animScale>
                                      </p:childTnLst>
                                    </p:cTn>
                                  </p:par>
                                  <p:par>
                                    <p:cTn id="39" presetID="23" presetClass="entr" presetSubtype="16" fill="hold" grpId="0" nodeType="withEffect">
                                      <p:stCondLst>
                                        <p:cond delay="800"/>
                                      </p:stCondLst>
                                      <p:childTnLst>
                                        <p:set>
                                          <p:cBhvr>
                                            <p:cTn id="40" dur="1" fill="hold">
                                              <p:stCondLst>
                                                <p:cond delay="0"/>
                                              </p:stCondLst>
                                            </p:cTn>
                                            <p:tgtEl>
                                              <p:spTgt spid="9"/>
                                            </p:tgtEl>
                                            <p:attrNameLst>
                                              <p:attrName>style.visibility</p:attrName>
                                            </p:attrNameLst>
                                          </p:cBhvr>
                                          <p:to>
                                            <p:strVal val="visible"/>
                                          </p:to>
                                        </p:set>
                                        <p:anim calcmode="lin" valueType="num">
                                          <p:cBhvr>
                                            <p:cTn id="41" dur="250" fill="hold"/>
                                            <p:tgtEl>
                                              <p:spTgt spid="9"/>
                                            </p:tgtEl>
                                            <p:attrNameLst>
                                              <p:attrName>ppt_w</p:attrName>
                                            </p:attrNameLst>
                                          </p:cBhvr>
                                          <p:tavLst>
                                            <p:tav tm="0">
                                              <p:val>
                                                <p:fltVal val="0"/>
                                              </p:val>
                                            </p:tav>
                                            <p:tav tm="100000">
                                              <p:val>
                                                <p:strVal val="#ppt_w"/>
                                              </p:val>
                                            </p:tav>
                                          </p:tavLst>
                                        </p:anim>
                                        <p:anim calcmode="lin" valueType="num">
                                          <p:cBhvr>
                                            <p:cTn id="42" dur="250" fill="hold"/>
                                            <p:tgtEl>
                                              <p:spTgt spid="9"/>
                                            </p:tgtEl>
                                            <p:attrNameLst>
                                              <p:attrName>ppt_h</p:attrName>
                                            </p:attrNameLst>
                                          </p:cBhvr>
                                          <p:tavLst>
                                            <p:tav tm="0">
                                              <p:val>
                                                <p:fltVal val="0"/>
                                              </p:val>
                                            </p:tav>
                                            <p:tav tm="100000">
                                              <p:val>
                                                <p:strVal val="#ppt_h"/>
                                              </p:val>
                                            </p:tav>
                                          </p:tavLst>
                                        </p:anim>
                                      </p:childTnLst>
                                    </p:cTn>
                                  </p:par>
                                  <p:par>
                                    <p:cTn id="43" presetID="6" presetClass="emph" presetSubtype="0" fill="hold" grpId="1" nodeType="withEffect" p14:presetBounceEnd="99000">
                                      <p:stCondLst>
                                        <p:cond delay="800"/>
                                      </p:stCondLst>
                                      <p:childTnLst>
                                        <p:animScale p14:bounceEnd="99000">
                                          <p:cBhvr>
                                            <p:cTn id="44" dur="1000" fill="hold"/>
                                            <p:tgtEl>
                                              <p:spTgt spid="9"/>
                                            </p:tgtEl>
                                          </p:cBhvr>
                                          <p:by x="110000" y="110000"/>
                                        </p:animScale>
                                      </p:childTnLst>
                                    </p:cTn>
                                  </p:par>
                                  <p:par>
                                    <p:cTn id="45" presetID="6" presetClass="emph" presetSubtype="0" fill="hold" grpId="2" nodeType="withEffect">
                                      <p:stCondLst>
                                        <p:cond delay="800"/>
                                      </p:stCondLst>
                                      <p:childTnLst>
                                        <p:animScale>
                                          <p:cBhvr>
                                            <p:cTn id="46" dur="250" fill="hold"/>
                                            <p:tgtEl>
                                              <p:spTgt spid="9"/>
                                            </p:tgtEl>
                                          </p:cBhvr>
                                          <p:by x="91000" y="91000"/>
                                        </p:animScale>
                                      </p:childTnLst>
                                    </p:cTn>
                                  </p:par>
                                  <p:par>
                                    <p:cTn id="47" presetID="23" presetClass="entr" presetSubtype="16" fill="hold" grpId="0" nodeType="withEffect">
                                      <p:stCondLst>
                                        <p:cond delay="1000"/>
                                      </p:stCondLst>
                                      <p:childTnLst>
                                        <p:set>
                                          <p:cBhvr>
                                            <p:cTn id="48" dur="1" fill="hold">
                                              <p:stCondLst>
                                                <p:cond delay="0"/>
                                              </p:stCondLst>
                                            </p:cTn>
                                            <p:tgtEl>
                                              <p:spTgt spid="155"/>
                                            </p:tgtEl>
                                            <p:attrNameLst>
                                              <p:attrName>style.visibility</p:attrName>
                                            </p:attrNameLst>
                                          </p:cBhvr>
                                          <p:to>
                                            <p:strVal val="visible"/>
                                          </p:to>
                                        </p:set>
                                        <p:anim calcmode="lin" valueType="num">
                                          <p:cBhvr>
                                            <p:cTn id="49" dur="250" fill="hold"/>
                                            <p:tgtEl>
                                              <p:spTgt spid="155"/>
                                            </p:tgtEl>
                                            <p:attrNameLst>
                                              <p:attrName>ppt_w</p:attrName>
                                            </p:attrNameLst>
                                          </p:cBhvr>
                                          <p:tavLst>
                                            <p:tav tm="0">
                                              <p:val>
                                                <p:fltVal val="0"/>
                                              </p:val>
                                            </p:tav>
                                            <p:tav tm="100000">
                                              <p:val>
                                                <p:strVal val="#ppt_w"/>
                                              </p:val>
                                            </p:tav>
                                          </p:tavLst>
                                        </p:anim>
                                        <p:anim calcmode="lin" valueType="num">
                                          <p:cBhvr>
                                            <p:cTn id="50" dur="250" fill="hold"/>
                                            <p:tgtEl>
                                              <p:spTgt spid="155"/>
                                            </p:tgtEl>
                                            <p:attrNameLst>
                                              <p:attrName>ppt_h</p:attrName>
                                            </p:attrNameLst>
                                          </p:cBhvr>
                                          <p:tavLst>
                                            <p:tav tm="0">
                                              <p:val>
                                                <p:fltVal val="0"/>
                                              </p:val>
                                            </p:tav>
                                            <p:tav tm="100000">
                                              <p:val>
                                                <p:strVal val="#ppt_h"/>
                                              </p:val>
                                            </p:tav>
                                          </p:tavLst>
                                        </p:anim>
                                      </p:childTnLst>
                                    </p:cTn>
                                  </p:par>
                                  <p:par>
                                    <p:cTn id="51" presetID="6" presetClass="emph" presetSubtype="0" fill="hold" grpId="1" nodeType="withEffect" p14:presetBounceEnd="99000">
                                      <p:stCondLst>
                                        <p:cond delay="1000"/>
                                      </p:stCondLst>
                                      <p:childTnLst>
                                        <p:animScale p14:bounceEnd="99000">
                                          <p:cBhvr>
                                            <p:cTn id="52" dur="1000" fill="hold"/>
                                            <p:tgtEl>
                                              <p:spTgt spid="155"/>
                                            </p:tgtEl>
                                          </p:cBhvr>
                                          <p:by x="110000" y="110000"/>
                                        </p:animScale>
                                      </p:childTnLst>
                                    </p:cTn>
                                  </p:par>
                                  <p:par>
                                    <p:cTn id="53" presetID="6" presetClass="emph" presetSubtype="0" fill="hold" grpId="2" nodeType="withEffect">
                                      <p:stCondLst>
                                        <p:cond delay="1000"/>
                                      </p:stCondLst>
                                      <p:childTnLst>
                                        <p:animScale>
                                          <p:cBhvr>
                                            <p:cTn id="54" dur="250" fill="hold"/>
                                            <p:tgtEl>
                                              <p:spTgt spid="155"/>
                                            </p:tgtEl>
                                          </p:cBhvr>
                                          <p:by x="91000" y="91000"/>
                                        </p:animScale>
                                      </p:childTnLst>
                                    </p:cTn>
                                  </p:par>
                                  <p:par>
                                    <p:cTn id="55" presetID="1" presetClass="entr" presetSubtype="0" fill="hold" nodeType="withEffect">
                                      <p:stCondLst>
                                        <p:cond delay="900"/>
                                      </p:stCondLst>
                                      <p:childTnLst>
                                        <p:set>
                                          <p:cBhvr>
                                            <p:cTn id="56" dur="1" fill="hold">
                                              <p:stCondLst>
                                                <p:cond delay="0"/>
                                              </p:stCondLst>
                                            </p:cTn>
                                            <p:tgtEl>
                                              <p:spTgt spid="158"/>
                                            </p:tgtEl>
                                            <p:attrNameLst>
                                              <p:attrName>style.visibility</p:attrName>
                                            </p:attrNameLst>
                                          </p:cBhvr>
                                          <p:to>
                                            <p:strVal val="visible"/>
                                          </p:to>
                                        </p:set>
                                      </p:childTnLst>
                                    </p:cTn>
                                  </p:par>
                                  <p:par>
                                    <p:cTn id="57" presetID="63" presetClass="path" presetSubtype="0" accel="50000" fill="hold" nodeType="withEffect" p14:presetBounceEnd="26000">
                                      <p:stCondLst>
                                        <p:cond delay="900"/>
                                      </p:stCondLst>
                                      <p:childTnLst>
                                        <p:animMotion origin="layout" path="M -0.18008 0.00393 L 2.70833E-6 2.59259E-6 " pathEditMode="relative" rAng="0" ptsTypes="AA" p14:bounceEnd="26000">
                                          <p:cBhvr>
                                            <p:cTn id="58" dur="500" fill="hold"/>
                                            <p:tgtEl>
                                              <p:spTgt spid="158"/>
                                            </p:tgtEl>
                                            <p:attrNameLst>
                                              <p:attrName>ppt_x</p:attrName>
                                              <p:attrName>ppt_y</p:attrName>
                                            </p:attrNameLst>
                                          </p:cBhvr>
                                          <p:rCtr x="8997" y="-208"/>
                                        </p:animMotion>
                                      </p:childTnLst>
                                    </p:cTn>
                                  </p:par>
                                  <p:par>
                                    <p:cTn id="59" presetID="1" presetClass="entr" presetSubtype="0" fill="hold" nodeType="withEffect">
                                      <p:stCondLst>
                                        <p:cond delay="1100"/>
                                      </p:stCondLst>
                                      <p:childTnLst>
                                        <p:set>
                                          <p:cBhvr>
                                            <p:cTn id="60" dur="1" fill="hold">
                                              <p:stCondLst>
                                                <p:cond delay="0"/>
                                              </p:stCondLst>
                                            </p:cTn>
                                            <p:tgtEl>
                                              <p:spTgt spid="159"/>
                                            </p:tgtEl>
                                            <p:attrNameLst>
                                              <p:attrName>style.visibility</p:attrName>
                                            </p:attrNameLst>
                                          </p:cBhvr>
                                          <p:to>
                                            <p:strVal val="visible"/>
                                          </p:to>
                                        </p:set>
                                      </p:childTnLst>
                                    </p:cTn>
                                  </p:par>
                                  <p:par>
                                    <p:cTn id="61" presetID="64" presetClass="path" presetSubtype="0" fill="hold" nodeType="withEffect" p14:presetBounceEnd="69000">
                                      <p:stCondLst>
                                        <p:cond delay="1100"/>
                                      </p:stCondLst>
                                      <p:childTnLst>
                                        <p:animMotion origin="layout" path="M 6.25E-7 0.26783 L 6.25E-7 2.22222E-6 " pathEditMode="relative" rAng="0" ptsTypes="AA" p14:bounceEnd="69000">
                                          <p:cBhvr>
                                            <p:cTn id="62" dur="750" fill="hold"/>
                                            <p:tgtEl>
                                              <p:spTgt spid="159"/>
                                            </p:tgtEl>
                                            <p:attrNameLst>
                                              <p:attrName>ppt_x</p:attrName>
                                              <p:attrName>ppt_y</p:attrName>
                                            </p:attrNameLst>
                                          </p:cBhvr>
                                          <p:rCtr x="0" y="-13681"/>
                                        </p:animMotion>
                                      </p:childTnLst>
                                    </p:cTn>
                                  </p:par>
                                  <p:par>
                                    <p:cTn id="63" presetID="1" presetClass="entr" presetSubtype="0" fill="hold" nodeType="withEffect">
                                      <p:stCondLst>
                                        <p:cond delay="1100"/>
                                      </p:stCondLst>
                                      <p:childTnLst>
                                        <p:set>
                                          <p:cBhvr>
                                            <p:cTn id="64" dur="1" fill="hold">
                                              <p:stCondLst>
                                                <p:cond delay="0"/>
                                              </p:stCondLst>
                                            </p:cTn>
                                            <p:tgtEl>
                                              <p:spTgt spid="364"/>
                                            </p:tgtEl>
                                            <p:attrNameLst>
                                              <p:attrName>style.visibility</p:attrName>
                                            </p:attrNameLst>
                                          </p:cBhvr>
                                          <p:to>
                                            <p:strVal val="visible"/>
                                          </p:to>
                                        </p:set>
                                      </p:childTnLst>
                                    </p:cTn>
                                  </p:par>
                                  <p:par>
                                    <p:cTn id="65" presetID="64" presetClass="path" presetSubtype="0" fill="hold" nodeType="withEffect" p14:presetBounceEnd="69000">
                                      <p:stCondLst>
                                        <p:cond delay="1100"/>
                                      </p:stCondLst>
                                      <p:childTnLst>
                                        <p:animMotion origin="layout" path="M 4.16667E-7 0.26782 L 4.16667E-7 4.81481E-6 " pathEditMode="relative" rAng="0" ptsTypes="AA" p14:bounceEnd="69000">
                                          <p:cBhvr>
                                            <p:cTn id="66" dur="750" fill="hold"/>
                                            <p:tgtEl>
                                              <p:spTgt spid="364"/>
                                            </p:tgtEl>
                                            <p:attrNameLst>
                                              <p:attrName>ppt_x</p:attrName>
                                              <p:attrName>ppt_y</p:attrName>
                                            </p:attrNameLst>
                                          </p:cBhvr>
                                          <p:rCtr x="0" y="-13403"/>
                                        </p:animMotion>
                                      </p:childTnLst>
                                    </p:cTn>
                                  </p:par>
                                  <p:par>
                                    <p:cTn id="67" presetID="23" presetClass="entr" presetSubtype="16" fill="hold" nodeType="withEffect">
                                      <p:stCondLst>
                                        <p:cond delay="1300"/>
                                      </p:stCondLst>
                                      <p:childTnLst>
                                        <p:set>
                                          <p:cBhvr>
                                            <p:cTn id="68" dur="1" fill="hold">
                                              <p:stCondLst>
                                                <p:cond delay="0"/>
                                              </p:stCondLst>
                                            </p:cTn>
                                            <p:tgtEl>
                                              <p:spTgt spid="4"/>
                                            </p:tgtEl>
                                            <p:attrNameLst>
                                              <p:attrName>style.visibility</p:attrName>
                                            </p:attrNameLst>
                                          </p:cBhvr>
                                          <p:to>
                                            <p:strVal val="visible"/>
                                          </p:to>
                                        </p:set>
                                        <p:anim calcmode="lin" valueType="num">
                                          <p:cBhvr>
                                            <p:cTn id="69" dur="500" fill="hold"/>
                                            <p:tgtEl>
                                              <p:spTgt spid="4"/>
                                            </p:tgtEl>
                                            <p:attrNameLst>
                                              <p:attrName>ppt_w</p:attrName>
                                            </p:attrNameLst>
                                          </p:cBhvr>
                                          <p:tavLst>
                                            <p:tav tm="0">
                                              <p:val>
                                                <p:fltVal val="0"/>
                                              </p:val>
                                            </p:tav>
                                            <p:tav tm="100000">
                                              <p:val>
                                                <p:strVal val="#ppt_w"/>
                                              </p:val>
                                            </p:tav>
                                          </p:tavLst>
                                        </p:anim>
                                        <p:anim calcmode="lin" valueType="num">
                                          <p:cBhvr>
                                            <p:cTn id="70" dur="500" fill="hold"/>
                                            <p:tgtEl>
                                              <p:spTgt spid="4"/>
                                            </p:tgtEl>
                                            <p:attrNameLst>
                                              <p:attrName>ppt_h</p:attrName>
                                            </p:attrNameLst>
                                          </p:cBhvr>
                                          <p:tavLst>
                                            <p:tav tm="0">
                                              <p:val>
                                                <p:fltVal val="0"/>
                                              </p:val>
                                            </p:tav>
                                            <p:tav tm="100000">
                                              <p:val>
                                                <p:strVal val="#ppt_h"/>
                                              </p:val>
                                            </p:tav>
                                          </p:tavLst>
                                        </p:anim>
                                      </p:childTnLst>
                                    </p:cTn>
                                  </p:par>
                                  <p:par>
                                    <p:cTn id="71" presetID="10" presetClass="entr" presetSubtype="0" fill="hold" grpId="0" nodeType="withEffect">
                                      <p:stCondLst>
                                        <p:cond delay="250"/>
                                      </p:stCondLst>
                                      <p:childTnLst>
                                        <p:set>
                                          <p:cBhvr>
                                            <p:cTn id="72" dur="1" fill="hold">
                                              <p:stCondLst>
                                                <p:cond delay="0"/>
                                              </p:stCondLst>
                                            </p:cTn>
                                            <p:tgtEl>
                                              <p:spTgt spid="321"/>
                                            </p:tgtEl>
                                            <p:attrNameLst>
                                              <p:attrName>style.visibility</p:attrName>
                                            </p:attrNameLst>
                                          </p:cBhvr>
                                          <p:to>
                                            <p:strVal val="visible"/>
                                          </p:to>
                                        </p:set>
                                        <p:animEffect transition="in" filter="fade">
                                          <p:cBhvr>
                                            <p:cTn id="73" dur="500"/>
                                            <p:tgtEl>
                                              <p:spTgt spid="321"/>
                                            </p:tgtEl>
                                          </p:cBhvr>
                                        </p:animEffect>
                                      </p:childTnLst>
                                    </p:cTn>
                                  </p:par>
                                  <p:par>
                                    <p:cTn id="74" presetID="10" presetClass="entr" presetSubtype="0" fill="hold" grpId="0" nodeType="withEffect" nodePh="1">
                                      <p:stCondLst>
                                        <p:cond delay="350"/>
                                      </p:stCondLst>
                                      <p:endCondLst>
                                        <p:cond evt="begin" delay="0">
                                          <p:tn val="74"/>
                                        </p:cond>
                                      </p:endCondLst>
                                      <p:childTnLst>
                                        <p:set>
                                          <p:cBhvr>
                                            <p:cTn id="75" dur="1" fill="hold">
                                              <p:stCondLst>
                                                <p:cond delay="0"/>
                                              </p:stCondLst>
                                            </p:cTn>
                                            <p:tgtEl>
                                              <p:spTgt spid="322"/>
                                            </p:tgtEl>
                                            <p:attrNameLst>
                                              <p:attrName>style.visibility</p:attrName>
                                            </p:attrNameLst>
                                          </p:cBhvr>
                                          <p:to>
                                            <p:strVal val="visible"/>
                                          </p:to>
                                        </p:set>
                                        <p:animEffect transition="in" filter="fade">
                                          <p:cBhvr>
                                            <p:cTn id="76" dur="500"/>
                                            <p:tgtEl>
                                              <p:spTgt spid="322"/>
                                            </p:tgtEl>
                                          </p:cBhvr>
                                        </p:animEffect>
                                      </p:childTnLst>
                                    </p:cTn>
                                  </p:par>
                                  <p:par>
                                    <p:cTn id="77" presetID="17" presetClass="entr" presetSubtype="8" fill="hold" nodeType="withEffect">
                                      <p:stCondLst>
                                        <p:cond delay="300"/>
                                      </p:stCondLst>
                                      <p:childTnLst>
                                        <p:set>
                                          <p:cBhvr>
                                            <p:cTn id="78" dur="1" fill="hold">
                                              <p:stCondLst>
                                                <p:cond delay="0"/>
                                              </p:stCondLst>
                                            </p:cTn>
                                            <p:tgtEl>
                                              <p:spTgt spid="455"/>
                                            </p:tgtEl>
                                            <p:attrNameLst>
                                              <p:attrName>style.visibility</p:attrName>
                                            </p:attrNameLst>
                                          </p:cBhvr>
                                          <p:to>
                                            <p:strVal val="visible"/>
                                          </p:to>
                                        </p:set>
                                        <p:anim calcmode="lin" valueType="num">
                                          <p:cBhvr>
                                            <p:cTn id="79" dur="500" fill="hold"/>
                                            <p:tgtEl>
                                              <p:spTgt spid="455"/>
                                            </p:tgtEl>
                                            <p:attrNameLst>
                                              <p:attrName>ppt_x</p:attrName>
                                            </p:attrNameLst>
                                          </p:cBhvr>
                                          <p:tavLst>
                                            <p:tav tm="0">
                                              <p:val>
                                                <p:strVal val="#ppt_x-#ppt_w/2"/>
                                              </p:val>
                                            </p:tav>
                                            <p:tav tm="100000">
                                              <p:val>
                                                <p:strVal val="#ppt_x"/>
                                              </p:val>
                                            </p:tav>
                                          </p:tavLst>
                                        </p:anim>
                                        <p:anim calcmode="lin" valueType="num">
                                          <p:cBhvr>
                                            <p:cTn id="80" dur="500" fill="hold"/>
                                            <p:tgtEl>
                                              <p:spTgt spid="455"/>
                                            </p:tgtEl>
                                            <p:attrNameLst>
                                              <p:attrName>ppt_y</p:attrName>
                                            </p:attrNameLst>
                                          </p:cBhvr>
                                          <p:tavLst>
                                            <p:tav tm="0">
                                              <p:val>
                                                <p:strVal val="#ppt_y"/>
                                              </p:val>
                                            </p:tav>
                                            <p:tav tm="100000">
                                              <p:val>
                                                <p:strVal val="#ppt_y"/>
                                              </p:val>
                                            </p:tav>
                                          </p:tavLst>
                                        </p:anim>
                                        <p:anim calcmode="lin" valueType="num">
                                          <p:cBhvr>
                                            <p:cTn id="81" dur="500" fill="hold"/>
                                            <p:tgtEl>
                                              <p:spTgt spid="455"/>
                                            </p:tgtEl>
                                            <p:attrNameLst>
                                              <p:attrName>ppt_w</p:attrName>
                                            </p:attrNameLst>
                                          </p:cBhvr>
                                          <p:tavLst>
                                            <p:tav tm="0">
                                              <p:val>
                                                <p:fltVal val="0"/>
                                              </p:val>
                                            </p:tav>
                                            <p:tav tm="100000">
                                              <p:val>
                                                <p:strVal val="#ppt_w"/>
                                              </p:val>
                                            </p:tav>
                                          </p:tavLst>
                                        </p:anim>
                                        <p:anim calcmode="lin" valueType="num">
                                          <p:cBhvr>
                                            <p:cTn id="82" dur="500" fill="hold"/>
                                            <p:tgtEl>
                                              <p:spTgt spid="455"/>
                                            </p:tgtEl>
                                            <p:attrNameLst>
                                              <p:attrName>ppt_h</p:attrName>
                                            </p:attrNameLst>
                                          </p:cBhvr>
                                          <p:tavLst>
                                            <p:tav tm="0">
                                              <p:val>
                                                <p:strVal val="#ppt_h"/>
                                              </p:val>
                                            </p:tav>
                                            <p:tav tm="100000">
                                              <p:val>
                                                <p:strVal val="#ppt_h"/>
                                              </p:val>
                                            </p:tav>
                                          </p:tavLst>
                                        </p:anim>
                                      </p:childTnLst>
                                    </p:cTn>
                                  </p:par>
                                  <p:par>
                                    <p:cTn id="83" presetID="16" presetClass="entr" presetSubtype="42" fill="hold"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barn(outHorizontal)">
                                          <p:cBhvr>
                                            <p:cTn id="85" dur="250"/>
                                            <p:tgtEl>
                                              <p:spTgt spid="10"/>
                                            </p:tgtEl>
                                          </p:cBhvr>
                                        </p:animEffect>
                                      </p:childTnLst>
                                    </p:cTn>
                                  </p:par>
                                  <p:par>
                                    <p:cTn id="86" presetID="10" presetClass="entr" presetSubtype="0" fill="hold" grpId="2" nodeType="withEffect">
                                      <p:stCondLst>
                                        <p:cond delay="300"/>
                                      </p:stCondLst>
                                      <p:childTnLst>
                                        <p:set>
                                          <p:cBhvr>
                                            <p:cTn id="87" dur="1" fill="hold">
                                              <p:stCondLst>
                                                <p:cond delay="0"/>
                                              </p:stCondLst>
                                            </p:cTn>
                                            <p:tgtEl>
                                              <p:spTgt spid="6"/>
                                            </p:tgtEl>
                                            <p:attrNameLst>
                                              <p:attrName>style.visibility</p:attrName>
                                            </p:attrNameLst>
                                          </p:cBhvr>
                                          <p:to>
                                            <p:strVal val="visible"/>
                                          </p:to>
                                        </p:set>
                                        <p:animEffect transition="in" filter="fade">
                                          <p:cBhvr>
                                            <p:cTn id="88" dur="500"/>
                                            <p:tgtEl>
                                              <p:spTgt spid="6"/>
                                            </p:tgtEl>
                                          </p:cBhvr>
                                        </p:animEffect>
                                      </p:childTnLst>
                                    </p:cTn>
                                  </p:par>
                                  <p:par>
                                    <p:cTn id="89" presetID="35" presetClass="path" presetSubtype="0" decel="100000" fill="hold" grpId="3" nodeType="withEffect">
                                      <p:stCondLst>
                                        <p:cond delay="300"/>
                                      </p:stCondLst>
                                      <p:childTnLst>
                                        <p:animMotion origin="layout" path="M -1.875E-6 -2.22222E-6 L 0.00938 -2.22222E-6 " pathEditMode="relative" rAng="0" ptsTypes="AA">
                                          <p:cBhvr>
                                            <p:cTn id="90" dur="500" spd="-100000" fill="hold"/>
                                            <p:tgtEl>
                                              <p:spTgt spid="6"/>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5" grpId="1" animBg="1"/>
          <p:bldP spid="155" grpId="2" animBg="1"/>
          <p:bldP spid="9" grpId="0" animBg="1"/>
          <p:bldP spid="9" grpId="1" animBg="1"/>
          <p:bldP spid="9" grpId="2" animBg="1"/>
          <p:bldP spid="156" grpId="0" animBg="1"/>
          <p:bldP spid="156" grpId="1" animBg="1"/>
          <p:bldP spid="156" grpId="2" animBg="1"/>
          <p:bldP spid="321" grpId="0"/>
          <p:bldP spid="322"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322"/>
                            </p:tgtEl>
                            <p:attrNameLst>
                              <p:attrName>style.visibility</p:attrName>
                            </p:attrNameLst>
                          </p:cBhvr>
                          <p:to>
                            <p:strVal val="visible"/>
                          </p:to>
                        </p:set>
                        <p:animEffect transition="in" filter="fade">
                          <p:cBhvr>
                            <p:cTn dur="500"/>
                            <p:tgtEl>
                              <p:spTgt spid="322"/>
                            </p:tgtEl>
                          </p:cBhvr>
                        </p:animEffect>
                      </p:childTnLst>
                    </p:cTn>
                  </p:par>
                </p:tnLst>
              </p:tmpl>
            </p:tmplLst>
          </p:bldP>
          <p:bldP spid="166" grpId="0"/>
          <p:bldP spid="6" grpId="0"/>
          <p:bldP spid="6" grpId="1"/>
          <p:bldP spid="6" grpId="2"/>
          <p:bldP spid="6" grpId="3"/>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600"/>
                                      </p:stCondLst>
                                      <p:endCondLst>
                                        <p:cond evt="begin" delay="0">
                                          <p:tn val="5"/>
                                        </p:cond>
                                      </p:endCondLst>
                                      <p:childTnLst>
                                        <p:set>
                                          <p:cBhvr>
                                            <p:cTn id="6" dur="1" fill="hold">
                                              <p:stCondLst>
                                                <p:cond delay="0"/>
                                              </p:stCondLst>
                                            </p:cTn>
                                            <p:tgtEl>
                                              <p:spTgt spid="166"/>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fltVal val="0"/>
                                              </p:val>
                                            </p:tav>
                                            <p:tav tm="100000">
                                              <p:val>
                                                <p:strVal val="#ppt_w"/>
                                              </p:val>
                                            </p:tav>
                                          </p:tavLst>
                                        </p:anim>
                                        <p:anim calcmode="lin" valueType="num">
                                          <p:cBhvr>
                                            <p:cTn id="10" dur="250" fill="hold"/>
                                            <p:tgtEl>
                                              <p:spTgt spid="7"/>
                                            </p:tgtEl>
                                            <p:attrNameLst>
                                              <p:attrName>ppt_h</p:attrName>
                                            </p:attrNameLst>
                                          </p:cBhvr>
                                          <p:tavLst>
                                            <p:tav tm="0">
                                              <p:val>
                                                <p:fltVal val="0"/>
                                              </p:val>
                                            </p:tav>
                                            <p:tav tm="100000">
                                              <p:val>
                                                <p:strVal val="#ppt_h"/>
                                              </p:val>
                                            </p:tav>
                                          </p:tavLst>
                                        </p:anim>
                                      </p:childTnLst>
                                    </p:cTn>
                                  </p:par>
                                  <p:par>
                                    <p:cTn id="11" presetID="6" presetClass="emph" presetSubtype="0" fill="hold" nodeType="withEffect">
                                      <p:stCondLst>
                                        <p:cond delay="0"/>
                                      </p:stCondLst>
                                      <p:childTnLst>
                                        <p:animScale>
                                          <p:cBhvr>
                                            <p:cTn id="12" dur="1000" fill="hold"/>
                                            <p:tgtEl>
                                              <p:spTgt spid="7"/>
                                            </p:tgtEl>
                                          </p:cBhvr>
                                          <p:by x="110000" y="110000"/>
                                        </p:animScale>
                                      </p:childTnLst>
                                    </p:cTn>
                                  </p:par>
                                  <p:par>
                                    <p:cTn id="13" presetID="6" presetClass="emph" presetSubtype="0" fill="hold" nodeType="withEffect">
                                      <p:stCondLst>
                                        <p:cond delay="0"/>
                                      </p:stCondLst>
                                      <p:childTnLst>
                                        <p:animScale>
                                          <p:cBhvr>
                                            <p:cTn id="14" dur="250" fill="hold"/>
                                            <p:tgtEl>
                                              <p:spTgt spid="7"/>
                                            </p:tgtEl>
                                          </p:cBhvr>
                                          <p:by x="91000" y="91000"/>
                                        </p:animScale>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63" presetClass="path" presetSubtype="0" decel="100000" fill="hold" nodeType="withEffect">
                                      <p:stCondLst>
                                        <p:cond delay="0"/>
                                      </p:stCondLst>
                                      <p:childTnLst>
                                        <p:animMotion origin="layout" path="M -0.11433 -3.7037E-7 L 1.66667E-6 -3.7037E-7 " pathEditMode="relative" rAng="0" ptsTypes="AA">
                                          <p:cBhvr>
                                            <p:cTn id="20" dur="500" fill="hold"/>
                                            <p:tgtEl>
                                              <p:spTgt spid="8"/>
                                            </p:tgtEl>
                                            <p:attrNameLst>
                                              <p:attrName>ppt_x</p:attrName>
                                              <p:attrName>ppt_y</p:attrName>
                                            </p:attrNameLst>
                                          </p:cBhvr>
                                          <p:rCtr x="5781" y="0"/>
                                        </p:animMotion>
                                      </p:childTnLst>
                                    </p:cTn>
                                  </p:par>
                                  <p:par>
                                    <p:cTn id="21" presetID="23" presetClass="entr" presetSubtype="16" fill="hold" nodeType="withEffect">
                                      <p:stCondLst>
                                        <p:cond delay="600"/>
                                      </p:stCondLst>
                                      <p:childTnLst>
                                        <p:set>
                                          <p:cBhvr>
                                            <p:cTn id="22" dur="1" fill="hold">
                                              <p:stCondLst>
                                                <p:cond delay="0"/>
                                              </p:stCondLst>
                                            </p:cTn>
                                            <p:tgtEl>
                                              <p:spTgt spid="454"/>
                                            </p:tgtEl>
                                            <p:attrNameLst>
                                              <p:attrName>style.visibility</p:attrName>
                                            </p:attrNameLst>
                                          </p:cBhvr>
                                          <p:to>
                                            <p:strVal val="visible"/>
                                          </p:to>
                                        </p:set>
                                        <p:anim calcmode="lin" valueType="num">
                                          <p:cBhvr>
                                            <p:cTn id="23" dur="200" fill="hold"/>
                                            <p:tgtEl>
                                              <p:spTgt spid="454"/>
                                            </p:tgtEl>
                                            <p:attrNameLst>
                                              <p:attrName>ppt_w</p:attrName>
                                            </p:attrNameLst>
                                          </p:cBhvr>
                                          <p:tavLst>
                                            <p:tav tm="0">
                                              <p:val>
                                                <p:fltVal val="0"/>
                                              </p:val>
                                            </p:tav>
                                            <p:tav tm="100000">
                                              <p:val>
                                                <p:strVal val="#ppt_w"/>
                                              </p:val>
                                            </p:tav>
                                          </p:tavLst>
                                        </p:anim>
                                        <p:anim calcmode="lin" valueType="num">
                                          <p:cBhvr>
                                            <p:cTn id="24" dur="200" fill="hold"/>
                                            <p:tgtEl>
                                              <p:spTgt spid="454"/>
                                            </p:tgtEl>
                                            <p:attrNameLst>
                                              <p:attrName>ppt_h</p:attrName>
                                            </p:attrNameLst>
                                          </p:cBhvr>
                                          <p:tavLst>
                                            <p:tav tm="0">
                                              <p:val>
                                                <p:fltVal val="0"/>
                                              </p:val>
                                            </p:tav>
                                            <p:tav tm="100000">
                                              <p:val>
                                                <p:strVal val="#ppt_h"/>
                                              </p:val>
                                            </p:tav>
                                          </p:tavLst>
                                        </p:anim>
                                      </p:childTnLst>
                                    </p:cTn>
                                  </p:par>
                                  <p:par>
                                    <p:cTn id="25" presetID="6" presetClass="emph" presetSubtype="0" fill="hold" nodeType="withEffect">
                                      <p:stCondLst>
                                        <p:cond delay="600"/>
                                      </p:stCondLst>
                                      <p:childTnLst>
                                        <p:animScale>
                                          <p:cBhvr>
                                            <p:cTn id="26" dur="1000" fill="hold"/>
                                            <p:tgtEl>
                                              <p:spTgt spid="454"/>
                                            </p:tgtEl>
                                          </p:cBhvr>
                                          <p:by x="110000" y="110000"/>
                                        </p:animScale>
                                      </p:childTnLst>
                                    </p:cTn>
                                  </p:par>
                                  <p:par>
                                    <p:cTn id="27" presetID="64" presetClass="path" presetSubtype="0" decel="100000" fill="hold" nodeType="withEffect">
                                      <p:stCondLst>
                                        <p:cond delay="600"/>
                                      </p:stCondLst>
                                      <p:childTnLst>
                                        <p:animMotion origin="layout" path="M -8.33333E-7 0.43658 L -8.33333E-7 -2.59259E-6 " pathEditMode="relative" rAng="0" ptsTypes="AA">
                                          <p:cBhvr>
                                            <p:cTn id="28" dur="250" fill="hold"/>
                                            <p:tgtEl>
                                              <p:spTgt spid="454"/>
                                            </p:tgtEl>
                                            <p:attrNameLst>
                                              <p:attrName>ppt_x</p:attrName>
                                              <p:attrName>ppt_y</p:attrName>
                                            </p:attrNameLst>
                                          </p:cBhvr>
                                          <p:rCtr x="0" y="-21829"/>
                                        </p:animMotion>
                                      </p:childTnLst>
                                    </p:cTn>
                                  </p:par>
                                  <p:par>
                                    <p:cTn id="29" presetID="6" presetClass="emph" presetSubtype="0" accel="50000" decel="50000" fill="hold" nodeType="withEffect">
                                      <p:stCondLst>
                                        <p:cond delay="600"/>
                                      </p:stCondLst>
                                      <p:childTnLst>
                                        <p:animScale>
                                          <p:cBhvr>
                                            <p:cTn id="30" dur="250" fill="hold"/>
                                            <p:tgtEl>
                                              <p:spTgt spid="454"/>
                                            </p:tgtEl>
                                          </p:cBhvr>
                                          <p:by x="91000" y="91000"/>
                                        </p:animScale>
                                      </p:childTnLst>
                                    </p:cTn>
                                  </p:par>
                                  <p:par>
                                    <p:cTn id="31" presetID="23" presetClass="entr" presetSubtype="16" fill="hold" grpId="0" nodeType="withEffect">
                                      <p:stCondLst>
                                        <p:cond delay="700"/>
                                      </p:stCondLst>
                                      <p:childTnLst>
                                        <p:set>
                                          <p:cBhvr>
                                            <p:cTn id="32" dur="1" fill="hold">
                                              <p:stCondLst>
                                                <p:cond delay="0"/>
                                              </p:stCondLst>
                                            </p:cTn>
                                            <p:tgtEl>
                                              <p:spTgt spid="156"/>
                                            </p:tgtEl>
                                            <p:attrNameLst>
                                              <p:attrName>style.visibility</p:attrName>
                                            </p:attrNameLst>
                                          </p:cBhvr>
                                          <p:to>
                                            <p:strVal val="visible"/>
                                          </p:to>
                                        </p:set>
                                        <p:anim calcmode="lin" valueType="num">
                                          <p:cBhvr>
                                            <p:cTn id="33" dur="250" fill="hold"/>
                                            <p:tgtEl>
                                              <p:spTgt spid="156"/>
                                            </p:tgtEl>
                                            <p:attrNameLst>
                                              <p:attrName>ppt_w</p:attrName>
                                            </p:attrNameLst>
                                          </p:cBhvr>
                                          <p:tavLst>
                                            <p:tav tm="0">
                                              <p:val>
                                                <p:fltVal val="0"/>
                                              </p:val>
                                            </p:tav>
                                            <p:tav tm="100000">
                                              <p:val>
                                                <p:strVal val="#ppt_w"/>
                                              </p:val>
                                            </p:tav>
                                          </p:tavLst>
                                        </p:anim>
                                        <p:anim calcmode="lin" valueType="num">
                                          <p:cBhvr>
                                            <p:cTn id="34" dur="250" fill="hold"/>
                                            <p:tgtEl>
                                              <p:spTgt spid="156"/>
                                            </p:tgtEl>
                                            <p:attrNameLst>
                                              <p:attrName>ppt_h</p:attrName>
                                            </p:attrNameLst>
                                          </p:cBhvr>
                                          <p:tavLst>
                                            <p:tav tm="0">
                                              <p:val>
                                                <p:fltVal val="0"/>
                                              </p:val>
                                            </p:tav>
                                            <p:tav tm="100000">
                                              <p:val>
                                                <p:strVal val="#ppt_h"/>
                                              </p:val>
                                            </p:tav>
                                          </p:tavLst>
                                        </p:anim>
                                      </p:childTnLst>
                                    </p:cTn>
                                  </p:par>
                                  <p:par>
                                    <p:cTn id="35" presetID="6" presetClass="emph" presetSubtype="0" fill="hold" grpId="1" nodeType="withEffect">
                                      <p:stCondLst>
                                        <p:cond delay="700"/>
                                      </p:stCondLst>
                                      <p:childTnLst>
                                        <p:animScale>
                                          <p:cBhvr>
                                            <p:cTn id="36" dur="1000" fill="hold"/>
                                            <p:tgtEl>
                                              <p:spTgt spid="156"/>
                                            </p:tgtEl>
                                          </p:cBhvr>
                                          <p:by x="110000" y="110000"/>
                                        </p:animScale>
                                      </p:childTnLst>
                                    </p:cTn>
                                  </p:par>
                                  <p:par>
                                    <p:cTn id="37" presetID="6" presetClass="emph" presetSubtype="0" fill="hold" grpId="2" nodeType="withEffect">
                                      <p:stCondLst>
                                        <p:cond delay="700"/>
                                      </p:stCondLst>
                                      <p:childTnLst>
                                        <p:animScale>
                                          <p:cBhvr>
                                            <p:cTn id="38" dur="250" fill="hold"/>
                                            <p:tgtEl>
                                              <p:spTgt spid="156"/>
                                            </p:tgtEl>
                                          </p:cBhvr>
                                          <p:by x="91000" y="91000"/>
                                        </p:animScale>
                                      </p:childTnLst>
                                    </p:cTn>
                                  </p:par>
                                  <p:par>
                                    <p:cTn id="39" presetID="23" presetClass="entr" presetSubtype="16" fill="hold" grpId="0" nodeType="withEffect">
                                      <p:stCondLst>
                                        <p:cond delay="800"/>
                                      </p:stCondLst>
                                      <p:childTnLst>
                                        <p:set>
                                          <p:cBhvr>
                                            <p:cTn id="40" dur="1" fill="hold">
                                              <p:stCondLst>
                                                <p:cond delay="0"/>
                                              </p:stCondLst>
                                            </p:cTn>
                                            <p:tgtEl>
                                              <p:spTgt spid="9"/>
                                            </p:tgtEl>
                                            <p:attrNameLst>
                                              <p:attrName>style.visibility</p:attrName>
                                            </p:attrNameLst>
                                          </p:cBhvr>
                                          <p:to>
                                            <p:strVal val="visible"/>
                                          </p:to>
                                        </p:set>
                                        <p:anim calcmode="lin" valueType="num">
                                          <p:cBhvr>
                                            <p:cTn id="41" dur="250" fill="hold"/>
                                            <p:tgtEl>
                                              <p:spTgt spid="9"/>
                                            </p:tgtEl>
                                            <p:attrNameLst>
                                              <p:attrName>ppt_w</p:attrName>
                                            </p:attrNameLst>
                                          </p:cBhvr>
                                          <p:tavLst>
                                            <p:tav tm="0">
                                              <p:val>
                                                <p:fltVal val="0"/>
                                              </p:val>
                                            </p:tav>
                                            <p:tav tm="100000">
                                              <p:val>
                                                <p:strVal val="#ppt_w"/>
                                              </p:val>
                                            </p:tav>
                                          </p:tavLst>
                                        </p:anim>
                                        <p:anim calcmode="lin" valueType="num">
                                          <p:cBhvr>
                                            <p:cTn id="42" dur="250" fill="hold"/>
                                            <p:tgtEl>
                                              <p:spTgt spid="9"/>
                                            </p:tgtEl>
                                            <p:attrNameLst>
                                              <p:attrName>ppt_h</p:attrName>
                                            </p:attrNameLst>
                                          </p:cBhvr>
                                          <p:tavLst>
                                            <p:tav tm="0">
                                              <p:val>
                                                <p:fltVal val="0"/>
                                              </p:val>
                                            </p:tav>
                                            <p:tav tm="100000">
                                              <p:val>
                                                <p:strVal val="#ppt_h"/>
                                              </p:val>
                                            </p:tav>
                                          </p:tavLst>
                                        </p:anim>
                                      </p:childTnLst>
                                    </p:cTn>
                                  </p:par>
                                  <p:par>
                                    <p:cTn id="43" presetID="6" presetClass="emph" presetSubtype="0" fill="hold" grpId="1" nodeType="withEffect">
                                      <p:stCondLst>
                                        <p:cond delay="800"/>
                                      </p:stCondLst>
                                      <p:childTnLst>
                                        <p:animScale>
                                          <p:cBhvr>
                                            <p:cTn id="44" dur="1000" fill="hold"/>
                                            <p:tgtEl>
                                              <p:spTgt spid="9"/>
                                            </p:tgtEl>
                                          </p:cBhvr>
                                          <p:by x="110000" y="110000"/>
                                        </p:animScale>
                                      </p:childTnLst>
                                    </p:cTn>
                                  </p:par>
                                  <p:par>
                                    <p:cTn id="45" presetID="6" presetClass="emph" presetSubtype="0" fill="hold" grpId="2" nodeType="withEffect">
                                      <p:stCondLst>
                                        <p:cond delay="800"/>
                                      </p:stCondLst>
                                      <p:childTnLst>
                                        <p:animScale>
                                          <p:cBhvr>
                                            <p:cTn id="46" dur="250" fill="hold"/>
                                            <p:tgtEl>
                                              <p:spTgt spid="9"/>
                                            </p:tgtEl>
                                          </p:cBhvr>
                                          <p:by x="91000" y="91000"/>
                                        </p:animScale>
                                      </p:childTnLst>
                                    </p:cTn>
                                  </p:par>
                                  <p:par>
                                    <p:cTn id="47" presetID="23" presetClass="entr" presetSubtype="16" fill="hold" grpId="0" nodeType="withEffect">
                                      <p:stCondLst>
                                        <p:cond delay="1000"/>
                                      </p:stCondLst>
                                      <p:childTnLst>
                                        <p:set>
                                          <p:cBhvr>
                                            <p:cTn id="48" dur="1" fill="hold">
                                              <p:stCondLst>
                                                <p:cond delay="0"/>
                                              </p:stCondLst>
                                            </p:cTn>
                                            <p:tgtEl>
                                              <p:spTgt spid="155"/>
                                            </p:tgtEl>
                                            <p:attrNameLst>
                                              <p:attrName>style.visibility</p:attrName>
                                            </p:attrNameLst>
                                          </p:cBhvr>
                                          <p:to>
                                            <p:strVal val="visible"/>
                                          </p:to>
                                        </p:set>
                                        <p:anim calcmode="lin" valueType="num">
                                          <p:cBhvr>
                                            <p:cTn id="49" dur="250" fill="hold"/>
                                            <p:tgtEl>
                                              <p:spTgt spid="155"/>
                                            </p:tgtEl>
                                            <p:attrNameLst>
                                              <p:attrName>ppt_w</p:attrName>
                                            </p:attrNameLst>
                                          </p:cBhvr>
                                          <p:tavLst>
                                            <p:tav tm="0">
                                              <p:val>
                                                <p:fltVal val="0"/>
                                              </p:val>
                                            </p:tav>
                                            <p:tav tm="100000">
                                              <p:val>
                                                <p:strVal val="#ppt_w"/>
                                              </p:val>
                                            </p:tav>
                                          </p:tavLst>
                                        </p:anim>
                                        <p:anim calcmode="lin" valueType="num">
                                          <p:cBhvr>
                                            <p:cTn id="50" dur="250" fill="hold"/>
                                            <p:tgtEl>
                                              <p:spTgt spid="155"/>
                                            </p:tgtEl>
                                            <p:attrNameLst>
                                              <p:attrName>ppt_h</p:attrName>
                                            </p:attrNameLst>
                                          </p:cBhvr>
                                          <p:tavLst>
                                            <p:tav tm="0">
                                              <p:val>
                                                <p:fltVal val="0"/>
                                              </p:val>
                                            </p:tav>
                                            <p:tav tm="100000">
                                              <p:val>
                                                <p:strVal val="#ppt_h"/>
                                              </p:val>
                                            </p:tav>
                                          </p:tavLst>
                                        </p:anim>
                                      </p:childTnLst>
                                    </p:cTn>
                                  </p:par>
                                  <p:par>
                                    <p:cTn id="51" presetID="6" presetClass="emph" presetSubtype="0" fill="hold" grpId="1" nodeType="withEffect">
                                      <p:stCondLst>
                                        <p:cond delay="1000"/>
                                      </p:stCondLst>
                                      <p:childTnLst>
                                        <p:animScale>
                                          <p:cBhvr>
                                            <p:cTn id="52" dur="1000" fill="hold"/>
                                            <p:tgtEl>
                                              <p:spTgt spid="155"/>
                                            </p:tgtEl>
                                          </p:cBhvr>
                                          <p:by x="110000" y="110000"/>
                                        </p:animScale>
                                      </p:childTnLst>
                                    </p:cTn>
                                  </p:par>
                                  <p:par>
                                    <p:cTn id="53" presetID="6" presetClass="emph" presetSubtype="0" fill="hold" grpId="2" nodeType="withEffect">
                                      <p:stCondLst>
                                        <p:cond delay="1000"/>
                                      </p:stCondLst>
                                      <p:childTnLst>
                                        <p:animScale>
                                          <p:cBhvr>
                                            <p:cTn id="54" dur="250" fill="hold"/>
                                            <p:tgtEl>
                                              <p:spTgt spid="155"/>
                                            </p:tgtEl>
                                          </p:cBhvr>
                                          <p:by x="91000" y="91000"/>
                                        </p:animScale>
                                      </p:childTnLst>
                                    </p:cTn>
                                  </p:par>
                                  <p:par>
                                    <p:cTn id="55" presetID="1" presetClass="entr" presetSubtype="0" fill="hold" nodeType="withEffect">
                                      <p:stCondLst>
                                        <p:cond delay="900"/>
                                      </p:stCondLst>
                                      <p:childTnLst>
                                        <p:set>
                                          <p:cBhvr>
                                            <p:cTn id="56" dur="1" fill="hold">
                                              <p:stCondLst>
                                                <p:cond delay="0"/>
                                              </p:stCondLst>
                                            </p:cTn>
                                            <p:tgtEl>
                                              <p:spTgt spid="158"/>
                                            </p:tgtEl>
                                            <p:attrNameLst>
                                              <p:attrName>style.visibility</p:attrName>
                                            </p:attrNameLst>
                                          </p:cBhvr>
                                          <p:to>
                                            <p:strVal val="visible"/>
                                          </p:to>
                                        </p:set>
                                      </p:childTnLst>
                                    </p:cTn>
                                  </p:par>
                                  <p:par>
                                    <p:cTn id="57" presetID="63" presetClass="path" presetSubtype="0" accel="50000" fill="hold" nodeType="withEffect">
                                      <p:stCondLst>
                                        <p:cond delay="900"/>
                                      </p:stCondLst>
                                      <p:childTnLst>
                                        <p:animMotion origin="layout" path="M -0.18008 0.00393 L 2.70833E-6 2.59259E-6 " pathEditMode="relative" rAng="0" ptsTypes="AA">
                                          <p:cBhvr>
                                            <p:cTn id="58" dur="500" fill="hold"/>
                                            <p:tgtEl>
                                              <p:spTgt spid="158"/>
                                            </p:tgtEl>
                                            <p:attrNameLst>
                                              <p:attrName>ppt_x</p:attrName>
                                              <p:attrName>ppt_y</p:attrName>
                                            </p:attrNameLst>
                                          </p:cBhvr>
                                          <p:rCtr x="8997" y="-208"/>
                                        </p:animMotion>
                                      </p:childTnLst>
                                    </p:cTn>
                                  </p:par>
                                  <p:par>
                                    <p:cTn id="59" presetID="1" presetClass="entr" presetSubtype="0" fill="hold" nodeType="withEffect">
                                      <p:stCondLst>
                                        <p:cond delay="1100"/>
                                      </p:stCondLst>
                                      <p:childTnLst>
                                        <p:set>
                                          <p:cBhvr>
                                            <p:cTn id="60" dur="1" fill="hold">
                                              <p:stCondLst>
                                                <p:cond delay="0"/>
                                              </p:stCondLst>
                                            </p:cTn>
                                            <p:tgtEl>
                                              <p:spTgt spid="159"/>
                                            </p:tgtEl>
                                            <p:attrNameLst>
                                              <p:attrName>style.visibility</p:attrName>
                                            </p:attrNameLst>
                                          </p:cBhvr>
                                          <p:to>
                                            <p:strVal val="visible"/>
                                          </p:to>
                                        </p:set>
                                      </p:childTnLst>
                                    </p:cTn>
                                  </p:par>
                                  <p:par>
                                    <p:cTn id="61" presetID="64" presetClass="path" presetSubtype="0" fill="hold" nodeType="withEffect">
                                      <p:stCondLst>
                                        <p:cond delay="1100"/>
                                      </p:stCondLst>
                                      <p:childTnLst>
                                        <p:animMotion origin="layout" path="M 6.25E-7 0.26783 L 6.25E-7 2.22222E-6 " pathEditMode="relative" rAng="0" ptsTypes="AA">
                                          <p:cBhvr>
                                            <p:cTn id="62" dur="750" fill="hold"/>
                                            <p:tgtEl>
                                              <p:spTgt spid="159"/>
                                            </p:tgtEl>
                                            <p:attrNameLst>
                                              <p:attrName>ppt_x</p:attrName>
                                              <p:attrName>ppt_y</p:attrName>
                                            </p:attrNameLst>
                                          </p:cBhvr>
                                          <p:rCtr x="0" y="-13681"/>
                                        </p:animMotion>
                                      </p:childTnLst>
                                    </p:cTn>
                                  </p:par>
                                  <p:par>
                                    <p:cTn id="63" presetID="1" presetClass="entr" presetSubtype="0" fill="hold" nodeType="withEffect">
                                      <p:stCondLst>
                                        <p:cond delay="1100"/>
                                      </p:stCondLst>
                                      <p:childTnLst>
                                        <p:set>
                                          <p:cBhvr>
                                            <p:cTn id="64" dur="1" fill="hold">
                                              <p:stCondLst>
                                                <p:cond delay="0"/>
                                              </p:stCondLst>
                                            </p:cTn>
                                            <p:tgtEl>
                                              <p:spTgt spid="364"/>
                                            </p:tgtEl>
                                            <p:attrNameLst>
                                              <p:attrName>style.visibility</p:attrName>
                                            </p:attrNameLst>
                                          </p:cBhvr>
                                          <p:to>
                                            <p:strVal val="visible"/>
                                          </p:to>
                                        </p:set>
                                      </p:childTnLst>
                                    </p:cTn>
                                  </p:par>
                                  <p:par>
                                    <p:cTn id="65" presetID="64" presetClass="path" presetSubtype="0" fill="hold" nodeType="withEffect">
                                      <p:stCondLst>
                                        <p:cond delay="1100"/>
                                      </p:stCondLst>
                                      <p:childTnLst>
                                        <p:animMotion origin="layout" path="M 4.16667E-7 0.26782 L 4.16667E-7 4.81481E-6 " pathEditMode="relative" rAng="0" ptsTypes="AA">
                                          <p:cBhvr>
                                            <p:cTn id="66" dur="750" fill="hold"/>
                                            <p:tgtEl>
                                              <p:spTgt spid="364"/>
                                            </p:tgtEl>
                                            <p:attrNameLst>
                                              <p:attrName>ppt_x</p:attrName>
                                              <p:attrName>ppt_y</p:attrName>
                                            </p:attrNameLst>
                                          </p:cBhvr>
                                          <p:rCtr x="0" y="-13403"/>
                                        </p:animMotion>
                                      </p:childTnLst>
                                    </p:cTn>
                                  </p:par>
                                  <p:par>
                                    <p:cTn id="67" presetID="23" presetClass="entr" presetSubtype="16" fill="hold" nodeType="withEffect">
                                      <p:stCondLst>
                                        <p:cond delay="1300"/>
                                      </p:stCondLst>
                                      <p:childTnLst>
                                        <p:set>
                                          <p:cBhvr>
                                            <p:cTn id="68" dur="1" fill="hold">
                                              <p:stCondLst>
                                                <p:cond delay="0"/>
                                              </p:stCondLst>
                                            </p:cTn>
                                            <p:tgtEl>
                                              <p:spTgt spid="4"/>
                                            </p:tgtEl>
                                            <p:attrNameLst>
                                              <p:attrName>style.visibility</p:attrName>
                                            </p:attrNameLst>
                                          </p:cBhvr>
                                          <p:to>
                                            <p:strVal val="visible"/>
                                          </p:to>
                                        </p:set>
                                        <p:anim calcmode="lin" valueType="num">
                                          <p:cBhvr>
                                            <p:cTn id="69" dur="500" fill="hold"/>
                                            <p:tgtEl>
                                              <p:spTgt spid="4"/>
                                            </p:tgtEl>
                                            <p:attrNameLst>
                                              <p:attrName>ppt_w</p:attrName>
                                            </p:attrNameLst>
                                          </p:cBhvr>
                                          <p:tavLst>
                                            <p:tav tm="0">
                                              <p:val>
                                                <p:fltVal val="0"/>
                                              </p:val>
                                            </p:tav>
                                            <p:tav tm="100000">
                                              <p:val>
                                                <p:strVal val="#ppt_w"/>
                                              </p:val>
                                            </p:tav>
                                          </p:tavLst>
                                        </p:anim>
                                        <p:anim calcmode="lin" valueType="num">
                                          <p:cBhvr>
                                            <p:cTn id="70" dur="500" fill="hold"/>
                                            <p:tgtEl>
                                              <p:spTgt spid="4"/>
                                            </p:tgtEl>
                                            <p:attrNameLst>
                                              <p:attrName>ppt_h</p:attrName>
                                            </p:attrNameLst>
                                          </p:cBhvr>
                                          <p:tavLst>
                                            <p:tav tm="0">
                                              <p:val>
                                                <p:fltVal val="0"/>
                                              </p:val>
                                            </p:tav>
                                            <p:tav tm="100000">
                                              <p:val>
                                                <p:strVal val="#ppt_h"/>
                                              </p:val>
                                            </p:tav>
                                          </p:tavLst>
                                        </p:anim>
                                      </p:childTnLst>
                                    </p:cTn>
                                  </p:par>
                                  <p:par>
                                    <p:cTn id="71" presetID="10" presetClass="entr" presetSubtype="0" fill="hold" grpId="0" nodeType="withEffect">
                                      <p:stCondLst>
                                        <p:cond delay="250"/>
                                      </p:stCondLst>
                                      <p:childTnLst>
                                        <p:set>
                                          <p:cBhvr>
                                            <p:cTn id="72" dur="1" fill="hold">
                                              <p:stCondLst>
                                                <p:cond delay="0"/>
                                              </p:stCondLst>
                                            </p:cTn>
                                            <p:tgtEl>
                                              <p:spTgt spid="321"/>
                                            </p:tgtEl>
                                            <p:attrNameLst>
                                              <p:attrName>style.visibility</p:attrName>
                                            </p:attrNameLst>
                                          </p:cBhvr>
                                          <p:to>
                                            <p:strVal val="visible"/>
                                          </p:to>
                                        </p:set>
                                        <p:animEffect transition="in" filter="fade">
                                          <p:cBhvr>
                                            <p:cTn id="73" dur="500"/>
                                            <p:tgtEl>
                                              <p:spTgt spid="321"/>
                                            </p:tgtEl>
                                          </p:cBhvr>
                                        </p:animEffect>
                                      </p:childTnLst>
                                    </p:cTn>
                                  </p:par>
                                  <p:par>
                                    <p:cTn id="74" presetID="10" presetClass="entr" presetSubtype="0" fill="hold" grpId="0" nodeType="withEffect" nodePh="1">
                                      <p:stCondLst>
                                        <p:cond delay="350"/>
                                      </p:stCondLst>
                                      <p:endCondLst>
                                        <p:cond evt="begin" delay="0">
                                          <p:tn val="74"/>
                                        </p:cond>
                                      </p:endCondLst>
                                      <p:childTnLst>
                                        <p:set>
                                          <p:cBhvr>
                                            <p:cTn id="75" dur="1" fill="hold">
                                              <p:stCondLst>
                                                <p:cond delay="0"/>
                                              </p:stCondLst>
                                            </p:cTn>
                                            <p:tgtEl>
                                              <p:spTgt spid="322"/>
                                            </p:tgtEl>
                                            <p:attrNameLst>
                                              <p:attrName>style.visibility</p:attrName>
                                            </p:attrNameLst>
                                          </p:cBhvr>
                                          <p:to>
                                            <p:strVal val="visible"/>
                                          </p:to>
                                        </p:set>
                                        <p:animEffect transition="in" filter="fade">
                                          <p:cBhvr>
                                            <p:cTn id="76" dur="500"/>
                                            <p:tgtEl>
                                              <p:spTgt spid="322"/>
                                            </p:tgtEl>
                                          </p:cBhvr>
                                        </p:animEffect>
                                      </p:childTnLst>
                                    </p:cTn>
                                  </p:par>
                                  <p:par>
                                    <p:cTn id="77" presetID="17" presetClass="entr" presetSubtype="8" fill="hold" nodeType="withEffect">
                                      <p:stCondLst>
                                        <p:cond delay="300"/>
                                      </p:stCondLst>
                                      <p:childTnLst>
                                        <p:set>
                                          <p:cBhvr>
                                            <p:cTn id="78" dur="1" fill="hold">
                                              <p:stCondLst>
                                                <p:cond delay="0"/>
                                              </p:stCondLst>
                                            </p:cTn>
                                            <p:tgtEl>
                                              <p:spTgt spid="455"/>
                                            </p:tgtEl>
                                            <p:attrNameLst>
                                              <p:attrName>style.visibility</p:attrName>
                                            </p:attrNameLst>
                                          </p:cBhvr>
                                          <p:to>
                                            <p:strVal val="visible"/>
                                          </p:to>
                                        </p:set>
                                        <p:anim calcmode="lin" valueType="num">
                                          <p:cBhvr>
                                            <p:cTn id="79" dur="500" fill="hold"/>
                                            <p:tgtEl>
                                              <p:spTgt spid="455"/>
                                            </p:tgtEl>
                                            <p:attrNameLst>
                                              <p:attrName>ppt_x</p:attrName>
                                            </p:attrNameLst>
                                          </p:cBhvr>
                                          <p:tavLst>
                                            <p:tav tm="0">
                                              <p:val>
                                                <p:strVal val="#ppt_x-#ppt_w/2"/>
                                              </p:val>
                                            </p:tav>
                                            <p:tav tm="100000">
                                              <p:val>
                                                <p:strVal val="#ppt_x"/>
                                              </p:val>
                                            </p:tav>
                                          </p:tavLst>
                                        </p:anim>
                                        <p:anim calcmode="lin" valueType="num">
                                          <p:cBhvr>
                                            <p:cTn id="80" dur="500" fill="hold"/>
                                            <p:tgtEl>
                                              <p:spTgt spid="455"/>
                                            </p:tgtEl>
                                            <p:attrNameLst>
                                              <p:attrName>ppt_y</p:attrName>
                                            </p:attrNameLst>
                                          </p:cBhvr>
                                          <p:tavLst>
                                            <p:tav tm="0">
                                              <p:val>
                                                <p:strVal val="#ppt_y"/>
                                              </p:val>
                                            </p:tav>
                                            <p:tav tm="100000">
                                              <p:val>
                                                <p:strVal val="#ppt_y"/>
                                              </p:val>
                                            </p:tav>
                                          </p:tavLst>
                                        </p:anim>
                                        <p:anim calcmode="lin" valueType="num">
                                          <p:cBhvr>
                                            <p:cTn id="81" dur="500" fill="hold"/>
                                            <p:tgtEl>
                                              <p:spTgt spid="455"/>
                                            </p:tgtEl>
                                            <p:attrNameLst>
                                              <p:attrName>ppt_w</p:attrName>
                                            </p:attrNameLst>
                                          </p:cBhvr>
                                          <p:tavLst>
                                            <p:tav tm="0">
                                              <p:val>
                                                <p:fltVal val="0"/>
                                              </p:val>
                                            </p:tav>
                                            <p:tav tm="100000">
                                              <p:val>
                                                <p:strVal val="#ppt_w"/>
                                              </p:val>
                                            </p:tav>
                                          </p:tavLst>
                                        </p:anim>
                                        <p:anim calcmode="lin" valueType="num">
                                          <p:cBhvr>
                                            <p:cTn id="82" dur="500" fill="hold"/>
                                            <p:tgtEl>
                                              <p:spTgt spid="455"/>
                                            </p:tgtEl>
                                            <p:attrNameLst>
                                              <p:attrName>ppt_h</p:attrName>
                                            </p:attrNameLst>
                                          </p:cBhvr>
                                          <p:tavLst>
                                            <p:tav tm="0">
                                              <p:val>
                                                <p:strVal val="#ppt_h"/>
                                              </p:val>
                                            </p:tav>
                                            <p:tav tm="100000">
                                              <p:val>
                                                <p:strVal val="#ppt_h"/>
                                              </p:val>
                                            </p:tav>
                                          </p:tavLst>
                                        </p:anim>
                                      </p:childTnLst>
                                    </p:cTn>
                                  </p:par>
                                  <p:par>
                                    <p:cTn id="83" presetID="16" presetClass="entr" presetSubtype="42" fill="hold"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barn(outHorizontal)">
                                          <p:cBhvr>
                                            <p:cTn id="85" dur="250"/>
                                            <p:tgtEl>
                                              <p:spTgt spid="10"/>
                                            </p:tgtEl>
                                          </p:cBhvr>
                                        </p:animEffect>
                                      </p:childTnLst>
                                    </p:cTn>
                                  </p:par>
                                  <p:par>
                                    <p:cTn id="86" presetID="10" presetClass="entr" presetSubtype="0" fill="hold" grpId="2" nodeType="withEffect">
                                      <p:stCondLst>
                                        <p:cond delay="300"/>
                                      </p:stCondLst>
                                      <p:childTnLst>
                                        <p:set>
                                          <p:cBhvr>
                                            <p:cTn id="87" dur="1" fill="hold">
                                              <p:stCondLst>
                                                <p:cond delay="0"/>
                                              </p:stCondLst>
                                            </p:cTn>
                                            <p:tgtEl>
                                              <p:spTgt spid="6"/>
                                            </p:tgtEl>
                                            <p:attrNameLst>
                                              <p:attrName>style.visibility</p:attrName>
                                            </p:attrNameLst>
                                          </p:cBhvr>
                                          <p:to>
                                            <p:strVal val="visible"/>
                                          </p:to>
                                        </p:set>
                                        <p:animEffect transition="in" filter="fade">
                                          <p:cBhvr>
                                            <p:cTn id="88" dur="500"/>
                                            <p:tgtEl>
                                              <p:spTgt spid="6"/>
                                            </p:tgtEl>
                                          </p:cBhvr>
                                        </p:animEffect>
                                      </p:childTnLst>
                                    </p:cTn>
                                  </p:par>
                                  <p:par>
                                    <p:cTn id="89" presetID="35" presetClass="path" presetSubtype="0" decel="100000" fill="hold" grpId="3" nodeType="withEffect">
                                      <p:stCondLst>
                                        <p:cond delay="300"/>
                                      </p:stCondLst>
                                      <p:childTnLst>
                                        <p:animMotion origin="layout" path="M -1.875E-6 -2.22222E-6 L 0.00938 -2.22222E-6 " pathEditMode="relative" rAng="0" ptsTypes="AA">
                                          <p:cBhvr>
                                            <p:cTn id="90" dur="500" spd="-100000" fill="hold"/>
                                            <p:tgtEl>
                                              <p:spTgt spid="6"/>
                                            </p:tgtEl>
                                            <p:attrNameLst>
                                              <p:attrName>ppt_x</p:attrName>
                                              <p:attrName>ppt_y</p:attrName>
                                            </p:attrNameLst>
                                          </p:cBhvr>
                                          <p:rCtr x="4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5" grpId="1" animBg="1"/>
          <p:bldP spid="155" grpId="2" animBg="1"/>
          <p:bldP spid="9" grpId="0" animBg="1"/>
          <p:bldP spid="9" grpId="1" animBg="1"/>
          <p:bldP spid="9" grpId="2" animBg="1"/>
          <p:bldP spid="156" grpId="0" animBg="1"/>
          <p:bldP spid="156" grpId="1" animBg="1"/>
          <p:bldP spid="156" grpId="2" animBg="1"/>
          <p:bldP spid="321" grpId="0"/>
          <p:bldP spid="322" grpId="0">
            <p:tmplLst>
              <p:tmpl>
                <p:tnLst>
                  <p:par>
                    <p:cTn presetID="10" presetClass="entr" presetSubtype="0" fill="hold" nodeType="withEffect" nodePh="1">
                      <p:stCondLst>
                        <p:cond delay="350"/>
                      </p:stCondLst>
                      <p:endCondLst>
                        <p:cond delay="0"/>
                      </p:endCondLst>
                      <p:childTnLst>
                        <p:set>
                          <p:cBhvr>
                            <p:cTn dur="1" fill="hold">
                              <p:stCondLst>
                                <p:cond delay="0"/>
                              </p:stCondLst>
                            </p:cTn>
                            <p:tgtEl>
                              <p:spTgt spid="322"/>
                            </p:tgtEl>
                            <p:attrNameLst>
                              <p:attrName>style.visibility</p:attrName>
                            </p:attrNameLst>
                          </p:cBhvr>
                          <p:to>
                            <p:strVal val="visible"/>
                          </p:to>
                        </p:set>
                        <p:animEffect transition="in" filter="fade">
                          <p:cBhvr>
                            <p:cTn dur="500"/>
                            <p:tgtEl>
                              <p:spTgt spid="322"/>
                            </p:tgtEl>
                          </p:cBhvr>
                        </p:animEffect>
                      </p:childTnLst>
                    </p:cTn>
                  </p:par>
                </p:tnLst>
              </p:tmpl>
            </p:tmplLst>
          </p:bldP>
          <p:bldP spid="166" grpId="0"/>
          <p:bldP spid="6" grpId="0"/>
          <p:bldP spid="6" grpId="1"/>
          <p:bldP spid="6" grpId="2"/>
          <p:bldP spid="6" grpId="3"/>
        </p:bldLst>
      </p:timing>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act Slide">
    <p:bg>
      <p:bgPr>
        <a:solidFill>
          <a:srgbClr val="51154B"/>
        </a:solidFill>
        <a:effectLst/>
      </p:bgPr>
    </p:bg>
    <p:spTree>
      <p:nvGrpSpPr>
        <p:cNvPr id="1" name=""/>
        <p:cNvGrpSpPr/>
        <p:nvPr/>
      </p:nvGrpSpPr>
      <p:grpSpPr>
        <a:xfrm>
          <a:off x="0" y="0"/>
          <a:ext cx="0" cy="0"/>
          <a:chOff x="0" y="0"/>
          <a:chExt cx="0" cy="0"/>
        </a:xfrm>
      </p:grpSpPr>
      <p:cxnSp>
        <p:nvCxnSpPr>
          <p:cNvPr id="8" name="Logo Section Line"/>
          <p:cNvCxnSpPr>
            <a:cxnSpLocks/>
          </p:cNvCxnSpPr>
          <p:nvPr userDrawn="1"/>
        </p:nvCxnSpPr>
        <p:spPr>
          <a:xfrm>
            <a:off x="539400" y="1927225"/>
            <a:ext cx="111132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grpSp>
        <p:nvGrpSpPr>
          <p:cNvPr id="21" name="Logo"/>
          <p:cNvGrpSpPr/>
          <p:nvPr userDrawn="1"/>
        </p:nvGrpSpPr>
        <p:grpSpPr>
          <a:xfrm>
            <a:off x="546100" y="1003300"/>
            <a:ext cx="2298700" cy="514350"/>
            <a:chOff x="546100" y="1003300"/>
            <a:chExt cx="2298700" cy="514350"/>
          </a:xfrm>
        </p:grpSpPr>
        <p:grpSp>
          <p:nvGrpSpPr>
            <p:cNvPr id="25" name="Logo Wordmark"/>
            <p:cNvGrpSpPr/>
            <p:nvPr/>
          </p:nvGrpSpPr>
          <p:grpSpPr>
            <a:xfrm>
              <a:off x="1228938" y="1151749"/>
              <a:ext cx="1615862" cy="273860"/>
              <a:chOff x="5283200" y="2995613"/>
              <a:chExt cx="2819400" cy="477838"/>
            </a:xfrm>
          </p:grpSpPr>
          <p:sp>
            <p:nvSpPr>
              <p:cNvPr id="29" name="Carbon"/>
              <p:cNvSpPr>
                <a:spLocks noEditPoints="1"/>
              </p:cNvSpPr>
              <p:nvPr/>
            </p:nvSpPr>
            <p:spPr bwMode="auto">
              <a:xfrm>
                <a:off x="6540500" y="2995613"/>
                <a:ext cx="1562100" cy="358775"/>
              </a:xfrm>
              <a:custGeom>
                <a:avLst/>
                <a:gdLst>
                  <a:gd name="T0" fmla="*/ 53 w 463"/>
                  <a:gd name="T1" fmla="*/ 106 h 106"/>
                  <a:gd name="T2" fmla="*/ 51 w 463"/>
                  <a:gd name="T3" fmla="*/ 0 h 106"/>
                  <a:gd name="T4" fmla="*/ 77 w 463"/>
                  <a:gd name="T5" fmla="*/ 26 h 106"/>
                  <a:gd name="T6" fmla="*/ 17 w 463"/>
                  <a:gd name="T7" fmla="*/ 53 h 106"/>
                  <a:gd name="T8" fmla="*/ 77 w 463"/>
                  <a:gd name="T9" fmla="*/ 80 h 106"/>
                  <a:gd name="T10" fmla="*/ 166 w 463"/>
                  <a:gd name="T11" fmla="*/ 36 h 106"/>
                  <a:gd name="T12" fmla="*/ 150 w 463"/>
                  <a:gd name="T13" fmla="*/ 46 h 106"/>
                  <a:gd name="T14" fmla="*/ 95 w 463"/>
                  <a:gd name="T15" fmla="*/ 70 h 106"/>
                  <a:gd name="T16" fmla="*/ 150 w 463"/>
                  <a:gd name="T17" fmla="*/ 95 h 106"/>
                  <a:gd name="T18" fmla="*/ 166 w 463"/>
                  <a:gd name="T19" fmla="*/ 104 h 106"/>
                  <a:gd name="T20" fmla="*/ 130 w 463"/>
                  <a:gd name="T21" fmla="*/ 92 h 106"/>
                  <a:gd name="T22" fmla="*/ 130 w 463"/>
                  <a:gd name="T23" fmla="*/ 49 h 106"/>
                  <a:gd name="T24" fmla="*/ 130 w 463"/>
                  <a:gd name="T25" fmla="*/ 92 h 106"/>
                  <a:gd name="T26" fmla="*/ 227 w 463"/>
                  <a:gd name="T27" fmla="*/ 37 h 106"/>
                  <a:gd name="T28" fmla="*/ 200 w 463"/>
                  <a:gd name="T29" fmla="*/ 47 h 106"/>
                  <a:gd name="T30" fmla="*/ 184 w 463"/>
                  <a:gd name="T31" fmla="*/ 36 h 106"/>
                  <a:gd name="T32" fmla="*/ 200 w 463"/>
                  <a:gd name="T33" fmla="*/ 104 h 106"/>
                  <a:gd name="T34" fmla="*/ 221 w 463"/>
                  <a:gd name="T35" fmla="*/ 50 h 106"/>
                  <a:gd name="T36" fmla="*/ 252 w 463"/>
                  <a:gd name="T37" fmla="*/ 104 h 106"/>
                  <a:gd name="T38" fmla="*/ 273 w 463"/>
                  <a:gd name="T39" fmla="*/ 106 h 106"/>
                  <a:gd name="T40" fmla="*/ 273 w 463"/>
                  <a:gd name="T41" fmla="*/ 35 h 106"/>
                  <a:gd name="T42" fmla="*/ 252 w 463"/>
                  <a:gd name="T43" fmla="*/ 3 h 106"/>
                  <a:gd name="T44" fmla="*/ 236 w 463"/>
                  <a:gd name="T45" fmla="*/ 104 h 106"/>
                  <a:gd name="T46" fmla="*/ 272 w 463"/>
                  <a:gd name="T47" fmla="*/ 92 h 106"/>
                  <a:gd name="T48" fmla="*/ 272 w 463"/>
                  <a:gd name="T49" fmla="*/ 49 h 106"/>
                  <a:gd name="T50" fmla="*/ 272 w 463"/>
                  <a:gd name="T51" fmla="*/ 92 h 106"/>
                  <a:gd name="T52" fmla="*/ 388 w 463"/>
                  <a:gd name="T53" fmla="*/ 70 h 106"/>
                  <a:gd name="T54" fmla="*/ 317 w 463"/>
                  <a:gd name="T55" fmla="*/ 70 h 106"/>
                  <a:gd name="T56" fmla="*/ 352 w 463"/>
                  <a:gd name="T57" fmla="*/ 92 h 106"/>
                  <a:gd name="T58" fmla="*/ 352 w 463"/>
                  <a:gd name="T59" fmla="*/ 49 h 106"/>
                  <a:gd name="T60" fmla="*/ 352 w 463"/>
                  <a:gd name="T61" fmla="*/ 92 h 106"/>
                  <a:gd name="T62" fmla="*/ 401 w 463"/>
                  <a:gd name="T63" fmla="*/ 104 h 106"/>
                  <a:gd name="T64" fmla="*/ 417 w 463"/>
                  <a:gd name="T65" fmla="*/ 69 h 106"/>
                  <a:gd name="T66" fmla="*/ 448 w 463"/>
                  <a:gd name="T67" fmla="*/ 69 h 106"/>
                  <a:gd name="T68" fmla="*/ 463 w 463"/>
                  <a:gd name="T69" fmla="*/ 104 h 106"/>
                  <a:gd name="T70" fmla="*/ 459 w 463"/>
                  <a:gd name="T71" fmla="*/ 44 h 106"/>
                  <a:gd name="T72" fmla="*/ 417 w 463"/>
                  <a:gd name="T73" fmla="*/ 46 h 106"/>
                  <a:gd name="T74" fmla="*/ 401 w 463"/>
                  <a:gd name="T75" fmla="*/ 3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3" h="106">
                    <a:moveTo>
                      <a:pt x="89" y="92"/>
                    </a:moveTo>
                    <a:cubicBezTo>
                      <a:pt x="80" y="101"/>
                      <a:pt x="68" y="106"/>
                      <a:pt x="53" y="106"/>
                    </a:cubicBezTo>
                    <a:cubicBezTo>
                      <a:pt x="20" y="106"/>
                      <a:pt x="0" y="81"/>
                      <a:pt x="0" y="53"/>
                    </a:cubicBezTo>
                    <a:cubicBezTo>
                      <a:pt x="0" y="26"/>
                      <a:pt x="19" y="0"/>
                      <a:pt x="51" y="0"/>
                    </a:cubicBezTo>
                    <a:cubicBezTo>
                      <a:pt x="68" y="0"/>
                      <a:pt x="81" y="6"/>
                      <a:pt x="89" y="14"/>
                    </a:cubicBezTo>
                    <a:cubicBezTo>
                      <a:pt x="77" y="26"/>
                      <a:pt x="77" y="26"/>
                      <a:pt x="77" y="26"/>
                    </a:cubicBezTo>
                    <a:cubicBezTo>
                      <a:pt x="72" y="19"/>
                      <a:pt x="64" y="15"/>
                      <a:pt x="53" y="15"/>
                    </a:cubicBezTo>
                    <a:cubicBezTo>
                      <a:pt x="30" y="15"/>
                      <a:pt x="17" y="33"/>
                      <a:pt x="17" y="53"/>
                    </a:cubicBezTo>
                    <a:cubicBezTo>
                      <a:pt x="17" y="74"/>
                      <a:pt x="30" y="91"/>
                      <a:pt x="55" y="91"/>
                    </a:cubicBezTo>
                    <a:cubicBezTo>
                      <a:pt x="63" y="91"/>
                      <a:pt x="72" y="87"/>
                      <a:pt x="77" y="80"/>
                    </a:cubicBezTo>
                    <a:lnTo>
                      <a:pt x="89" y="92"/>
                    </a:lnTo>
                    <a:close/>
                    <a:moveTo>
                      <a:pt x="166" y="36"/>
                    </a:moveTo>
                    <a:cubicBezTo>
                      <a:pt x="150" y="36"/>
                      <a:pt x="150" y="36"/>
                      <a:pt x="150" y="36"/>
                    </a:cubicBezTo>
                    <a:cubicBezTo>
                      <a:pt x="150" y="46"/>
                      <a:pt x="150" y="46"/>
                      <a:pt x="150" y="46"/>
                    </a:cubicBezTo>
                    <a:cubicBezTo>
                      <a:pt x="146" y="39"/>
                      <a:pt x="138" y="35"/>
                      <a:pt x="130" y="35"/>
                    </a:cubicBezTo>
                    <a:cubicBezTo>
                      <a:pt x="109" y="35"/>
                      <a:pt x="95" y="51"/>
                      <a:pt x="95" y="70"/>
                    </a:cubicBezTo>
                    <a:cubicBezTo>
                      <a:pt x="95" y="89"/>
                      <a:pt x="109" y="106"/>
                      <a:pt x="130" y="106"/>
                    </a:cubicBezTo>
                    <a:cubicBezTo>
                      <a:pt x="138" y="106"/>
                      <a:pt x="146" y="101"/>
                      <a:pt x="150" y="95"/>
                    </a:cubicBezTo>
                    <a:cubicBezTo>
                      <a:pt x="150" y="104"/>
                      <a:pt x="150" y="104"/>
                      <a:pt x="150" y="104"/>
                    </a:cubicBezTo>
                    <a:cubicBezTo>
                      <a:pt x="166" y="104"/>
                      <a:pt x="166" y="104"/>
                      <a:pt x="166" y="104"/>
                    </a:cubicBezTo>
                    <a:lnTo>
                      <a:pt x="166" y="36"/>
                    </a:lnTo>
                    <a:close/>
                    <a:moveTo>
                      <a:pt x="130" y="92"/>
                    </a:moveTo>
                    <a:cubicBezTo>
                      <a:pt x="118" y="92"/>
                      <a:pt x="111" y="82"/>
                      <a:pt x="111" y="70"/>
                    </a:cubicBezTo>
                    <a:cubicBezTo>
                      <a:pt x="111" y="59"/>
                      <a:pt x="118" y="49"/>
                      <a:pt x="130" y="49"/>
                    </a:cubicBezTo>
                    <a:cubicBezTo>
                      <a:pt x="142" y="49"/>
                      <a:pt x="150" y="59"/>
                      <a:pt x="150" y="70"/>
                    </a:cubicBezTo>
                    <a:cubicBezTo>
                      <a:pt x="150" y="82"/>
                      <a:pt x="142" y="92"/>
                      <a:pt x="130" y="92"/>
                    </a:cubicBezTo>
                    <a:close/>
                    <a:moveTo>
                      <a:pt x="227" y="51"/>
                    </a:moveTo>
                    <a:cubicBezTo>
                      <a:pt x="227" y="37"/>
                      <a:pt x="227" y="37"/>
                      <a:pt x="227" y="37"/>
                    </a:cubicBezTo>
                    <a:cubicBezTo>
                      <a:pt x="225" y="36"/>
                      <a:pt x="223" y="36"/>
                      <a:pt x="221" y="36"/>
                    </a:cubicBezTo>
                    <a:cubicBezTo>
                      <a:pt x="212" y="36"/>
                      <a:pt x="203" y="41"/>
                      <a:pt x="200" y="47"/>
                    </a:cubicBezTo>
                    <a:cubicBezTo>
                      <a:pt x="200" y="36"/>
                      <a:pt x="200" y="36"/>
                      <a:pt x="200" y="36"/>
                    </a:cubicBezTo>
                    <a:cubicBezTo>
                      <a:pt x="184" y="36"/>
                      <a:pt x="184" y="36"/>
                      <a:pt x="184" y="36"/>
                    </a:cubicBezTo>
                    <a:cubicBezTo>
                      <a:pt x="184" y="104"/>
                      <a:pt x="184" y="104"/>
                      <a:pt x="184" y="104"/>
                    </a:cubicBezTo>
                    <a:cubicBezTo>
                      <a:pt x="200" y="104"/>
                      <a:pt x="200" y="104"/>
                      <a:pt x="200" y="104"/>
                    </a:cubicBezTo>
                    <a:cubicBezTo>
                      <a:pt x="200" y="75"/>
                      <a:pt x="200" y="75"/>
                      <a:pt x="200" y="75"/>
                    </a:cubicBezTo>
                    <a:cubicBezTo>
                      <a:pt x="200" y="58"/>
                      <a:pt x="207" y="50"/>
                      <a:pt x="221" y="50"/>
                    </a:cubicBezTo>
                    <a:cubicBezTo>
                      <a:pt x="223" y="50"/>
                      <a:pt x="224" y="50"/>
                      <a:pt x="227" y="51"/>
                    </a:cubicBezTo>
                    <a:close/>
                    <a:moveTo>
                      <a:pt x="252" y="104"/>
                    </a:moveTo>
                    <a:cubicBezTo>
                      <a:pt x="252" y="95"/>
                      <a:pt x="252" y="95"/>
                      <a:pt x="252" y="95"/>
                    </a:cubicBezTo>
                    <a:cubicBezTo>
                      <a:pt x="256" y="101"/>
                      <a:pt x="265" y="106"/>
                      <a:pt x="273" y="106"/>
                    </a:cubicBezTo>
                    <a:cubicBezTo>
                      <a:pt x="293" y="106"/>
                      <a:pt x="307" y="89"/>
                      <a:pt x="307" y="70"/>
                    </a:cubicBezTo>
                    <a:cubicBezTo>
                      <a:pt x="307" y="51"/>
                      <a:pt x="293" y="35"/>
                      <a:pt x="273" y="35"/>
                    </a:cubicBezTo>
                    <a:cubicBezTo>
                      <a:pt x="265" y="35"/>
                      <a:pt x="256" y="39"/>
                      <a:pt x="252" y="46"/>
                    </a:cubicBezTo>
                    <a:cubicBezTo>
                      <a:pt x="252" y="3"/>
                      <a:pt x="252" y="3"/>
                      <a:pt x="252" y="3"/>
                    </a:cubicBezTo>
                    <a:cubicBezTo>
                      <a:pt x="236" y="3"/>
                      <a:pt x="236" y="3"/>
                      <a:pt x="236" y="3"/>
                    </a:cubicBezTo>
                    <a:cubicBezTo>
                      <a:pt x="236" y="104"/>
                      <a:pt x="236" y="104"/>
                      <a:pt x="236" y="104"/>
                    </a:cubicBezTo>
                    <a:lnTo>
                      <a:pt x="252" y="104"/>
                    </a:lnTo>
                    <a:close/>
                    <a:moveTo>
                      <a:pt x="272" y="92"/>
                    </a:moveTo>
                    <a:cubicBezTo>
                      <a:pt x="260" y="92"/>
                      <a:pt x="252" y="82"/>
                      <a:pt x="252" y="70"/>
                    </a:cubicBezTo>
                    <a:cubicBezTo>
                      <a:pt x="252" y="59"/>
                      <a:pt x="260" y="49"/>
                      <a:pt x="272" y="49"/>
                    </a:cubicBezTo>
                    <a:cubicBezTo>
                      <a:pt x="284" y="49"/>
                      <a:pt x="292" y="59"/>
                      <a:pt x="292" y="70"/>
                    </a:cubicBezTo>
                    <a:cubicBezTo>
                      <a:pt x="292" y="82"/>
                      <a:pt x="284" y="92"/>
                      <a:pt x="272" y="92"/>
                    </a:cubicBezTo>
                    <a:close/>
                    <a:moveTo>
                      <a:pt x="352" y="106"/>
                    </a:moveTo>
                    <a:cubicBezTo>
                      <a:pt x="373" y="106"/>
                      <a:pt x="388" y="89"/>
                      <a:pt x="388" y="70"/>
                    </a:cubicBezTo>
                    <a:cubicBezTo>
                      <a:pt x="388" y="51"/>
                      <a:pt x="373" y="35"/>
                      <a:pt x="352" y="35"/>
                    </a:cubicBezTo>
                    <a:cubicBezTo>
                      <a:pt x="331" y="35"/>
                      <a:pt x="317" y="51"/>
                      <a:pt x="317" y="70"/>
                    </a:cubicBezTo>
                    <a:cubicBezTo>
                      <a:pt x="317" y="89"/>
                      <a:pt x="331" y="106"/>
                      <a:pt x="352" y="106"/>
                    </a:cubicBezTo>
                    <a:close/>
                    <a:moveTo>
                      <a:pt x="352" y="92"/>
                    </a:moveTo>
                    <a:cubicBezTo>
                      <a:pt x="340" y="92"/>
                      <a:pt x="332" y="82"/>
                      <a:pt x="332" y="70"/>
                    </a:cubicBezTo>
                    <a:cubicBezTo>
                      <a:pt x="332" y="59"/>
                      <a:pt x="340" y="49"/>
                      <a:pt x="352" y="49"/>
                    </a:cubicBezTo>
                    <a:cubicBezTo>
                      <a:pt x="364" y="49"/>
                      <a:pt x="372" y="59"/>
                      <a:pt x="372" y="70"/>
                    </a:cubicBezTo>
                    <a:cubicBezTo>
                      <a:pt x="372" y="82"/>
                      <a:pt x="364" y="92"/>
                      <a:pt x="352" y="92"/>
                    </a:cubicBezTo>
                    <a:close/>
                    <a:moveTo>
                      <a:pt x="401" y="36"/>
                    </a:moveTo>
                    <a:cubicBezTo>
                      <a:pt x="401" y="104"/>
                      <a:pt x="401" y="104"/>
                      <a:pt x="401" y="104"/>
                    </a:cubicBezTo>
                    <a:cubicBezTo>
                      <a:pt x="417" y="104"/>
                      <a:pt x="417" y="104"/>
                      <a:pt x="417" y="104"/>
                    </a:cubicBezTo>
                    <a:cubicBezTo>
                      <a:pt x="417" y="69"/>
                      <a:pt x="417" y="69"/>
                      <a:pt x="417" y="69"/>
                    </a:cubicBezTo>
                    <a:cubicBezTo>
                      <a:pt x="417" y="57"/>
                      <a:pt x="422" y="49"/>
                      <a:pt x="433" y="49"/>
                    </a:cubicBezTo>
                    <a:cubicBezTo>
                      <a:pt x="444" y="49"/>
                      <a:pt x="448" y="57"/>
                      <a:pt x="448" y="69"/>
                    </a:cubicBezTo>
                    <a:cubicBezTo>
                      <a:pt x="448" y="104"/>
                      <a:pt x="448" y="104"/>
                      <a:pt x="448" y="104"/>
                    </a:cubicBezTo>
                    <a:cubicBezTo>
                      <a:pt x="463" y="104"/>
                      <a:pt x="463" y="104"/>
                      <a:pt x="463" y="104"/>
                    </a:cubicBezTo>
                    <a:cubicBezTo>
                      <a:pt x="463" y="64"/>
                      <a:pt x="463" y="64"/>
                      <a:pt x="463" y="64"/>
                    </a:cubicBezTo>
                    <a:cubicBezTo>
                      <a:pt x="463" y="55"/>
                      <a:pt x="462" y="49"/>
                      <a:pt x="459" y="44"/>
                    </a:cubicBezTo>
                    <a:cubicBezTo>
                      <a:pt x="455" y="38"/>
                      <a:pt x="449" y="35"/>
                      <a:pt x="439" y="35"/>
                    </a:cubicBezTo>
                    <a:cubicBezTo>
                      <a:pt x="429" y="35"/>
                      <a:pt x="421" y="38"/>
                      <a:pt x="417" y="46"/>
                    </a:cubicBezTo>
                    <a:cubicBezTo>
                      <a:pt x="417" y="36"/>
                      <a:pt x="417" y="36"/>
                      <a:pt x="417" y="36"/>
                    </a:cubicBezTo>
                    <a:lnTo>
                      <a:pt x="40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30" name="Bright"/>
              <p:cNvSpPr>
                <a:spLocks noEditPoints="1"/>
              </p:cNvSpPr>
              <p:nvPr/>
            </p:nvSpPr>
            <p:spPr bwMode="auto">
              <a:xfrm>
                <a:off x="5283200" y="3005138"/>
                <a:ext cx="1217613" cy="468313"/>
              </a:xfrm>
              <a:custGeom>
                <a:avLst/>
                <a:gdLst>
                  <a:gd name="T0" fmla="*/ 65 w 361"/>
                  <a:gd name="T1" fmla="*/ 27 h 138"/>
                  <a:gd name="T2" fmla="*/ 66 w 361"/>
                  <a:gd name="T3" fmla="*/ 73 h 138"/>
                  <a:gd name="T4" fmla="*/ 0 w 361"/>
                  <a:gd name="T5" fmla="*/ 101 h 138"/>
                  <a:gd name="T6" fmla="*/ 34 w 361"/>
                  <a:gd name="T7" fmla="*/ 0 h 138"/>
                  <a:gd name="T8" fmla="*/ 34 w 361"/>
                  <a:gd name="T9" fmla="*/ 12 h 138"/>
                  <a:gd name="T10" fmla="*/ 13 w 361"/>
                  <a:gd name="T11" fmla="*/ 44 h 138"/>
                  <a:gd name="T12" fmla="*/ 52 w 361"/>
                  <a:gd name="T13" fmla="*/ 28 h 138"/>
                  <a:gd name="T14" fmla="*/ 35 w 361"/>
                  <a:gd name="T15" fmla="*/ 89 h 138"/>
                  <a:gd name="T16" fmla="*/ 35 w 361"/>
                  <a:gd name="T17" fmla="*/ 56 h 138"/>
                  <a:gd name="T18" fmla="*/ 13 w 361"/>
                  <a:gd name="T19" fmla="*/ 89 h 138"/>
                  <a:gd name="T20" fmla="*/ 95 w 361"/>
                  <a:gd name="T21" fmla="*/ 72 h 138"/>
                  <a:gd name="T22" fmla="*/ 82 w 361"/>
                  <a:gd name="T23" fmla="*/ 101 h 138"/>
                  <a:gd name="T24" fmla="*/ 95 w 361"/>
                  <a:gd name="T25" fmla="*/ 35 h 138"/>
                  <a:gd name="T26" fmla="*/ 117 w 361"/>
                  <a:gd name="T27" fmla="*/ 34 h 138"/>
                  <a:gd name="T28" fmla="*/ 123 w 361"/>
                  <a:gd name="T29" fmla="*/ 47 h 138"/>
                  <a:gd name="T30" fmla="*/ 139 w 361"/>
                  <a:gd name="T31" fmla="*/ 0 h 138"/>
                  <a:gd name="T32" fmla="*/ 139 w 361"/>
                  <a:gd name="T33" fmla="*/ 20 h 138"/>
                  <a:gd name="T34" fmla="*/ 139 w 361"/>
                  <a:gd name="T35" fmla="*/ 0 h 138"/>
                  <a:gd name="T36" fmla="*/ 146 w 361"/>
                  <a:gd name="T37" fmla="*/ 101 h 138"/>
                  <a:gd name="T38" fmla="*/ 133 w 361"/>
                  <a:gd name="T39" fmla="*/ 35 h 138"/>
                  <a:gd name="T40" fmla="*/ 194 w 361"/>
                  <a:gd name="T41" fmla="*/ 138 h 138"/>
                  <a:gd name="T42" fmla="*/ 173 w 361"/>
                  <a:gd name="T43" fmla="*/ 109 h 138"/>
                  <a:gd name="T44" fmla="*/ 216 w 361"/>
                  <a:gd name="T45" fmla="*/ 105 h 138"/>
                  <a:gd name="T46" fmla="*/ 193 w 361"/>
                  <a:gd name="T47" fmla="*/ 102 h 138"/>
                  <a:gd name="T48" fmla="*/ 193 w 361"/>
                  <a:gd name="T49" fmla="*/ 33 h 138"/>
                  <a:gd name="T50" fmla="*/ 216 w 361"/>
                  <a:gd name="T51" fmla="*/ 35 h 138"/>
                  <a:gd name="T52" fmla="*/ 229 w 361"/>
                  <a:gd name="T53" fmla="*/ 105 h 138"/>
                  <a:gd name="T54" fmla="*/ 172 w 361"/>
                  <a:gd name="T55" fmla="*/ 68 h 138"/>
                  <a:gd name="T56" fmla="*/ 216 w 361"/>
                  <a:gd name="T57" fmla="*/ 68 h 138"/>
                  <a:gd name="T58" fmla="*/ 172 w 361"/>
                  <a:gd name="T59" fmla="*/ 68 h 138"/>
                  <a:gd name="T60" fmla="*/ 260 w 361"/>
                  <a:gd name="T61" fmla="*/ 47 h 138"/>
                  <a:gd name="T62" fmla="*/ 303 w 361"/>
                  <a:gd name="T63" fmla="*/ 42 h 138"/>
                  <a:gd name="T64" fmla="*/ 308 w 361"/>
                  <a:gd name="T65" fmla="*/ 101 h 138"/>
                  <a:gd name="T66" fmla="*/ 295 w 361"/>
                  <a:gd name="T67" fmla="*/ 66 h 138"/>
                  <a:gd name="T68" fmla="*/ 260 w 361"/>
                  <a:gd name="T69" fmla="*/ 67 h 138"/>
                  <a:gd name="T70" fmla="*/ 248 w 361"/>
                  <a:gd name="T71" fmla="*/ 101 h 138"/>
                  <a:gd name="T72" fmla="*/ 260 w 361"/>
                  <a:gd name="T73" fmla="*/ 0 h 138"/>
                  <a:gd name="T74" fmla="*/ 329 w 361"/>
                  <a:gd name="T75" fmla="*/ 79 h 138"/>
                  <a:gd name="T76" fmla="*/ 317 w 361"/>
                  <a:gd name="T77" fmla="*/ 46 h 138"/>
                  <a:gd name="T78" fmla="*/ 329 w 361"/>
                  <a:gd name="T79" fmla="*/ 35 h 138"/>
                  <a:gd name="T80" fmla="*/ 342 w 361"/>
                  <a:gd name="T81" fmla="*/ 13 h 138"/>
                  <a:gd name="T82" fmla="*/ 359 w 361"/>
                  <a:gd name="T83" fmla="*/ 35 h 138"/>
                  <a:gd name="T84" fmla="*/ 342 w 361"/>
                  <a:gd name="T85" fmla="*/ 46 h 138"/>
                  <a:gd name="T86" fmla="*/ 353 w 361"/>
                  <a:gd name="T87" fmla="*/ 90 h 138"/>
                  <a:gd name="T88" fmla="*/ 361 w 361"/>
                  <a:gd name="T8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1" h="138">
                    <a:moveTo>
                      <a:pt x="34" y="0"/>
                    </a:moveTo>
                    <a:cubicBezTo>
                      <a:pt x="58" y="0"/>
                      <a:pt x="65" y="15"/>
                      <a:pt x="65" y="27"/>
                    </a:cubicBezTo>
                    <a:cubicBezTo>
                      <a:pt x="65" y="39"/>
                      <a:pt x="56" y="48"/>
                      <a:pt x="47" y="50"/>
                    </a:cubicBezTo>
                    <a:cubicBezTo>
                      <a:pt x="55" y="50"/>
                      <a:pt x="66" y="58"/>
                      <a:pt x="66" y="73"/>
                    </a:cubicBezTo>
                    <a:cubicBezTo>
                      <a:pt x="66" y="84"/>
                      <a:pt x="59" y="101"/>
                      <a:pt x="34" y="101"/>
                    </a:cubicBezTo>
                    <a:cubicBezTo>
                      <a:pt x="0" y="101"/>
                      <a:pt x="0" y="101"/>
                      <a:pt x="0" y="101"/>
                    </a:cubicBezTo>
                    <a:cubicBezTo>
                      <a:pt x="0" y="0"/>
                      <a:pt x="0" y="0"/>
                      <a:pt x="0" y="0"/>
                    </a:cubicBezTo>
                    <a:lnTo>
                      <a:pt x="34" y="0"/>
                    </a:lnTo>
                    <a:close/>
                    <a:moveTo>
                      <a:pt x="52" y="28"/>
                    </a:moveTo>
                    <a:cubicBezTo>
                      <a:pt x="52" y="21"/>
                      <a:pt x="47" y="12"/>
                      <a:pt x="34" y="12"/>
                    </a:cubicBezTo>
                    <a:cubicBezTo>
                      <a:pt x="13" y="12"/>
                      <a:pt x="13" y="12"/>
                      <a:pt x="13" y="12"/>
                    </a:cubicBezTo>
                    <a:cubicBezTo>
                      <a:pt x="13" y="44"/>
                      <a:pt x="13" y="44"/>
                      <a:pt x="13" y="44"/>
                    </a:cubicBezTo>
                    <a:cubicBezTo>
                      <a:pt x="34" y="44"/>
                      <a:pt x="34" y="44"/>
                      <a:pt x="34" y="44"/>
                    </a:cubicBezTo>
                    <a:cubicBezTo>
                      <a:pt x="47" y="44"/>
                      <a:pt x="52" y="35"/>
                      <a:pt x="52" y="28"/>
                    </a:cubicBezTo>
                    <a:close/>
                    <a:moveTo>
                      <a:pt x="13" y="89"/>
                    </a:moveTo>
                    <a:cubicBezTo>
                      <a:pt x="35" y="89"/>
                      <a:pt x="35" y="89"/>
                      <a:pt x="35" y="89"/>
                    </a:cubicBezTo>
                    <a:cubicBezTo>
                      <a:pt x="48" y="89"/>
                      <a:pt x="52" y="80"/>
                      <a:pt x="52" y="72"/>
                    </a:cubicBezTo>
                    <a:cubicBezTo>
                      <a:pt x="52" y="66"/>
                      <a:pt x="48" y="56"/>
                      <a:pt x="35" y="56"/>
                    </a:cubicBezTo>
                    <a:cubicBezTo>
                      <a:pt x="13" y="56"/>
                      <a:pt x="13" y="56"/>
                      <a:pt x="13" y="56"/>
                    </a:cubicBezTo>
                    <a:lnTo>
                      <a:pt x="13" y="89"/>
                    </a:lnTo>
                    <a:close/>
                    <a:moveTo>
                      <a:pt x="117" y="46"/>
                    </a:moveTo>
                    <a:cubicBezTo>
                      <a:pt x="102" y="46"/>
                      <a:pt x="95" y="56"/>
                      <a:pt x="95" y="72"/>
                    </a:cubicBezTo>
                    <a:cubicBezTo>
                      <a:pt x="95" y="101"/>
                      <a:pt x="95" y="101"/>
                      <a:pt x="95" y="101"/>
                    </a:cubicBezTo>
                    <a:cubicBezTo>
                      <a:pt x="82" y="101"/>
                      <a:pt x="82" y="101"/>
                      <a:pt x="82" y="101"/>
                    </a:cubicBezTo>
                    <a:cubicBezTo>
                      <a:pt x="82" y="35"/>
                      <a:pt x="82" y="35"/>
                      <a:pt x="82" y="35"/>
                    </a:cubicBezTo>
                    <a:cubicBezTo>
                      <a:pt x="95" y="35"/>
                      <a:pt x="95" y="35"/>
                      <a:pt x="95" y="35"/>
                    </a:cubicBezTo>
                    <a:cubicBezTo>
                      <a:pt x="95" y="48"/>
                      <a:pt x="95" y="48"/>
                      <a:pt x="95" y="48"/>
                    </a:cubicBezTo>
                    <a:cubicBezTo>
                      <a:pt x="98" y="40"/>
                      <a:pt x="108" y="34"/>
                      <a:pt x="117" y="34"/>
                    </a:cubicBezTo>
                    <a:cubicBezTo>
                      <a:pt x="119" y="34"/>
                      <a:pt x="121" y="34"/>
                      <a:pt x="123" y="35"/>
                    </a:cubicBezTo>
                    <a:cubicBezTo>
                      <a:pt x="123" y="47"/>
                      <a:pt x="123" y="47"/>
                      <a:pt x="123" y="47"/>
                    </a:cubicBezTo>
                    <a:cubicBezTo>
                      <a:pt x="120" y="46"/>
                      <a:pt x="119" y="46"/>
                      <a:pt x="117" y="46"/>
                    </a:cubicBezTo>
                    <a:close/>
                    <a:moveTo>
                      <a:pt x="139" y="0"/>
                    </a:moveTo>
                    <a:cubicBezTo>
                      <a:pt x="145" y="0"/>
                      <a:pt x="149" y="5"/>
                      <a:pt x="149" y="10"/>
                    </a:cubicBezTo>
                    <a:cubicBezTo>
                      <a:pt x="149" y="16"/>
                      <a:pt x="145" y="20"/>
                      <a:pt x="139" y="20"/>
                    </a:cubicBezTo>
                    <a:cubicBezTo>
                      <a:pt x="134" y="20"/>
                      <a:pt x="129" y="16"/>
                      <a:pt x="129" y="10"/>
                    </a:cubicBezTo>
                    <a:cubicBezTo>
                      <a:pt x="129" y="5"/>
                      <a:pt x="134" y="0"/>
                      <a:pt x="139" y="0"/>
                    </a:cubicBezTo>
                    <a:close/>
                    <a:moveTo>
                      <a:pt x="146" y="35"/>
                    </a:moveTo>
                    <a:cubicBezTo>
                      <a:pt x="146" y="101"/>
                      <a:pt x="146" y="101"/>
                      <a:pt x="146" y="101"/>
                    </a:cubicBezTo>
                    <a:cubicBezTo>
                      <a:pt x="133" y="101"/>
                      <a:pt x="133" y="101"/>
                      <a:pt x="133" y="101"/>
                    </a:cubicBezTo>
                    <a:cubicBezTo>
                      <a:pt x="133" y="35"/>
                      <a:pt x="133" y="35"/>
                      <a:pt x="133" y="35"/>
                    </a:cubicBezTo>
                    <a:lnTo>
                      <a:pt x="146" y="35"/>
                    </a:lnTo>
                    <a:close/>
                    <a:moveTo>
                      <a:pt x="194" y="138"/>
                    </a:moveTo>
                    <a:cubicBezTo>
                      <a:pt x="171" y="138"/>
                      <a:pt x="161" y="124"/>
                      <a:pt x="160" y="109"/>
                    </a:cubicBezTo>
                    <a:cubicBezTo>
                      <a:pt x="173" y="109"/>
                      <a:pt x="173" y="109"/>
                      <a:pt x="173" y="109"/>
                    </a:cubicBezTo>
                    <a:cubicBezTo>
                      <a:pt x="174" y="118"/>
                      <a:pt x="180" y="127"/>
                      <a:pt x="194" y="127"/>
                    </a:cubicBezTo>
                    <a:cubicBezTo>
                      <a:pt x="208" y="127"/>
                      <a:pt x="216" y="120"/>
                      <a:pt x="216" y="105"/>
                    </a:cubicBezTo>
                    <a:cubicBezTo>
                      <a:pt x="216" y="89"/>
                      <a:pt x="216" y="89"/>
                      <a:pt x="216" y="89"/>
                    </a:cubicBezTo>
                    <a:cubicBezTo>
                      <a:pt x="212" y="97"/>
                      <a:pt x="203" y="102"/>
                      <a:pt x="193" y="102"/>
                    </a:cubicBezTo>
                    <a:cubicBezTo>
                      <a:pt x="173" y="102"/>
                      <a:pt x="160" y="86"/>
                      <a:pt x="160" y="68"/>
                    </a:cubicBezTo>
                    <a:cubicBezTo>
                      <a:pt x="160" y="49"/>
                      <a:pt x="173" y="33"/>
                      <a:pt x="193" y="33"/>
                    </a:cubicBezTo>
                    <a:cubicBezTo>
                      <a:pt x="203" y="33"/>
                      <a:pt x="212" y="38"/>
                      <a:pt x="216" y="46"/>
                    </a:cubicBezTo>
                    <a:cubicBezTo>
                      <a:pt x="216" y="35"/>
                      <a:pt x="216" y="35"/>
                      <a:pt x="216" y="35"/>
                    </a:cubicBezTo>
                    <a:cubicBezTo>
                      <a:pt x="229" y="35"/>
                      <a:pt x="229" y="35"/>
                      <a:pt x="229" y="35"/>
                    </a:cubicBezTo>
                    <a:cubicBezTo>
                      <a:pt x="229" y="105"/>
                      <a:pt x="229" y="105"/>
                      <a:pt x="229" y="105"/>
                    </a:cubicBezTo>
                    <a:cubicBezTo>
                      <a:pt x="229" y="129"/>
                      <a:pt x="215" y="138"/>
                      <a:pt x="194" y="138"/>
                    </a:cubicBezTo>
                    <a:close/>
                    <a:moveTo>
                      <a:pt x="172" y="68"/>
                    </a:moveTo>
                    <a:cubicBezTo>
                      <a:pt x="172" y="81"/>
                      <a:pt x="181" y="91"/>
                      <a:pt x="194" y="91"/>
                    </a:cubicBezTo>
                    <a:cubicBezTo>
                      <a:pt x="207" y="91"/>
                      <a:pt x="216" y="81"/>
                      <a:pt x="216" y="68"/>
                    </a:cubicBezTo>
                    <a:cubicBezTo>
                      <a:pt x="216" y="55"/>
                      <a:pt x="207" y="45"/>
                      <a:pt x="194" y="45"/>
                    </a:cubicBezTo>
                    <a:cubicBezTo>
                      <a:pt x="181" y="45"/>
                      <a:pt x="172" y="55"/>
                      <a:pt x="172" y="68"/>
                    </a:cubicBezTo>
                    <a:close/>
                    <a:moveTo>
                      <a:pt x="260" y="0"/>
                    </a:moveTo>
                    <a:cubicBezTo>
                      <a:pt x="260" y="47"/>
                      <a:pt x="260" y="47"/>
                      <a:pt x="260" y="47"/>
                    </a:cubicBezTo>
                    <a:cubicBezTo>
                      <a:pt x="264" y="39"/>
                      <a:pt x="272" y="33"/>
                      <a:pt x="283" y="33"/>
                    </a:cubicBezTo>
                    <a:cubicBezTo>
                      <a:pt x="292" y="33"/>
                      <a:pt x="299" y="36"/>
                      <a:pt x="303" y="42"/>
                    </a:cubicBezTo>
                    <a:cubicBezTo>
                      <a:pt x="306" y="47"/>
                      <a:pt x="308" y="53"/>
                      <a:pt x="308" y="62"/>
                    </a:cubicBezTo>
                    <a:cubicBezTo>
                      <a:pt x="308" y="101"/>
                      <a:pt x="308" y="101"/>
                      <a:pt x="308" y="101"/>
                    </a:cubicBezTo>
                    <a:cubicBezTo>
                      <a:pt x="295" y="101"/>
                      <a:pt x="295" y="101"/>
                      <a:pt x="295" y="101"/>
                    </a:cubicBezTo>
                    <a:cubicBezTo>
                      <a:pt x="295" y="66"/>
                      <a:pt x="295" y="66"/>
                      <a:pt x="295" y="66"/>
                    </a:cubicBezTo>
                    <a:cubicBezTo>
                      <a:pt x="295" y="54"/>
                      <a:pt x="291" y="45"/>
                      <a:pt x="279" y="45"/>
                    </a:cubicBezTo>
                    <a:cubicBezTo>
                      <a:pt x="266" y="45"/>
                      <a:pt x="260" y="55"/>
                      <a:pt x="260" y="67"/>
                    </a:cubicBezTo>
                    <a:cubicBezTo>
                      <a:pt x="260" y="101"/>
                      <a:pt x="260" y="101"/>
                      <a:pt x="260" y="101"/>
                    </a:cubicBezTo>
                    <a:cubicBezTo>
                      <a:pt x="248" y="101"/>
                      <a:pt x="248" y="101"/>
                      <a:pt x="248" y="101"/>
                    </a:cubicBezTo>
                    <a:cubicBezTo>
                      <a:pt x="248" y="0"/>
                      <a:pt x="248" y="0"/>
                      <a:pt x="248" y="0"/>
                    </a:cubicBezTo>
                    <a:lnTo>
                      <a:pt x="260" y="0"/>
                    </a:lnTo>
                    <a:close/>
                    <a:moveTo>
                      <a:pt x="350" y="102"/>
                    </a:moveTo>
                    <a:cubicBezTo>
                      <a:pt x="342" y="102"/>
                      <a:pt x="329" y="100"/>
                      <a:pt x="329" y="79"/>
                    </a:cubicBezTo>
                    <a:cubicBezTo>
                      <a:pt x="329" y="46"/>
                      <a:pt x="329" y="46"/>
                      <a:pt x="329" y="46"/>
                    </a:cubicBezTo>
                    <a:cubicBezTo>
                      <a:pt x="317" y="46"/>
                      <a:pt x="317" y="46"/>
                      <a:pt x="317" y="46"/>
                    </a:cubicBezTo>
                    <a:cubicBezTo>
                      <a:pt x="317" y="35"/>
                      <a:pt x="317" y="35"/>
                      <a:pt x="317" y="35"/>
                    </a:cubicBezTo>
                    <a:cubicBezTo>
                      <a:pt x="329" y="35"/>
                      <a:pt x="329" y="35"/>
                      <a:pt x="329" y="35"/>
                    </a:cubicBezTo>
                    <a:cubicBezTo>
                      <a:pt x="329" y="13"/>
                      <a:pt x="329" y="13"/>
                      <a:pt x="329" y="13"/>
                    </a:cubicBezTo>
                    <a:cubicBezTo>
                      <a:pt x="342" y="13"/>
                      <a:pt x="342" y="13"/>
                      <a:pt x="342" y="13"/>
                    </a:cubicBezTo>
                    <a:cubicBezTo>
                      <a:pt x="342" y="35"/>
                      <a:pt x="342" y="35"/>
                      <a:pt x="342" y="35"/>
                    </a:cubicBezTo>
                    <a:cubicBezTo>
                      <a:pt x="359" y="35"/>
                      <a:pt x="359" y="35"/>
                      <a:pt x="359" y="35"/>
                    </a:cubicBezTo>
                    <a:cubicBezTo>
                      <a:pt x="359" y="46"/>
                      <a:pt x="359" y="46"/>
                      <a:pt x="359" y="46"/>
                    </a:cubicBezTo>
                    <a:cubicBezTo>
                      <a:pt x="342" y="46"/>
                      <a:pt x="342" y="46"/>
                      <a:pt x="342" y="46"/>
                    </a:cubicBezTo>
                    <a:cubicBezTo>
                      <a:pt x="342" y="76"/>
                      <a:pt x="342" y="76"/>
                      <a:pt x="342" y="76"/>
                    </a:cubicBezTo>
                    <a:cubicBezTo>
                      <a:pt x="342" y="89"/>
                      <a:pt x="346" y="90"/>
                      <a:pt x="353" y="90"/>
                    </a:cubicBezTo>
                    <a:cubicBezTo>
                      <a:pt x="356" y="90"/>
                      <a:pt x="359" y="90"/>
                      <a:pt x="361" y="90"/>
                    </a:cubicBezTo>
                    <a:cubicBezTo>
                      <a:pt x="361" y="101"/>
                      <a:pt x="361" y="101"/>
                      <a:pt x="361" y="101"/>
                    </a:cubicBezTo>
                    <a:cubicBezTo>
                      <a:pt x="359" y="101"/>
                      <a:pt x="354" y="102"/>
                      <a:pt x="35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sp>
          <p:nvSpPr>
            <p:cNvPr id="26" name="Logo Middle Section"/>
            <p:cNvSpPr>
              <a:spLocks/>
            </p:cNvSpPr>
            <p:nvPr/>
          </p:nvSpPr>
          <p:spPr bwMode="auto">
            <a:xfrm>
              <a:off x="630238" y="1074738"/>
              <a:ext cx="407988" cy="368300"/>
            </a:xfrm>
            <a:custGeom>
              <a:avLst/>
              <a:gdLst>
                <a:gd name="T0" fmla="*/ 126 w 126"/>
                <a:gd name="T1" fmla="*/ 42 h 114"/>
                <a:gd name="T2" fmla="*/ 63 w 126"/>
                <a:gd name="T3" fmla="*/ 0 h 114"/>
                <a:gd name="T4" fmla="*/ 0 w 126"/>
                <a:gd name="T5" fmla="*/ 42 h 114"/>
                <a:gd name="T6" fmla="*/ 63 w 126"/>
                <a:gd name="T7" fmla="*/ 114 h 114"/>
                <a:gd name="T8" fmla="*/ 126 w 126"/>
                <a:gd name="T9" fmla="*/ 42 h 114"/>
              </a:gdLst>
              <a:ahLst/>
              <a:cxnLst>
                <a:cxn ang="0">
                  <a:pos x="T0" y="T1"/>
                </a:cxn>
                <a:cxn ang="0">
                  <a:pos x="T2" y="T3"/>
                </a:cxn>
                <a:cxn ang="0">
                  <a:pos x="T4" y="T5"/>
                </a:cxn>
                <a:cxn ang="0">
                  <a:pos x="T6" y="T7"/>
                </a:cxn>
                <a:cxn ang="0">
                  <a:pos x="T8" y="T9"/>
                </a:cxn>
              </a:cxnLst>
              <a:rect l="0" t="0" r="r" b="b"/>
              <a:pathLst>
                <a:path w="126" h="114">
                  <a:moveTo>
                    <a:pt x="126" y="42"/>
                  </a:moveTo>
                  <a:cubicBezTo>
                    <a:pt x="103" y="30"/>
                    <a:pt x="81" y="16"/>
                    <a:pt x="63" y="0"/>
                  </a:cubicBezTo>
                  <a:cubicBezTo>
                    <a:pt x="44" y="16"/>
                    <a:pt x="22" y="30"/>
                    <a:pt x="0" y="42"/>
                  </a:cubicBezTo>
                  <a:cubicBezTo>
                    <a:pt x="18" y="63"/>
                    <a:pt x="47" y="96"/>
                    <a:pt x="63" y="114"/>
                  </a:cubicBezTo>
                  <a:cubicBezTo>
                    <a:pt x="79" y="96"/>
                    <a:pt x="108" y="63"/>
                    <a:pt x="126" y="42"/>
                  </a:cubicBezTo>
                  <a:close/>
                </a:path>
              </a:pathLst>
            </a:custGeom>
            <a:solidFill>
              <a:srgbClr val="BD1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27" name="Logo Inner Section"/>
            <p:cNvSpPr>
              <a:spLocks/>
            </p:cNvSpPr>
            <p:nvPr/>
          </p:nvSpPr>
          <p:spPr bwMode="auto">
            <a:xfrm>
              <a:off x="701675" y="1128713"/>
              <a:ext cx="261938" cy="242888"/>
            </a:xfrm>
            <a:custGeom>
              <a:avLst/>
              <a:gdLst>
                <a:gd name="T0" fmla="*/ 41 w 81"/>
                <a:gd name="T1" fmla="*/ 0 h 75"/>
                <a:gd name="T2" fmla="*/ 81 w 81"/>
                <a:gd name="T3" fmla="*/ 28 h 75"/>
                <a:gd name="T4" fmla="*/ 41 w 81"/>
                <a:gd name="T5" fmla="*/ 75 h 75"/>
                <a:gd name="T6" fmla="*/ 0 w 81"/>
                <a:gd name="T7" fmla="*/ 28 h 75"/>
                <a:gd name="T8" fmla="*/ 41 w 81"/>
                <a:gd name="T9" fmla="*/ 0 h 75"/>
              </a:gdLst>
              <a:ahLst/>
              <a:cxnLst>
                <a:cxn ang="0">
                  <a:pos x="T0" y="T1"/>
                </a:cxn>
                <a:cxn ang="0">
                  <a:pos x="T2" y="T3"/>
                </a:cxn>
                <a:cxn ang="0">
                  <a:pos x="T4" y="T5"/>
                </a:cxn>
                <a:cxn ang="0">
                  <a:pos x="T6" y="T7"/>
                </a:cxn>
                <a:cxn ang="0">
                  <a:pos x="T8" y="T9"/>
                </a:cxn>
              </a:cxnLst>
              <a:rect l="0" t="0" r="r" b="b"/>
              <a:pathLst>
                <a:path w="81" h="75">
                  <a:moveTo>
                    <a:pt x="41" y="0"/>
                  </a:moveTo>
                  <a:cubicBezTo>
                    <a:pt x="53" y="11"/>
                    <a:pt x="67" y="20"/>
                    <a:pt x="81" y="28"/>
                  </a:cubicBezTo>
                  <a:cubicBezTo>
                    <a:pt x="68" y="44"/>
                    <a:pt x="53" y="61"/>
                    <a:pt x="41" y="75"/>
                  </a:cubicBezTo>
                  <a:cubicBezTo>
                    <a:pt x="28" y="61"/>
                    <a:pt x="13" y="44"/>
                    <a:pt x="0" y="28"/>
                  </a:cubicBezTo>
                  <a:cubicBezTo>
                    <a:pt x="14" y="20"/>
                    <a:pt x="28" y="11"/>
                    <a:pt x="41" y="0"/>
                  </a:cubicBezTo>
                </a:path>
              </a:pathLst>
            </a:custGeom>
            <a:solidFill>
              <a:srgbClr val="5115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28" name="Logo Outer Section"/>
            <p:cNvSpPr>
              <a:spLocks noEditPoints="1"/>
            </p:cNvSpPr>
            <p:nvPr/>
          </p:nvSpPr>
          <p:spPr bwMode="auto">
            <a:xfrm>
              <a:off x="546100" y="1003300"/>
              <a:ext cx="573088" cy="514350"/>
            </a:xfrm>
            <a:custGeom>
              <a:avLst/>
              <a:gdLst>
                <a:gd name="T0" fmla="*/ 89 w 177"/>
                <a:gd name="T1" fmla="*/ 0 h 159"/>
                <a:gd name="T2" fmla="*/ 0 w 177"/>
                <a:gd name="T3" fmla="*/ 58 h 159"/>
                <a:gd name="T4" fmla="*/ 89 w 177"/>
                <a:gd name="T5" fmla="*/ 159 h 159"/>
                <a:gd name="T6" fmla="*/ 177 w 177"/>
                <a:gd name="T7" fmla="*/ 58 h 159"/>
                <a:gd name="T8" fmla="*/ 89 w 177"/>
                <a:gd name="T9" fmla="*/ 0 h 159"/>
                <a:gd name="T10" fmla="*/ 26 w 177"/>
                <a:gd name="T11" fmla="*/ 64 h 159"/>
                <a:gd name="T12" fmla="*/ 89 w 177"/>
                <a:gd name="T13" fmla="*/ 22 h 159"/>
                <a:gd name="T14" fmla="*/ 152 w 177"/>
                <a:gd name="T15" fmla="*/ 64 h 159"/>
                <a:gd name="T16" fmla="*/ 89 w 177"/>
                <a:gd name="T17" fmla="*/ 136 h 159"/>
                <a:gd name="T18" fmla="*/ 26 w 177"/>
                <a:gd name="T19" fmla="*/ 6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159">
                  <a:moveTo>
                    <a:pt x="89" y="0"/>
                  </a:moveTo>
                  <a:cubicBezTo>
                    <a:pt x="65" y="24"/>
                    <a:pt x="34" y="44"/>
                    <a:pt x="0" y="58"/>
                  </a:cubicBezTo>
                  <a:cubicBezTo>
                    <a:pt x="17" y="78"/>
                    <a:pt x="89" y="159"/>
                    <a:pt x="89" y="159"/>
                  </a:cubicBezTo>
                  <a:cubicBezTo>
                    <a:pt x="89" y="159"/>
                    <a:pt x="160" y="78"/>
                    <a:pt x="177" y="58"/>
                  </a:cubicBezTo>
                  <a:cubicBezTo>
                    <a:pt x="143" y="44"/>
                    <a:pt x="112" y="24"/>
                    <a:pt x="89" y="0"/>
                  </a:cubicBezTo>
                  <a:close/>
                  <a:moveTo>
                    <a:pt x="26" y="64"/>
                  </a:moveTo>
                  <a:cubicBezTo>
                    <a:pt x="48" y="52"/>
                    <a:pt x="70" y="38"/>
                    <a:pt x="89" y="22"/>
                  </a:cubicBezTo>
                  <a:cubicBezTo>
                    <a:pt x="107" y="38"/>
                    <a:pt x="129" y="52"/>
                    <a:pt x="152" y="64"/>
                  </a:cubicBezTo>
                  <a:cubicBezTo>
                    <a:pt x="134" y="85"/>
                    <a:pt x="105" y="118"/>
                    <a:pt x="89" y="136"/>
                  </a:cubicBezTo>
                  <a:cubicBezTo>
                    <a:pt x="73" y="118"/>
                    <a:pt x="44" y="85"/>
                    <a:pt x="26" y="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sp>
        <p:nvSpPr>
          <p:cNvPr id="16" name="Email ext"/>
          <p:cNvSpPr txBox="1"/>
          <p:nvPr userDrawn="1"/>
        </p:nvSpPr>
        <p:spPr>
          <a:xfrm>
            <a:off x="8583199" y="4621292"/>
            <a:ext cx="3069399" cy="812800"/>
          </a:xfrm>
          <a:prstGeom prst="rect">
            <a:avLst/>
          </a:prstGeom>
          <a:noFill/>
          <a:ln w="19050" cap="sq">
            <a:noFill/>
            <a:miter lim="800000"/>
          </a:ln>
        </p:spPr>
        <p:txBody>
          <a:bodyPr wrap="square" lIns="0" tIns="0" rIns="0" bIns="0" rtlCol="0" anchor="t" anchorCtr="0">
            <a:noAutofit/>
          </a:bodyPr>
          <a:lstStyle/>
          <a:p>
            <a:pPr marL="0" algn="l" defTabSz="914400" rtl="0" eaLnBrk="1" latinLnBrk="0" hangingPunct="1">
              <a:spcAft>
                <a:spcPts val="300"/>
              </a:spcAft>
            </a:pPr>
            <a:r>
              <a:rPr lang="en-GB" sz="1800" kern="1200" noProof="0">
                <a:solidFill>
                  <a:srgbClr val="FFFFFF"/>
                </a:solidFill>
                <a:latin typeface="Segoe UI Semilight" panose="020B0402040204020203" pitchFamily="34" charset="0"/>
                <a:ea typeface="+mn-ea"/>
                <a:cs typeface="Segoe UI Semilight" panose="020B0402040204020203" pitchFamily="34" charset="0"/>
              </a:rPr>
              <a:t>www.linkedin.com/</a:t>
            </a:r>
            <a:br>
              <a:rPr lang="en-GB" sz="1800" kern="1200" noProof="0">
                <a:solidFill>
                  <a:srgbClr val="FFFFFF"/>
                </a:solidFill>
                <a:latin typeface="Segoe UI Semilight" panose="020B0402040204020203" pitchFamily="34" charset="0"/>
                <a:ea typeface="+mn-ea"/>
                <a:cs typeface="Segoe UI Semilight" panose="020B0402040204020203" pitchFamily="34" charset="0"/>
              </a:rPr>
            </a:br>
            <a:r>
              <a:rPr lang="en-GB" sz="1800" kern="1200" noProof="0">
                <a:solidFill>
                  <a:srgbClr val="FFFFFF"/>
                </a:solidFill>
                <a:latin typeface="Segoe UI Semilight" panose="020B0402040204020203" pitchFamily="34" charset="0"/>
                <a:ea typeface="+mn-ea"/>
                <a:cs typeface="Segoe UI Semilight" panose="020B0402040204020203" pitchFamily="34" charset="0"/>
              </a:rPr>
              <a:t>company/brightcarbon</a:t>
            </a:r>
          </a:p>
        </p:txBody>
      </p:sp>
      <p:sp>
        <p:nvSpPr>
          <p:cNvPr id="15" name="Web Text"/>
          <p:cNvSpPr txBox="1"/>
          <p:nvPr userDrawn="1"/>
        </p:nvSpPr>
        <p:spPr>
          <a:xfrm>
            <a:off x="539399" y="4621292"/>
            <a:ext cx="3069399" cy="812800"/>
          </a:xfrm>
          <a:prstGeom prst="rect">
            <a:avLst/>
          </a:prstGeom>
          <a:noFill/>
          <a:ln w="19050" cap="sq">
            <a:noFill/>
            <a:miter lim="800000"/>
          </a:ln>
        </p:spPr>
        <p:txBody>
          <a:bodyPr wrap="square" lIns="0" tIns="0" rIns="0" bIns="0" rtlCol="0" anchor="t" anchorCtr="0">
            <a:noAutofit/>
          </a:bodyPr>
          <a:lstStyle/>
          <a:p>
            <a:pPr algn="l">
              <a:spcAft>
                <a:spcPts val="300"/>
              </a:spcAft>
            </a:pPr>
            <a:r>
              <a:rPr lang="en-GB" sz="1800" noProof="0">
                <a:solidFill>
                  <a:srgbClr val="FFFFFF"/>
                </a:solidFill>
                <a:latin typeface="Segoe UI Semilight" panose="020B0402040204020203" pitchFamily="34" charset="0"/>
                <a:cs typeface="Segoe UI Semilight" panose="020B0402040204020203" pitchFamily="34" charset="0"/>
              </a:rPr>
              <a:t>www.brightcarbon.com</a:t>
            </a:r>
          </a:p>
        </p:txBody>
      </p:sp>
      <p:grpSp>
        <p:nvGrpSpPr>
          <p:cNvPr id="13" name="Group 12">
            <a:extLst>
              <a:ext uri="{FF2B5EF4-FFF2-40B4-BE49-F238E27FC236}">
                <a16:creationId xmlns:a16="http://schemas.microsoft.com/office/drawing/2014/main" id="{50F7F5F5-73FE-6AE2-E586-C1C9CD68E4CC}"/>
              </a:ext>
            </a:extLst>
          </p:cNvPr>
          <p:cNvGrpSpPr/>
          <p:nvPr userDrawn="1"/>
        </p:nvGrpSpPr>
        <p:grpSpPr>
          <a:xfrm>
            <a:off x="8583200" y="2840926"/>
            <a:ext cx="1285625" cy="1285625"/>
            <a:chOff x="8945687" y="2669547"/>
            <a:chExt cx="1285625" cy="1285625"/>
          </a:xfrm>
        </p:grpSpPr>
        <p:sp>
          <p:nvSpPr>
            <p:cNvPr id="5" name="Freeform: Shape 4">
              <a:extLst>
                <a:ext uri="{FF2B5EF4-FFF2-40B4-BE49-F238E27FC236}">
                  <a16:creationId xmlns:a16="http://schemas.microsoft.com/office/drawing/2014/main" id="{722F9284-9F66-A324-863F-8E4B5B26131A}"/>
                </a:ext>
              </a:extLst>
            </p:cNvPr>
            <p:cNvSpPr/>
            <p:nvPr/>
          </p:nvSpPr>
          <p:spPr>
            <a:xfrm>
              <a:off x="8945687" y="2669547"/>
              <a:ext cx="1285625" cy="1285625"/>
            </a:xfrm>
            <a:custGeom>
              <a:avLst/>
              <a:gdLst>
                <a:gd name="connsiteX0" fmla="*/ 1285625 w 1285625"/>
                <a:gd name="connsiteY0" fmla="*/ 642813 h 1285625"/>
                <a:gd name="connsiteX1" fmla="*/ 642813 w 1285625"/>
                <a:gd name="connsiteY1" fmla="*/ 1285625 h 1285625"/>
                <a:gd name="connsiteX2" fmla="*/ 0 w 1285625"/>
                <a:gd name="connsiteY2" fmla="*/ 642813 h 1285625"/>
                <a:gd name="connsiteX3" fmla="*/ 642813 w 1285625"/>
                <a:gd name="connsiteY3" fmla="*/ 0 h 1285625"/>
                <a:gd name="connsiteX4" fmla="*/ 1285625 w 1285625"/>
                <a:gd name="connsiteY4" fmla="*/ 642813 h 1285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625" h="1285625">
                  <a:moveTo>
                    <a:pt x="1285625" y="642813"/>
                  </a:moveTo>
                  <a:cubicBezTo>
                    <a:pt x="1285625" y="997774"/>
                    <a:pt x="997774" y="1285625"/>
                    <a:pt x="642813" y="1285625"/>
                  </a:cubicBezTo>
                  <a:cubicBezTo>
                    <a:pt x="287851" y="1285625"/>
                    <a:pt x="0" y="997774"/>
                    <a:pt x="0" y="642813"/>
                  </a:cubicBezTo>
                  <a:cubicBezTo>
                    <a:pt x="0" y="287851"/>
                    <a:pt x="287851" y="0"/>
                    <a:pt x="642813" y="0"/>
                  </a:cubicBezTo>
                  <a:cubicBezTo>
                    <a:pt x="997774" y="0"/>
                    <a:pt x="1285625" y="287851"/>
                    <a:pt x="1285625" y="642813"/>
                  </a:cubicBezTo>
                </a:path>
              </a:pathLst>
            </a:custGeom>
            <a:solidFill>
              <a:srgbClr val="F5A1D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EFA1D3D1-EFEE-A37B-59FA-F0190D038D42}"/>
                </a:ext>
              </a:extLst>
            </p:cNvPr>
            <p:cNvSpPr/>
            <p:nvPr/>
          </p:nvSpPr>
          <p:spPr>
            <a:xfrm>
              <a:off x="9011382" y="3595454"/>
              <a:ext cx="1154234" cy="359717"/>
            </a:xfrm>
            <a:custGeom>
              <a:avLst/>
              <a:gdLst>
                <a:gd name="connsiteX0" fmla="*/ 577117 w 1154234"/>
                <a:gd name="connsiteY0" fmla="*/ 359718 h 359717"/>
                <a:gd name="connsiteX1" fmla="*/ 1154234 w 1154234"/>
                <a:gd name="connsiteY1" fmla="*/ 0 h 359717"/>
                <a:gd name="connsiteX2" fmla="*/ 0 w 1154234"/>
                <a:gd name="connsiteY2" fmla="*/ 0 h 359717"/>
                <a:gd name="connsiteX3" fmla="*/ 577117 w 1154234"/>
                <a:gd name="connsiteY3" fmla="*/ 359718 h 359717"/>
              </a:gdLst>
              <a:ahLst/>
              <a:cxnLst>
                <a:cxn ang="0">
                  <a:pos x="connsiteX0" y="connsiteY0"/>
                </a:cxn>
                <a:cxn ang="0">
                  <a:pos x="connsiteX1" y="connsiteY1"/>
                </a:cxn>
                <a:cxn ang="0">
                  <a:pos x="connsiteX2" y="connsiteY2"/>
                </a:cxn>
                <a:cxn ang="0">
                  <a:pos x="connsiteX3" y="connsiteY3"/>
                </a:cxn>
              </a:cxnLst>
              <a:rect l="l" t="t" r="r" b="b"/>
              <a:pathLst>
                <a:path w="1154234" h="359717">
                  <a:moveTo>
                    <a:pt x="577117" y="359718"/>
                  </a:moveTo>
                  <a:cubicBezTo>
                    <a:pt x="830514" y="359718"/>
                    <a:pt x="1049584" y="213028"/>
                    <a:pt x="1154234" y="0"/>
                  </a:cubicBezTo>
                  <a:lnTo>
                    <a:pt x="0" y="0"/>
                  </a:lnTo>
                  <a:cubicBezTo>
                    <a:pt x="104650" y="213028"/>
                    <a:pt x="323720" y="359718"/>
                    <a:pt x="577117" y="359718"/>
                  </a:cubicBezTo>
                  <a:close/>
                </a:path>
              </a:pathLst>
            </a:custGeom>
            <a:solidFill>
              <a:srgbClr val="FFDCF7"/>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7899544E-BFC3-3190-1D68-FF4C98A2C58F}"/>
                </a:ext>
              </a:extLst>
            </p:cNvPr>
            <p:cNvSpPr/>
            <p:nvPr/>
          </p:nvSpPr>
          <p:spPr>
            <a:xfrm>
              <a:off x="9229038" y="2953027"/>
              <a:ext cx="718792" cy="718664"/>
            </a:xfrm>
            <a:custGeom>
              <a:avLst/>
              <a:gdLst>
                <a:gd name="connsiteX0" fmla="*/ 718793 w 718792"/>
                <a:gd name="connsiteY0" fmla="*/ 359461 h 718664"/>
                <a:gd name="connsiteX1" fmla="*/ 718793 w 718792"/>
                <a:gd name="connsiteY1" fmla="*/ 665440 h 718664"/>
                <a:gd name="connsiteX2" fmla="*/ 671996 w 718792"/>
                <a:gd name="connsiteY2" fmla="*/ 718150 h 718664"/>
                <a:gd name="connsiteX3" fmla="*/ 665311 w 718792"/>
                <a:gd name="connsiteY3" fmla="*/ 718664 h 718664"/>
                <a:gd name="connsiteX4" fmla="*/ 53225 w 718792"/>
                <a:gd name="connsiteY4" fmla="*/ 718664 h 718664"/>
                <a:gd name="connsiteX5" fmla="*/ 5528 w 718792"/>
                <a:gd name="connsiteY5" fmla="*/ 689609 h 718664"/>
                <a:gd name="connsiteX6" fmla="*/ 0 w 718792"/>
                <a:gd name="connsiteY6" fmla="*/ 666339 h 718664"/>
                <a:gd name="connsiteX7" fmla="*/ 0 w 718792"/>
                <a:gd name="connsiteY7" fmla="*/ 52711 h 718664"/>
                <a:gd name="connsiteX8" fmla="*/ 45640 w 718792"/>
                <a:gd name="connsiteY8" fmla="*/ 643 h 718664"/>
                <a:gd name="connsiteX9" fmla="*/ 54510 w 718792"/>
                <a:gd name="connsiteY9" fmla="*/ 0 h 718664"/>
                <a:gd name="connsiteX10" fmla="*/ 665311 w 718792"/>
                <a:gd name="connsiteY10" fmla="*/ 0 h 718664"/>
                <a:gd name="connsiteX11" fmla="*/ 713393 w 718792"/>
                <a:gd name="connsiteY11" fmla="*/ 29441 h 718664"/>
                <a:gd name="connsiteX12" fmla="*/ 718664 w 718792"/>
                <a:gd name="connsiteY12" fmla="*/ 52196 h 718664"/>
                <a:gd name="connsiteX13" fmla="*/ 718664 w 718792"/>
                <a:gd name="connsiteY13" fmla="*/ 359461 h 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8792" h="718664">
                  <a:moveTo>
                    <a:pt x="718793" y="359461"/>
                  </a:moveTo>
                  <a:cubicBezTo>
                    <a:pt x="718793" y="461411"/>
                    <a:pt x="718793" y="563489"/>
                    <a:pt x="718793" y="665440"/>
                  </a:cubicBezTo>
                  <a:cubicBezTo>
                    <a:pt x="718793" y="693209"/>
                    <a:pt x="697966" y="715193"/>
                    <a:pt x="671996" y="718150"/>
                  </a:cubicBezTo>
                  <a:cubicBezTo>
                    <a:pt x="669811" y="718407"/>
                    <a:pt x="667625" y="718664"/>
                    <a:pt x="665311" y="718664"/>
                  </a:cubicBezTo>
                  <a:cubicBezTo>
                    <a:pt x="461282" y="718664"/>
                    <a:pt x="257254" y="718664"/>
                    <a:pt x="53225" y="718664"/>
                  </a:cubicBezTo>
                  <a:cubicBezTo>
                    <a:pt x="31883" y="718664"/>
                    <a:pt x="15685" y="708637"/>
                    <a:pt x="5528" y="689609"/>
                  </a:cubicBezTo>
                  <a:cubicBezTo>
                    <a:pt x="1671" y="682410"/>
                    <a:pt x="0" y="674567"/>
                    <a:pt x="0" y="666339"/>
                  </a:cubicBezTo>
                  <a:cubicBezTo>
                    <a:pt x="0" y="461797"/>
                    <a:pt x="0" y="257254"/>
                    <a:pt x="0" y="52711"/>
                  </a:cubicBezTo>
                  <a:cubicBezTo>
                    <a:pt x="0" y="26355"/>
                    <a:pt x="19413" y="4114"/>
                    <a:pt x="45640" y="643"/>
                  </a:cubicBezTo>
                  <a:cubicBezTo>
                    <a:pt x="48597" y="257"/>
                    <a:pt x="51554" y="0"/>
                    <a:pt x="54510" y="0"/>
                  </a:cubicBezTo>
                  <a:cubicBezTo>
                    <a:pt x="258153" y="0"/>
                    <a:pt x="461668" y="0"/>
                    <a:pt x="665311" y="0"/>
                  </a:cubicBezTo>
                  <a:cubicBezTo>
                    <a:pt x="686909" y="0"/>
                    <a:pt x="703237" y="10156"/>
                    <a:pt x="713393" y="29441"/>
                  </a:cubicBezTo>
                  <a:cubicBezTo>
                    <a:pt x="717122" y="36512"/>
                    <a:pt x="718664" y="44226"/>
                    <a:pt x="718664" y="52196"/>
                  </a:cubicBezTo>
                  <a:cubicBezTo>
                    <a:pt x="718664" y="154661"/>
                    <a:pt x="718664" y="256996"/>
                    <a:pt x="718664" y="359461"/>
                  </a:cubicBezTo>
                  <a:close/>
                </a:path>
              </a:pathLst>
            </a:custGeom>
            <a:solidFill>
              <a:srgbClr val="E22BA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63B3E11C-9598-6BF7-1497-6359F9C1274B}"/>
                </a:ext>
              </a:extLst>
            </p:cNvPr>
            <p:cNvSpPr/>
            <p:nvPr/>
          </p:nvSpPr>
          <p:spPr>
            <a:xfrm>
              <a:off x="9509176" y="3213943"/>
              <a:ext cx="332462" cy="351298"/>
            </a:xfrm>
            <a:custGeom>
              <a:avLst/>
              <a:gdLst>
                <a:gd name="connsiteX0" fmla="*/ 106578 w 332462"/>
                <a:gd name="connsiteY0" fmla="*/ 351299 h 351298"/>
                <a:gd name="connsiteX1" fmla="*/ 386 w 332462"/>
                <a:gd name="connsiteY1" fmla="*/ 351042 h 351298"/>
                <a:gd name="connsiteX2" fmla="*/ 0 w 332462"/>
                <a:gd name="connsiteY2" fmla="*/ 9837 h 351298"/>
                <a:gd name="connsiteX3" fmla="*/ 257 w 332462"/>
                <a:gd name="connsiteY3" fmla="*/ 8808 h 351298"/>
                <a:gd name="connsiteX4" fmla="*/ 102079 w 332462"/>
                <a:gd name="connsiteY4" fmla="*/ 8808 h 351298"/>
                <a:gd name="connsiteX5" fmla="*/ 102079 w 332462"/>
                <a:gd name="connsiteY5" fmla="*/ 57276 h 351298"/>
                <a:gd name="connsiteX6" fmla="*/ 104136 w 332462"/>
                <a:gd name="connsiteY6" fmla="*/ 54319 h 351298"/>
                <a:gd name="connsiteX7" fmla="*/ 106964 w 332462"/>
                <a:gd name="connsiteY7" fmla="*/ 49691 h 351298"/>
                <a:gd name="connsiteX8" fmla="*/ 156075 w 332462"/>
                <a:gd name="connsiteY8" fmla="*/ 9322 h 351298"/>
                <a:gd name="connsiteX9" fmla="*/ 210200 w 332462"/>
                <a:gd name="connsiteY9" fmla="*/ 66 h 351298"/>
                <a:gd name="connsiteX10" fmla="*/ 251725 w 332462"/>
                <a:gd name="connsiteY10" fmla="*/ 5723 h 351298"/>
                <a:gd name="connsiteX11" fmla="*/ 318449 w 332462"/>
                <a:gd name="connsiteY11" fmla="*/ 65890 h 351298"/>
                <a:gd name="connsiteX12" fmla="*/ 328734 w 332462"/>
                <a:gd name="connsiteY12" fmla="*/ 105487 h 351298"/>
                <a:gd name="connsiteX13" fmla="*/ 332463 w 332462"/>
                <a:gd name="connsiteY13" fmla="*/ 160255 h 351298"/>
                <a:gd name="connsiteX14" fmla="*/ 332463 w 332462"/>
                <a:gd name="connsiteY14" fmla="*/ 351170 h 351298"/>
                <a:gd name="connsiteX15" fmla="*/ 225884 w 332462"/>
                <a:gd name="connsiteY15" fmla="*/ 351170 h 351298"/>
                <a:gd name="connsiteX16" fmla="*/ 225884 w 332462"/>
                <a:gd name="connsiteY16" fmla="*/ 194067 h 351298"/>
                <a:gd name="connsiteX17" fmla="*/ 225627 w 332462"/>
                <a:gd name="connsiteY17" fmla="*/ 164112 h 351298"/>
                <a:gd name="connsiteX18" fmla="*/ 219328 w 332462"/>
                <a:gd name="connsiteY18" fmla="*/ 125671 h 351298"/>
                <a:gd name="connsiteX19" fmla="*/ 199786 w 332462"/>
                <a:gd name="connsiteY19" fmla="*/ 100602 h 351298"/>
                <a:gd name="connsiteX20" fmla="*/ 178702 w 332462"/>
                <a:gd name="connsiteY20" fmla="*/ 94045 h 351298"/>
                <a:gd name="connsiteX21" fmla="*/ 148747 w 332462"/>
                <a:gd name="connsiteY21" fmla="*/ 96359 h 351298"/>
                <a:gd name="connsiteX22" fmla="*/ 115706 w 332462"/>
                <a:gd name="connsiteY22" fmla="*/ 124900 h 351298"/>
                <a:gd name="connsiteX23" fmla="*/ 107992 w 332462"/>
                <a:gd name="connsiteY23" fmla="*/ 154598 h 351298"/>
                <a:gd name="connsiteX24" fmla="*/ 106578 w 332462"/>
                <a:gd name="connsiteY24" fmla="*/ 182239 h 351298"/>
                <a:gd name="connsiteX25" fmla="*/ 106578 w 332462"/>
                <a:gd name="connsiteY25" fmla="*/ 351170 h 35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2462" h="351298">
                  <a:moveTo>
                    <a:pt x="106578" y="351299"/>
                  </a:moveTo>
                  <a:cubicBezTo>
                    <a:pt x="70966" y="351299"/>
                    <a:pt x="514" y="351170"/>
                    <a:pt x="386" y="351042"/>
                  </a:cubicBezTo>
                  <a:cubicBezTo>
                    <a:pt x="386" y="351042"/>
                    <a:pt x="0" y="123100"/>
                    <a:pt x="0" y="9837"/>
                  </a:cubicBezTo>
                  <a:cubicBezTo>
                    <a:pt x="0" y="9579"/>
                    <a:pt x="129" y="9194"/>
                    <a:pt x="257" y="8808"/>
                  </a:cubicBezTo>
                  <a:lnTo>
                    <a:pt x="102079" y="8808"/>
                  </a:lnTo>
                  <a:lnTo>
                    <a:pt x="102079" y="57276"/>
                  </a:lnTo>
                  <a:cubicBezTo>
                    <a:pt x="102079" y="57276"/>
                    <a:pt x="103750" y="54834"/>
                    <a:pt x="104136" y="54319"/>
                  </a:cubicBezTo>
                  <a:cubicBezTo>
                    <a:pt x="105164" y="52777"/>
                    <a:pt x="105935" y="51234"/>
                    <a:pt x="106964" y="49691"/>
                  </a:cubicBezTo>
                  <a:cubicBezTo>
                    <a:pt x="119049" y="31049"/>
                    <a:pt x="135762" y="17936"/>
                    <a:pt x="156075" y="9322"/>
                  </a:cubicBezTo>
                  <a:cubicBezTo>
                    <a:pt x="173431" y="1994"/>
                    <a:pt x="191558" y="-448"/>
                    <a:pt x="210200" y="66"/>
                  </a:cubicBezTo>
                  <a:cubicBezTo>
                    <a:pt x="224213" y="452"/>
                    <a:pt x="238098" y="1994"/>
                    <a:pt x="251725" y="5723"/>
                  </a:cubicBezTo>
                  <a:cubicBezTo>
                    <a:pt x="283995" y="14593"/>
                    <a:pt x="306236" y="34778"/>
                    <a:pt x="318449" y="65890"/>
                  </a:cubicBezTo>
                  <a:cubicBezTo>
                    <a:pt x="323463" y="78618"/>
                    <a:pt x="326677" y="91988"/>
                    <a:pt x="328734" y="105487"/>
                  </a:cubicBezTo>
                  <a:cubicBezTo>
                    <a:pt x="331434" y="123614"/>
                    <a:pt x="332463" y="141999"/>
                    <a:pt x="332463" y="160255"/>
                  </a:cubicBezTo>
                  <a:cubicBezTo>
                    <a:pt x="332463" y="222479"/>
                    <a:pt x="332463" y="349627"/>
                    <a:pt x="332463" y="351170"/>
                  </a:cubicBezTo>
                  <a:lnTo>
                    <a:pt x="225884" y="351170"/>
                  </a:lnTo>
                  <a:cubicBezTo>
                    <a:pt x="225884" y="349884"/>
                    <a:pt x="225884" y="245235"/>
                    <a:pt x="225884" y="194067"/>
                  </a:cubicBezTo>
                  <a:cubicBezTo>
                    <a:pt x="225884" y="184039"/>
                    <a:pt x="225884" y="174139"/>
                    <a:pt x="225627" y="164112"/>
                  </a:cubicBezTo>
                  <a:cubicBezTo>
                    <a:pt x="225113" y="151127"/>
                    <a:pt x="223827" y="138142"/>
                    <a:pt x="219328" y="125671"/>
                  </a:cubicBezTo>
                  <a:cubicBezTo>
                    <a:pt x="215471" y="115258"/>
                    <a:pt x="209557" y="106387"/>
                    <a:pt x="199786" y="100602"/>
                  </a:cubicBezTo>
                  <a:cubicBezTo>
                    <a:pt x="193358" y="96745"/>
                    <a:pt x="186159" y="94559"/>
                    <a:pt x="178702" y="94045"/>
                  </a:cubicBezTo>
                  <a:cubicBezTo>
                    <a:pt x="168674" y="93145"/>
                    <a:pt x="158646" y="93531"/>
                    <a:pt x="148747" y="96359"/>
                  </a:cubicBezTo>
                  <a:cubicBezTo>
                    <a:pt x="133319" y="100730"/>
                    <a:pt x="122391" y="110373"/>
                    <a:pt x="115706" y="124900"/>
                  </a:cubicBezTo>
                  <a:cubicBezTo>
                    <a:pt x="111335" y="134285"/>
                    <a:pt x="109278" y="144313"/>
                    <a:pt x="107992" y="154598"/>
                  </a:cubicBezTo>
                  <a:cubicBezTo>
                    <a:pt x="106835" y="163726"/>
                    <a:pt x="106578" y="172982"/>
                    <a:pt x="106578" y="182239"/>
                  </a:cubicBezTo>
                  <a:cubicBezTo>
                    <a:pt x="106578" y="237135"/>
                    <a:pt x="106578" y="349499"/>
                    <a:pt x="106578" y="351170"/>
                  </a:cubicBez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18AF07CF-623F-0728-ECD6-0672613D3133}"/>
                </a:ext>
              </a:extLst>
            </p:cNvPr>
            <p:cNvSpPr/>
            <p:nvPr/>
          </p:nvSpPr>
          <p:spPr>
            <a:xfrm>
              <a:off x="9327517" y="3052149"/>
              <a:ext cx="123419" cy="123419"/>
            </a:xfrm>
            <a:custGeom>
              <a:avLst/>
              <a:gdLst>
                <a:gd name="connsiteX0" fmla="*/ 123420 w 123419"/>
                <a:gd name="connsiteY0" fmla="*/ 61710 h 123419"/>
                <a:gd name="connsiteX1" fmla="*/ 61710 w 123419"/>
                <a:gd name="connsiteY1" fmla="*/ 123420 h 123419"/>
                <a:gd name="connsiteX2" fmla="*/ 0 w 123419"/>
                <a:gd name="connsiteY2" fmla="*/ 61710 h 123419"/>
                <a:gd name="connsiteX3" fmla="*/ 61710 w 123419"/>
                <a:gd name="connsiteY3" fmla="*/ 0 h 123419"/>
                <a:gd name="connsiteX4" fmla="*/ 123420 w 123419"/>
                <a:gd name="connsiteY4" fmla="*/ 61710 h 123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419" h="123419">
                  <a:moveTo>
                    <a:pt x="123420" y="61710"/>
                  </a:moveTo>
                  <a:cubicBezTo>
                    <a:pt x="123420" y="95792"/>
                    <a:pt x="95791" y="123420"/>
                    <a:pt x="61710" y="123420"/>
                  </a:cubicBezTo>
                  <a:cubicBezTo>
                    <a:pt x="27629" y="123420"/>
                    <a:pt x="0" y="95792"/>
                    <a:pt x="0" y="61710"/>
                  </a:cubicBezTo>
                  <a:cubicBezTo>
                    <a:pt x="0" y="27629"/>
                    <a:pt x="27629" y="0"/>
                    <a:pt x="61710" y="0"/>
                  </a:cubicBezTo>
                  <a:cubicBezTo>
                    <a:pt x="95791" y="0"/>
                    <a:pt x="123420" y="27629"/>
                    <a:pt x="123420" y="61710"/>
                  </a:cubicBez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474E3549-344C-5C30-E56B-2252B47FF501}"/>
                </a:ext>
              </a:extLst>
            </p:cNvPr>
            <p:cNvSpPr/>
            <p:nvPr/>
          </p:nvSpPr>
          <p:spPr>
            <a:xfrm>
              <a:off x="9336259" y="3222622"/>
              <a:ext cx="105935" cy="342490"/>
            </a:xfrm>
            <a:custGeom>
              <a:avLst/>
              <a:gdLst>
                <a:gd name="connsiteX0" fmla="*/ 0 w 105935"/>
                <a:gd name="connsiteY0" fmla="*/ 0 h 342490"/>
                <a:gd name="connsiteX1" fmla="*/ 105935 w 105935"/>
                <a:gd name="connsiteY1" fmla="*/ 0 h 342490"/>
                <a:gd name="connsiteX2" fmla="*/ 105935 w 105935"/>
                <a:gd name="connsiteY2" fmla="*/ 342491 h 342490"/>
                <a:gd name="connsiteX3" fmla="*/ 0 w 105935"/>
                <a:gd name="connsiteY3" fmla="*/ 342491 h 342490"/>
              </a:gdLst>
              <a:ahLst/>
              <a:cxnLst>
                <a:cxn ang="0">
                  <a:pos x="connsiteX0" y="connsiteY0"/>
                </a:cxn>
                <a:cxn ang="0">
                  <a:pos x="connsiteX1" y="connsiteY1"/>
                </a:cxn>
                <a:cxn ang="0">
                  <a:pos x="connsiteX2" y="connsiteY2"/>
                </a:cxn>
                <a:cxn ang="0">
                  <a:pos x="connsiteX3" y="connsiteY3"/>
                </a:cxn>
              </a:cxnLst>
              <a:rect l="l" t="t" r="r" b="b"/>
              <a:pathLst>
                <a:path w="105935" h="342490">
                  <a:moveTo>
                    <a:pt x="0" y="0"/>
                  </a:moveTo>
                  <a:lnTo>
                    <a:pt x="105935" y="0"/>
                  </a:lnTo>
                  <a:lnTo>
                    <a:pt x="105935" y="342491"/>
                  </a:lnTo>
                  <a:lnTo>
                    <a:pt x="0" y="342491"/>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083814D6-1D14-3D9A-9885-0CBE2CE72D72}"/>
                </a:ext>
              </a:extLst>
            </p:cNvPr>
            <p:cNvSpPr/>
            <p:nvPr/>
          </p:nvSpPr>
          <p:spPr>
            <a:xfrm>
              <a:off x="9011382" y="2953027"/>
              <a:ext cx="1154234" cy="718664"/>
            </a:xfrm>
            <a:custGeom>
              <a:avLst/>
              <a:gdLst>
                <a:gd name="connsiteX0" fmla="*/ 936449 w 1154234"/>
                <a:gd name="connsiteY0" fmla="*/ 359461 h 718664"/>
                <a:gd name="connsiteX1" fmla="*/ 936449 w 1154234"/>
                <a:gd name="connsiteY1" fmla="*/ 665440 h 718664"/>
                <a:gd name="connsiteX2" fmla="*/ 889652 w 1154234"/>
                <a:gd name="connsiteY2" fmla="*/ 718150 h 718664"/>
                <a:gd name="connsiteX3" fmla="*/ 882967 w 1154234"/>
                <a:gd name="connsiteY3" fmla="*/ 718664 h 718664"/>
                <a:gd name="connsiteX4" fmla="*/ 270881 w 1154234"/>
                <a:gd name="connsiteY4" fmla="*/ 718664 h 718664"/>
                <a:gd name="connsiteX5" fmla="*/ 223184 w 1154234"/>
                <a:gd name="connsiteY5" fmla="*/ 689609 h 718664"/>
                <a:gd name="connsiteX6" fmla="*/ 217656 w 1154234"/>
                <a:gd name="connsiteY6" fmla="*/ 666339 h 718664"/>
                <a:gd name="connsiteX7" fmla="*/ 217656 w 1154234"/>
                <a:gd name="connsiteY7" fmla="*/ 52711 h 718664"/>
                <a:gd name="connsiteX8" fmla="*/ 263296 w 1154234"/>
                <a:gd name="connsiteY8" fmla="*/ 643 h 718664"/>
                <a:gd name="connsiteX9" fmla="*/ 272167 w 1154234"/>
                <a:gd name="connsiteY9" fmla="*/ 0 h 718664"/>
                <a:gd name="connsiteX10" fmla="*/ 882967 w 1154234"/>
                <a:gd name="connsiteY10" fmla="*/ 0 h 718664"/>
                <a:gd name="connsiteX11" fmla="*/ 931050 w 1154234"/>
                <a:gd name="connsiteY11" fmla="*/ 29441 h 718664"/>
                <a:gd name="connsiteX12" fmla="*/ 936321 w 1154234"/>
                <a:gd name="connsiteY12" fmla="*/ 52196 h 718664"/>
                <a:gd name="connsiteX13" fmla="*/ 936321 w 1154234"/>
                <a:gd name="connsiteY13" fmla="*/ 359461 h 718664"/>
                <a:gd name="connsiteX14" fmla="*/ 0 w 1154234"/>
                <a:gd name="connsiteY14" fmla="*/ 642427 h 718664"/>
                <a:gd name="connsiteX15" fmla="*/ 176259 w 1154234"/>
                <a:gd name="connsiteY15" fmla="*/ 642427 h 718664"/>
                <a:gd name="connsiteX16" fmla="*/ 977975 w 1154234"/>
                <a:gd name="connsiteY16" fmla="*/ 642427 h 718664"/>
                <a:gd name="connsiteX17" fmla="*/ 1154234 w 1154234"/>
                <a:gd name="connsiteY17" fmla="*/ 642427 h 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54234" h="718664">
                  <a:moveTo>
                    <a:pt x="936449" y="359461"/>
                  </a:moveTo>
                  <a:cubicBezTo>
                    <a:pt x="936449" y="461411"/>
                    <a:pt x="936449" y="563489"/>
                    <a:pt x="936449" y="665440"/>
                  </a:cubicBezTo>
                  <a:cubicBezTo>
                    <a:pt x="936449" y="693209"/>
                    <a:pt x="915622" y="715193"/>
                    <a:pt x="889652" y="718150"/>
                  </a:cubicBezTo>
                  <a:cubicBezTo>
                    <a:pt x="887467" y="718407"/>
                    <a:pt x="885281" y="718664"/>
                    <a:pt x="882967" y="718664"/>
                  </a:cubicBezTo>
                  <a:cubicBezTo>
                    <a:pt x="678939" y="718664"/>
                    <a:pt x="474910" y="718664"/>
                    <a:pt x="270881" y="718664"/>
                  </a:cubicBezTo>
                  <a:cubicBezTo>
                    <a:pt x="249540" y="718664"/>
                    <a:pt x="233341" y="708637"/>
                    <a:pt x="223184" y="689609"/>
                  </a:cubicBezTo>
                  <a:cubicBezTo>
                    <a:pt x="219328" y="682410"/>
                    <a:pt x="217656" y="674567"/>
                    <a:pt x="217656" y="666339"/>
                  </a:cubicBezTo>
                  <a:cubicBezTo>
                    <a:pt x="217656" y="461797"/>
                    <a:pt x="217656" y="257254"/>
                    <a:pt x="217656" y="52711"/>
                  </a:cubicBezTo>
                  <a:cubicBezTo>
                    <a:pt x="217656" y="26355"/>
                    <a:pt x="237069" y="4114"/>
                    <a:pt x="263296" y="643"/>
                  </a:cubicBezTo>
                  <a:cubicBezTo>
                    <a:pt x="266253" y="257"/>
                    <a:pt x="269210" y="0"/>
                    <a:pt x="272167" y="0"/>
                  </a:cubicBezTo>
                  <a:cubicBezTo>
                    <a:pt x="475810" y="0"/>
                    <a:pt x="679324" y="0"/>
                    <a:pt x="882967" y="0"/>
                  </a:cubicBezTo>
                  <a:cubicBezTo>
                    <a:pt x="904566" y="0"/>
                    <a:pt x="920893" y="10156"/>
                    <a:pt x="931050" y="29441"/>
                  </a:cubicBezTo>
                  <a:cubicBezTo>
                    <a:pt x="934778" y="36512"/>
                    <a:pt x="936321" y="44226"/>
                    <a:pt x="936321" y="52196"/>
                  </a:cubicBezTo>
                  <a:cubicBezTo>
                    <a:pt x="936321" y="154661"/>
                    <a:pt x="936321" y="256996"/>
                    <a:pt x="936321" y="359461"/>
                  </a:cubicBezTo>
                  <a:close/>
                  <a:moveTo>
                    <a:pt x="0" y="642427"/>
                  </a:moveTo>
                  <a:lnTo>
                    <a:pt x="176259" y="642427"/>
                  </a:lnTo>
                  <a:moveTo>
                    <a:pt x="977975" y="642427"/>
                  </a:moveTo>
                  <a:lnTo>
                    <a:pt x="1154234" y="642427"/>
                  </a:lnTo>
                </a:path>
              </a:pathLst>
            </a:custGeom>
            <a:noFill/>
            <a:ln w="19050" cap="flat">
              <a:solidFill>
                <a:srgbClr val="51154B"/>
              </a:solidFill>
              <a:prstDash val="solid"/>
              <a:miter/>
            </a:ln>
          </p:spPr>
          <p:txBody>
            <a:bodyPr rtlCol="0" anchor="ctr"/>
            <a:lstStyle/>
            <a:p>
              <a:endParaRPr lang="en-GB"/>
            </a:p>
          </p:txBody>
        </p:sp>
      </p:grpSp>
      <p:grpSp>
        <p:nvGrpSpPr>
          <p:cNvPr id="50" name="Group 49">
            <a:extLst>
              <a:ext uri="{FF2B5EF4-FFF2-40B4-BE49-F238E27FC236}">
                <a16:creationId xmlns:a16="http://schemas.microsoft.com/office/drawing/2014/main" id="{3C52BFFC-088B-F7E9-B444-9C8A77A39217}"/>
              </a:ext>
            </a:extLst>
          </p:cNvPr>
          <p:cNvGrpSpPr/>
          <p:nvPr userDrawn="1"/>
        </p:nvGrpSpPr>
        <p:grpSpPr>
          <a:xfrm>
            <a:off x="539400" y="2840926"/>
            <a:ext cx="1285625" cy="1285625"/>
            <a:chOff x="5065641" y="714558"/>
            <a:chExt cx="1285625" cy="1285625"/>
          </a:xfrm>
        </p:grpSpPr>
        <p:sp>
          <p:nvSpPr>
            <p:cNvPr id="18" name="Freeform: Shape 17">
              <a:extLst>
                <a:ext uri="{FF2B5EF4-FFF2-40B4-BE49-F238E27FC236}">
                  <a16:creationId xmlns:a16="http://schemas.microsoft.com/office/drawing/2014/main" id="{D308E118-9BE6-85CD-8595-050DD2F7E18F}"/>
                </a:ext>
              </a:extLst>
            </p:cNvPr>
            <p:cNvSpPr/>
            <p:nvPr/>
          </p:nvSpPr>
          <p:spPr>
            <a:xfrm>
              <a:off x="5065641" y="714558"/>
              <a:ext cx="1285625" cy="1285625"/>
            </a:xfrm>
            <a:custGeom>
              <a:avLst/>
              <a:gdLst>
                <a:gd name="connsiteX0" fmla="*/ 1285625 w 1285625"/>
                <a:gd name="connsiteY0" fmla="*/ 642813 h 1285625"/>
                <a:gd name="connsiteX1" fmla="*/ 642813 w 1285625"/>
                <a:gd name="connsiteY1" fmla="*/ 1285625 h 1285625"/>
                <a:gd name="connsiteX2" fmla="*/ 0 w 1285625"/>
                <a:gd name="connsiteY2" fmla="*/ 642813 h 1285625"/>
                <a:gd name="connsiteX3" fmla="*/ 642813 w 1285625"/>
                <a:gd name="connsiteY3" fmla="*/ 0 h 1285625"/>
                <a:gd name="connsiteX4" fmla="*/ 1285625 w 1285625"/>
                <a:gd name="connsiteY4" fmla="*/ 642813 h 1285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625" h="1285625">
                  <a:moveTo>
                    <a:pt x="1285625" y="642813"/>
                  </a:moveTo>
                  <a:cubicBezTo>
                    <a:pt x="1285625" y="997774"/>
                    <a:pt x="997774" y="1285625"/>
                    <a:pt x="642813" y="1285625"/>
                  </a:cubicBezTo>
                  <a:cubicBezTo>
                    <a:pt x="287851" y="1285625"/>
                    <a:pt x="0" y="997774"/>
                    <a:pt x="0" y="642813"/>
                  </a:cubicBezTo>
                  <a:cubicBezTo>
                    <a:pt x="0" y="287851"/>
                    <a:pt x="287851" y="0"/>
                    <a:pt x="642813" y="0"/>
                  </a:cubicBezTo>
                  <a:cubicBezTo>
                    <a:pt x="997774" y="0"/>
                    <a:pt x="1285625" y="287851"/>
                    <a:pt x="1285625" y="642813"/>
                  </a:cubicBezTo>
                </a:path>
              </a:pathLst>
            </a:custGeom>
            <a:solidFill>
              <a:srgbClr val="F5A1D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0E9004C-A0B3-069B-6C6D-70B60537FA67}"/>
                </a:ext>
              </a:extLst>
            </p:cNvPr>
            <p:cNvSpPr/>
            <p:nvPr/>
          </p:nvSpPr>
          <p:spPr>
            <a:xfrm>
              <a:off x="5134807" y="1647407"/>
              <a:ext cx="1147291" cy="352775"/>
            </a:xfrm>
            <a:custGeom>
              <a:avLst/>
              <a:gdLst>
                <a:gd name="connsiteX0" fmla="*/ 0 w 1147291"/>
                <a:gd name="connsiteY0" fmla="*/ 0 h 352775"/>
                <a:gd name="connsiteX1" fmla="*/ 573646 w 1147291"/>
                <a:gd name="connsiteY1" fmla="*/ 352776 h 352775"/>
                <a:gd name="connsiteX2" fmla="*/ 1147292 w 1147291"/>
                <a:gd name="connsiteY2" fmla="*/ 0 h 352775"/>
                <a:gd name="connsiteX3" fmla="*/ 0 w 1147291"/>
                <a:gd name="connsiteY3" fmla="*/ 0 h 352775"/>
              </a:gdLst>
              <a:ahLst/>
              <a:cxnLst>
                <a:cxn ang="0">
                  <a:pos x="connsiteX0" y="connsiteY0"/>
                </a:cxn>
                <a:cxn ang="0">
                  <a:pos x="connsiteX1" y="connsiteY1"/>
                </a:cxn>
                <a:cxn ang="0">
                  <a:pos x="connsiteX2" y="connsiteY2"/>
                </a:cxn>
                <a:cxn ang="0">
                  <a:pos x="connsiteX3" y="connsiteY3"/>
                </a:cxn>
              </a:cxnLst>
              <a:rect l="l" t="t" r="r" b="b"/>
              <a:pathLst>
                <a:path w="1147291" h="352775">
                  <a:moveTo>
                    <a:pt x="0" y="0"/>
                  </a:moveTo>
                  <a:cubicBezTo>
                    <a:pt x="106064" y="209300"/>
                    <a:pt x="322949" y="352776"/>
                    <a:pt x="573646" y="352776"/>
                  </a:cubicBezTo>
                  <a:cubicBezTo>
                    <a:pt x="824343" y="352776"/>
                    <a:pt x="1041228" y="209300"/>
                    <a:pt x="1147292" y="0"/>
                  </a:cubicBezTo>
                  <a:lnTo>
                    <a:pt x="0" y="0"/>
                  </a:lnTo>
                  <a:close/>
                </a:path>
              </a:pathLst>
            </a:custGeom>
            <a:solidFill>
              <a:srgbClr val="FFDCF7"/>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0F6991A6-7D43-967F-3B21-20DCB995A6D1}"/>
                </a:ext>
              </a:extLst>
            </p:cNvPr>
            <p:cNvSpPr/>
            <p:nvPr/>
          </p:nvSpPr>
          <p:spPr>
            <a:xfrm>
              <a:off x="5251028" y="1555742"/>
              <a:ext cx="914979" cy="91665"/>
            </a:xfrm>
            <a:custGeom>
              <a:avLst/>
              <a:gdLst>
                <a:gd name="connsiteX0" fmla="*/ 0 w 914979"/>
                <a:gd name="connsiteY0" fmla="*/ 0 h 91665"/>
                <a:gd name="connsiteX1" fmla="*/ 0 w 914979"/>
                <a:gd name="connsiteY1" fmla="*/ 30598 h 91665"/>
                <a:gd name="connsiteX2" fmla="*/ 61067 w 914979"/>
                <a:gd name="connsiteY2" fmla="*/ 91665 h 91665"/>
                <a:gd name="connsiteX3" fmla="*/ 853912 w 914979"/>
                <a:gd name="connsiteY3" fmla="*/ 91665 h 91665"/>
                <a:gd name="connsiteX4" fmla="*/ 914979 w 914979"/>
                <a:gd name="connsiteY4" fmla="*/ 30598 h 91665"/>
                <a:gd name="connsiteX5" fmla="*/ 914979 w 914979"/>
                <a:gd name="connsiteY5" fmla="*/ 0 h 91665"/>
                <a:gd name="connsiteX6" fmla="*/ 0 w 914979"/>
                <a:gd name="connsiteY6" fmla="*/ 0 h 9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979" h="91665">
                  <a:moveTo>
                    <a:pt x="0" y="0"/>
                  </a:moveTo>
                  <a:lnTo>
                    <a:pt x="0" y="30598"/>
                  </a:lnTo>
                  <a:cubicBezTo>
                    <a:pt x="0" y="64281"/>
                    <a:pt x="27384" y="91665"/>
                    <a:pt x="61067" y="91665"/>
                  </a:cubicBezTo>
                  <a:lnTo>
                    <a:pt x="853912" y="91665"/>
                  </a:lnTo>
                  <a:cubicBezTo>
                    <a:pt x="887596" y="91665"/>
                    <a:pt x="914979" y="64281"/>
                    <a:pt x="914979" y="30598"/>
                  </a:cubicBezTo>
                  <a:lnTo>
                    <a:pt x="914979" y="0"/>
                  </a:lnTo>
                  <a:lnTo>
                    <a:pt x="0" y="0"/>
                  </a:lnTo>
                  <a:close/>
                </a:path>
              </a:pathLst>
            </a:custGeom>
            <a:solidFill>
              <a:srgbClr val="E22BA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1F3A4943-C096-DFF7-58F7-909CEE3AA46D}"/>
                </a:ext>
              </a:extLst>
            </p:cNvPr>
            <p:cNvSpPr/>
            <p:nvPr/>
          </p:nvSpPr>
          <p:spPr>
            <a:xfrm>
              <a:off x="5342564" y="1107316"/>
              <a:ext cx="732806" cy="438655"/>
            </a:xfrm>
            <a:custGeom>
              <a:avLst/>
              <a:gdLst>
                <a:gd name="connsiteX0" fmla="*/ 0 w 732806"/>
                <a:gd name="connsiteY0" fmla="*/ 0 h 438655"/>
                <a:gd name="connsiteX1" fmla="*/ 732806 w 732806"/>
                <a:gd name="connsiteY1" fmla="*/ 0 h 438655"/>
                <a:gd name="connsiteX2" fmla="*/ 732806 w 732806"/>
                <a:gd name="connsiteY2" fmla="*/ 438655 h 438655"/>
                <a:gd name="connsiteX3" fmla="*/ 0 w 732806"/>
                <a:gd name="connsiteY3" fmla="*/ 438655 h 438655"/>
              </a:gdLst>
              <a:ahLst/>
              <a:cxnLst>
                <a:cxn ang="0">
                  <a:pos x="connsiteX0" y="connsiteY0"/>
                </a:cxn>
                <a:cxn ang="0">
                  <a:pos x="connsiteX1" y="connsiteY1"/>
                </a:cxn>
                <a:cxn ang="0">
                  <a:pos x="connsiteX2" y="connsiteY2"/>
                </a:cxn>
                <a:cxn ang="0">
                  <a:pos x="connsiteX3" y="connsiteY3"/>
                </a:cxn>
              </a:cxnLst>
              <a:rect l="l" t="t" r="r" b="b"/>
              <a:pathLst>
                <a:path w="732806" h="438655">
                  <a:moveTo>
                    <a:pt x="0" y="0"/>
                  </a:moveTo>
                  <a:lnTo>
                    <a:pt x="732806" y="0"/>
                  </a:lnTo>
                  <a:lnTo>
                    <a:pt x="732806" y="438655"/>
                  </a:lnTo>
                  <a:lnTo>
                    <a:pt x="0" y="43865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4011FFCE-98D3-A639-D85F-A764E66C7A5E}"/>
                </a:ext>
              </a:extLst>
            </p:cNvPr>
            <p:cNvSpPr/>
            <p:nvPr/>
          </p:nvSpPr>
          <p:spPr>
            <a:xfrm>
              <a:off x="5481926" y="1107316"/>
              <a:ext cx="593444" cy="438655"/>
            </a:xfrm>
            <a:custGeom>
              <a:avLst/>
              <a:gdLst>
                <a:gd name="connsiteX0" fmla="*/ 593445 w 593444"/>
                <a:gd name="connsiteY0" fmla="*/ 438655 h 438655"/>
                <a:gd name="connsiteX1" fmla="*/ 593445 w 593444"/>
                <a:gd name="connsiteY1" fmla="*/ 0 h 438655"/>
                <a:gd name="connsiteX2" fmla="*/ 0 w 593444"/>
                <a:gd name="connsiteY2" fmla="*/ 0 h 438655"/>
                <a:gd name="connsiteX3" fmla="*/ 438655 w 593444"/>
                <a:gd name="connsiteY3" fmla="*/ 438655 h 438655"/>
                <a:gd name="connsiteX4" fmla="*/ 593445 w 593444"/>
                <a:gd name="connsiteY4" fmla="*/ 438655 h 438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444" h="438655">
                  <a:moveTo>
                    <a:pt x="593445" y="438655"/>
                  </a:moveTo>
                  <a:lnTo>
                    <a:pt x="593445" y="0"/>
                  </a:lnTo>
                  <a:lnTo>
                    <a:pt x="0" y="0"/>
                  </a:lnTo>
                  <a:lnTo>
                    <a:pt x="438655" y="438655"/>
                  </a:lnTo>
                  <a:lnTo>
                    <a:pt x="593445" y="438655"/>
                  </a:lnTo>
                  <a:close/>
                </a:path>
              </a:pathLst>
            </a:custGeom>
            <a:solidFill>
              <a:srgbClr val="FFDCF7"/>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8F16300B-CA9F-8CF8-0AC0-25C5AFC79142}"/>
                </a:ext>
              </a:extLst>
            </p:cNvPr>
            <p:cNvSpPr/>
            <p:nvPr/>
          </p:nvSpPr>
          <p:spPr>
            <a:xfrm>
              <a:off x="5617174" y="1555742"/>
              <a:ext cx="183458" cy="53996"/>
            </a:xfrm>
            <a:custGeom>
              <a:avLst/>
              <a:gdLst>
                <a:gd name="connsiteX0" fmla="*/ 0 w 183458"/>
                <a:gd name="connsiteY0" fmla="*/ 0 h 53996"/>
                <a:gd name="connsiteX1" fmla="*/ 0 w 183458"/>
                <a:gd name="connsiteY1" fmla="*/ 23527 h 53996"/>
                <a:gd name="connsiteX2" fmla="*/ 30469 w 183458"/>
                <a:gd name="connsiteY2" fmla="*/ 53996 h 53996"/>
                <a:gd name="connsiteX3" fmla="*/ 152861 w 183458"/>
                <a:gd name="connsiteY3" fmla="*/ 53996 h 53996"/>
                <a:gd name="connsiteX4" fmla="*/ 183459 w 183458"/>
                <a:gd name="connsiteY4" fmla="*/ 23527 h 53996"/>
                <a:gd name="connsiteX5" fmla="*/ 183459 w 183458"/>
                <a:gd name="connsiteY5" fmla="*/ 0 h 53996"/>
                <a:gd name="connsiteX6" fmla="*/ 0 w 183458"/>
                <a:gd name="connsiteY6" fmla="*/ 0 h 53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58" h="53996">
                  <a:moveTo>
                    <a:pt x="0" y="0"/>
                  </a:moveTo>
                  <a:lnTo>
                    <a:pt x="0" y="23527"/>
                  </a:lnTo>
                  <a:cubicBezTo>
                    <a:pt x="0" y="40369"/>
                    <a:pt x="13628" y="53996"/>
                    <a:pt x="30469" y="53996"/>
                  </a:cubicBezTo>
                  <a:lnTo>
                    <a:pt x="152861" y="53996"/>
                  </a:lnTo>
                  <a:cubicBezTo>
                    <a:pt x="169702" y="53996"/>
                    <a:pt x="183459" y="40369"/>
                    <a:pt x="183459" y="23527"/>
                  </a:cubicBezTo>
                  <a:lnTo>
                    <a:pt x="183459" y="0"/>
                  </a:lnTo>
                  <a:lnTo>
                    <a:pt x="0" y="0"/>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F9F3C82-3DB5-F7CD-4FE1-50FBFFA3F84D}"/>
                </a:ext>
              </a:extLst>
            </p:cNvPr>
            <p:cNvSpPr/>
            <p:nvPr/>
          </p:nvSpPr>
          <p:spPr>
            <a:xfrm>
              <a:off x="5134807" y="1097931"/>
              <a:ext cx="1147291" cy="549604"/>
            </a:xfrm>
            <a:custGeom>
              <a:avLst/>
              <a:gdLst>
                <a:gd name="connsiteX0" fmla="*/ 0 w 1147291"/>
                <a:gd name="connsiteY0" fmla="*/ 549476 h 549604"/>
                <a:gd name="connsiteX1" fmla="*/ 1147292 w 1147291"/>
                <a:gd name="connsiteY1" fmla="*/ 549476 h 549604"/>
                <a:gd name="connsiteX2" fmla="*/ 482495 w 1147291"/>
                <a:gd name="connsiteY2" fmla="*/ 457940 h 549604"/>
                <a:gd name="connsiteX3" fmla="*/ 482495 w 1147291"/>
                <a:gd name="connsiteY3" fmla="*/ 481467 h 549604"/>
                <a:gd name="connsiteX4" fmla="*/ 512964 w 1147291"/>
                <a:gd name="connsiteY4" fmla="*/ 511936 h 549604"/>
                <a:gd name="connsiteX5" fmla="*/ 635356 w 1147291"/>
                <a:gd name="connsiteY5" fmla="*/ 511936 h 549604"/>
                <a:gd name="connsiteX6" fmla="*/ 665825 w 1147291"/>
                <a:gd name="connsiteY6" fmla="*/ 481467 h 549604"/>
                <a:gd name="connsiteX7" fmla="*/ 665825 w 1147291"/>
                <a:gd name="connsiteY7" fmla="*/ 457940 h 549604"/>
                <a:gd name="connsiteX8" fmla="*/ 482367 w 1147291"/>
                <a:gd name="connsiteY8" fmla="*/ 457940 h 549604"/>
                <a:gd name="connsiteX9" fmla="*/ 116221 w 1147291"/>
                <a:gd name="connsiteY9" fmla="*/ 457940 h 549604"/>
                <a:gd name="connsiteX10" fmla="*/ 116221 w 1147291"/>
                <a:gd name="connsiteY10" fmla="*/ 488538 h 549604"/>
                <a:gd name="connsiteX11" fmla="*/ 177288 w 1147291"/>
                <a:gd name="connsiteY11" fmla="*/ 549605 h 549604"/>
                <a:gd name="connsiteX12" fmla="*/ 970133 w 1147291"/>
                <a:gd name="connsiteY12" fmla="*/ 549605 h 549604"/>
                <a:gd name="connsiteX13" fmla="*/ 1031200 w 1147291"/>
                <a:gd name="connsiteY13" fmla="*/ 488538 h 549604"/>
                <a:gd name="connsiteX14" fmla="*/ 1031200 w 1147291"/>
                <a:gd name="connsiteY14" fmla="*/ 457940 h 549604"/>
                <a:gd name="connsiteX15" fmla="*/ 116221 w 1147291"/>
                <a:gd name="connsiteY15" fmla="*/ 457940 h 549604"/>
                <a:gd name="connsiteX16" fmla="*/ 940563 w 1147291"/>
                <a:gd name="connsiteY16" fmla="*/ 208143 h 549604"/>
                <a:gd name="connsiteX17" fmla="*/ 940563 w 1147291"/>
                <a:gd name="connsiteY17" fmla="*/ 457940 h 549604"/>
                <a:gd name="connsiteX18" fmla="*/ 207886 w 1147291"/>
                <a:gd name="connsiteY18" fmla="*/ 457940 h 549604"/>
                <a:gd name="connsiteX19" fmla="*/ 207886 w 1147291"/>
                <a:gd name="connsiteY19" fmla="*/ 30598 h 549604"/>
                <a:gd name="connsiteX20" fmla="*/ 238355 w 1147291"/>
                <a:gd name="connsiteY20" fmla="*/ 0 h 549604"/>
                <a:gd name="connsiteX21" fmla="*/ 909966 w 1147291"/>
                <a:gd name="connsiteY21" fmla="*/ 0 h 549604"/>
                <a:gd name="connsiteX22" fmla="*/ 940563 w 1147291"/>
                <a:gd name="connsiteY22" fmla="*/ 30598 h 54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7291" h="549604">
                  <a:moveTo>
                    <a:pt x="0" y="549476"/>
                  </a:moveTo>
                  <a:lnTo>
                    <a:pt x="1147292" y="549476"/>
                  </a:lnTo>
                  <a:moveTo>
                    <a:pt x="482495" y="457940"/>
                  </a:moveTo>
                  <a:lnTo>
                    <a:pt x="482495" y="481467"/>
                  </a:lnTo>
                  <a:cubicBezTo>
                    <a:pt x="482495" y="498308"/>
                    <a:pt x="496123" y="511936"/>
                    <a:pt x="512964" y="511936"/>
                  </a:cubicBezTo>
                  <a:lnTo>
                    <a:pt x="635356" y="511936"/>
                  </a:lnTo>
                  <a:cubicBezTo>
                    <a:pt x="652198" y="511936"/>
                    <a:pt x="665825" y="498308"/>
                    <a:pt x="665825" y="481467"/>
                  </a:cubicBezTo>
                  <a:lnTo>
                    <a:pt x="665825" y="457940"/>
                  </a:lnTo>
                  <a:lnTo>
                    <a:pt x="482367" y="457940"/>
                  </a:lnTo>
                  <a:close/>
                  <a:moveTo>
                    <a:pt x="116221" y="457940"/>
                  </a:moveTo>
                  <a:lnTo>
                    <a:pt x="116221" y="488538"/>
                  </a:lnTo>
                  <a:cubicBezTo>
                    <a:pt x="116221" y="522221"/>
                    <a:pt x="143604" y="549605"/>
                    <a:pt x="177288" y="549605"/>
                  </a:cubicBezTo>
                  <a:lnTo>
                    <a:pt x="970133" y="549605"/>
                  </a:lnTo>
                  <a:cubicBezTo>
                    <a:pt x="1003816" y="549605"/>
                    <a:pt x="1031200" y="522221"/>
                    <a:pt x="1031200" y="488538"/>
                  </a:cubicBezTo>
                  <a:lnTo>
                    <a:pt x="1031200" y="457940"/>
                  </a:lnTo>
                  <a:lnTo>
                    <a:pt x="116221" y="457940"/>
                  </a:lnTo>
                  <a:close/>
                  <a:moveTo>
                    <a:pt x="940563" y="208143"/>
                  </a:moveTo>
                  <a:lnTo>
                    <a:pt x="940563" y="457940"/>
                  </a:lnTo>
                  <a:lnTo>
                    <a:pt x="207886" y="457940"/>
                  </a:lnTo>
                  <a:lnTo>
                    <a:pt x="207886" y="30598"/>
                  </a:lnTo>
                  <a:cubicBezTo>
                    <a:pt x="207886" y="13756"/>
                    <a:pt x="221513" y="0"/>
                    <a:pt x="238355" y="0"/>
                  </a:cubicBezTo>
                  <a:lnTo>
                    <a:pt x="909966" y="0"/>
                  </a:lnTo>
                  <a:cubicBezTo>
                    <a:pt x="926807" y="0"/>
                    <a:pt x="940563" y="13628"/>
                    <a:pt x="940563" y="30598"/>
                  </a:cubicBezTo>
                </a:path>
              </a:pathLst>
            </a:custGeom>
            <a:noFill/>
            <a:ln w="19050" cap="flat">
              <a:solidFill>
                <a:srgbClr val="51154B"/>
              </a:solid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225AC0D-77E1-B5D2-B8BE-1DC4B5DD0101}"/>
                </a:ext>
              </a:extLst>
            </p:cNvPr>
            <p:cNvSpPr/>
            <p:nvPr/>
          </p:nvSpPr>
          <p:spPr>
            <a:xfrm>
              <a:off x="5555207" y="1187025"/>
              <a:ext cx="307521" cy="279237"/>
            </a:xfrm>
            <a:custGeom>
              <a:avLst/>
              <a:gdLst>
                <a:gd name="connsiteX0" fmla="*/ 153761 w 307521"/>
                <a:gd name="connsiteY0" fmla="*/ 0 h 279237"/>
                <a:gd name="connsiteX1" fmla="*/ 0 w 307521"/>
                <a:gd name="connsiteY1" fmla="*/ 101307 h 279237"/>
                <a:gd name="connsiteX2" fmla="*/ 153761 w 307521"/>
                <a:gd name="connsiteY2" fmla="*/ 279238 h 279237"/>
                <a:gd name="connsiteX3" fmla="*/ 307522 w 307521"/>
                <a:gd name="connsiteY3" fmla="*/ 101307 h 279237"/>
                <a:gd name="connsiteX4" fmla="*/ 153761 w 307521"/>
                <a:gd name="connsiteY4" fmla="*/ 0 h 279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521" h="279237">
                  <a:moveTo>
                    <a:pt x="153761" y="0"/>
                  </a:moveTo>
                  <a:cubicBezTo>
                    <a:pt x="112878" y="41269"/>
                    <a:pt x="58624" y="77266"/>
                    <a:pt x="0" y="101307"/>
                  </a:cubicBezTo>
                  <a:cubicBezTo>
                    <a:pt x="29698" y="136790"/>
                    <a:pt x="153761" y="279238"/>
                    <a:pt x="153761" y="279238"/>
                  </a:cubicBezTo>
                  <a:cubicBezTo>
                    <a:pt x="153761" y="279238"/>
                    <a:pt x="277824" y="136790"/>
                    <a:pt x="307522" y="101307"/>
                  </a:cubicBezTo>
                  <a:cubicBezTo>
                    <a:pt x="248897" y="77138"/>
                    <a:pt x="194644" y="41140"/>
                    <a:pt x="153761" y="0"/>
                  </a:cubicBezTo>
                  <a:close/>
                </a:path>
              </a:pathLst>
            </a:custGeom>
            <a:solidFill>
              <a:srgbClr val="51154B"/>
            </a:solidFill>
            <a:ln w="0" cap="flat">
              <a:noFill/>
              <a:prstDash val="solid"/>
              <a:miter/>
            </a:ln>
          </p:spPr>
          <p:txBody>
            <a:bodyPr rtlCol="0" anchor="ctr"/>
            <a:lstStyle/>
            <a:p>
              <a:endParaRPr lang="en-GB"/>
            </a:p>
          </p:txBody>
        </p:sp>
      </p:grpSp>
      <p:grpSp>
        <p:nvGrpSpPr>
          <p:cNvPr id="51" name="Group 50">
            <a:extLst>
              <a:ext uri="{FF2B5EF4-FFF2-40B4-BE49-F238E27FC236}">
                <a16:creationId xmlns:a16="http://schemas.microsoft.com/office/drawing/2014/main" id="{F60B8682-EE64-C531-F69F-D0295CFAEAD8}"/>
              </a:ext>
            </a:extLst>
          </p:cNvPr>
          <p:cNvGrpSpPr/>
          <p:nvPr userDrawn="1"/>
        </p:nvGrpSpPr>
        <p:grpSpPr>
          <a:xfrm>
            <a:off x="4561300" y="2840926"/>
            <a:ext cx="1285625" cy="1285625"/>
            <a:chOff x="7614907" y="714558"/>
            <a:chExt cx="1285625" cy="1285625"/>
          </a:xfrm>
        </p:grpSpPr>
        <p:sp>
          <p:nvSpPr>
            <p:cNvPr id="39" name="Freeform: Shape 38">
              <a:extLst>
                <a:ext uri="{FF2B5EF4-FFF2-40B4-BE49-F238E27FC236}">
                  <a16:creationId xmlns:a16="http://schemas.microsoft.com/office/drawing/2014/main" id="{4FE42D28-344C-08D1-7BCE-8005402807EC}"/>
                </a:ext>
              </a:extLst>
            </p:cNvPr>
            <p:cNvSpPr/>
            <p:nvPr/>
          </p:nvSpPr>
          <p:spPr>
            <a:xfrm>
              <a:off x="7614907" y="714558"/>
              <a:ext cx="1285625" cy="1285625"/>
            </a:xfrm>
            <a:custGeom>
              <a:avLst/>
              <a:gdLst>
                <a:gd name="connsiteX0" fmla="*/ 1285625 w 1285625"/>
                <a:gd name="connsiteY0" fmla="*/ 642813 h 1285625"/>
                <a:gd name="connsiteX1" fmla="*/ 642813 w 1285625"/>
                <a:gd name="connsiteY1" fmla="*/ 1285625 h 1285625"/>
                <a:gd name="connsiteX2" fmla="*/ 0 w 1285625"/>
                <a:gd name="connsiteY2" fmla="*/ 642813 h 1285625"/>
                <a:gd name="connsiteX3" fmla="*/ 642813 w 1285625"/>
                <a:gd name="connsiteY3" fmla="*/ 0 h 1285625"/>
                <a:gd name="connsiteX4" fmla="*/ 1285625 w 1285625"/>
                <a:gd name="connsiteY4" fmla="*/ 642813 h 1285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625" h="1285625">
                  <a:moveTo>
                    <a:pt x="1285625" y="642813"/>
                  </a:moveTo>
                  <a:cubicBezTo>
                    <a:pt x="1285625" y="997774"/>
                    <a:pt x="997774" y="1285625"/>
                    <a:pt x="642813" y="1285625"/>
                  </a:cubicBezTo>
                  <a:cubicBezTo>
                    <a:pt x="287851" y="1285625"/>
                    <a:pt x="0" y="997774"/>
                    <a:pt x="0" y="642813"/>
                  </a:cubicBezTo>
                  <a:cubicBezTo>
                    <a:pt x="0" y="287851"/>
                    <a:pt x="287723" y="0"/>
                    <a:pt x="642813" y="0"/>
                  </a:cubicBezTo>
                  <a:cubicBezTo>
                    <a:pt x="997902" y="0"/>
                    <a:pt x="1285625" y="287851"/>
                    <a:pt x="1285625" y="642813"/>
                  </a:cubicBezTo>
                </a:path>
              </a:pathLst>
            </a:custGeom>
            <a:solidFill>
              <a:srgbClr val="F5A1DF"/>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29BC8F3-81AD-BF89-DAE3-3D542A9F0A94}"/>
                </a:ext>
              </a:extLst>
            </p:cNvPr>
            <p:cNvSpPr/>
            <p:nvPr/>
          </p:nvSpPr>
          <p:spPr>
            <a:xfrm>
              <a:off x="7786023" y="1793968"/>
              <a:ext cx="943263" cy="206214"/>
            </a:xfrm>
            <a:custGeom>
              <a:avLst/>
              <a:gdLst>
                <a:gd name="connsiteX0" fmla="*/ 0 w 943263"/>
                <a:gd name="connsiteY0" fmla="*/ 0 h 206214"/>
                <a:gd name="connsiteX1" fmla="*/ 471696 w 943263"/>
                <a:gd name="connsiteY1" fmla="*/ 206214 h 206214"/>
                <a:gd name="connsiteX2" fmla="*/ 943263 w 943263"/>
                <a:gd name="connsiteY2" fmla="*/ 0 h 206214"/>
                <a:gd name="connsiteX3" fmla="*/ 0 w 943263"/>
                <a:gd name="connsiteY3" fmla="*/ 0 h 206214"/>
              </a:gdLst>
              <a:ahLst/>
              <a:cxnLst>
                <a:cxn ang="0">
                  <a:pos x="connsiteX0" y="connsiteY0"/>
                </a:cxn>
                <a:cxn ang="0">
                  <a:pos x="connsiteX1" y="connsiteY1"/>
                </a:cxn>
                <a:cxn ang="0">
                  <a:pos x="connsiteX2" y="connsiteY2"/>
                </a:cxn>
                <a:cxn ang="0">
                  <a:pos x="connsiteX3" y="connsiteY3"/>
                </a:cxn>
              </a:cxnLst>
              <a:rect l="l" t="t" r="r" b="b"/>
              <a:pathLst>
                <a:path w="943263" h="206214">
                  <a:moveTo>
                    <a:pt x="0" y="0"/>
                  </a:moveTo>
                  <a:cubicBezTo>
                    <a:pt x="117377" y="126763"/>
                    <a:pt x="285280" y="206214"/>
                    <a:pt x="471696" y="206214"/>
                  </a:cubicBezTo>
                  <a:cubicBezTo>
                    <a:pt x="658112" y="206214"/>
                    <a:pt x="825886" y="126763"/>
                    <a:pt x="943263" y="0"/>
                  </a:cubicBezTo>
                  <a:lnTo>
                    <a:pt x="0" y="0"/>
                  </a:lnTo>
                  <a:close/>
                </a:path>
              </a:pathLst>
            </a:custGeom>
            <a:solidFill>
              <a:srgbClr val="FFDCF7"/>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E410F7C8-CBA8-A170-BE59-CE7424120908}"/>
                </a:ext>
              </a:extLst>
            </p:cNvPr>
            <p:cNvSpPr/>
            <p:nvPr/>
          </p:nvSpPr>
          <p:spPr>
            <a:xfrm>
              <a:off x="7880517" y="1288975"/>
              <a:ext cx="754404" cy="297879"/>
            </a:xfrm>
            <a:custGeom>
              <a:avLst/>
              <a:gdLst>
                <a:gd name="connsiteX0" fmla="*/ 0 w 754404"/>
                <a:gd name="connsiteY0" fmla="*/ 0 h 297879"/>
                <a:gd name="connsiteX1" fmla="*/ 377202 w 754404"/>
                <a:gd name="connsiteY1" fmla="*/ 297879 h 297879"/>
                <a:gd name="connsiteX2" fmla="*/ 754405 w 754404"/>
                <a:gd name="connsiteY2" fmla="*/ 0 h 297879"/>
                <a:gd name="connsiteX3" fmla="*/ 0 w 754404"/>
                <a:gd name="connsiteY3" fmla="*/ 0 h 297879"/>
              </a:gdLst>
              <a:ahLst/>
              <a:cxnLst>
                <a:cxn ang="0">
                  <a:pos x="connsiteX0" y="connsiteY0"/>
                </a:cxn>
                <a:cxn ang="0">
                  <a:pos x="connsiteX1" y="connsiteY1"/>
                </a:cxn>
                <a:cxn ang="0">
                  <a:pos x="connsiteX2" y="connsiteY2"/>
                </a:cxn>
                <a:cxn ang="0">
                  <a:pos x="connsiteX3" y="connsiteY3"/>
                </a:cxn>
              </a:cxnLst>
              <a:rect l="l" t="t" r="r" b="b"/>
              <a:pathLst>
                <a:path w="754404" h="297879">
                  <a:moveTo>
                    <a:pt x="0" y="0"/>
                  </a:moveTo>
                  <a:lnTo>
                    <a:pt x="377202" y="297879"/>
                  </a:lnTo>
                  <a:lnTo>
                    <a:pt x="754405" y="0"/>
                  </a:lnTo>
                  <a:lnTo>
                    <a:pt x="0" y="0"/>
                  </a:lnTo>
                  <a:close/>
                </a:path>
              </a:pathLst>
            </a:custGeom>
            <a:solidFill>
              <a:srgbClr val="BD1A8D"/>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43D3A7F5-42CF-E994-5422-315B5E91B1EC}"/>
                </a:ext>
              </a:extLst>
            </p:cNvPr>
            <p:cNvSpPr/>
            <p:nvPr/>
          </p:nvSpPr>
          <p:spPr>
            <a:xfrm>
              <a:off x="7880517" y="991224"/>
              <a:ext cx="754404" cy="297750"/>
            </a:xfrm>
            <a:custGeom>
              <a:avLst/>
              <a:gdLst>
                <a:gd name="connsiteX0" fmla="*/ 0 w 754404"/>
                <a:gd name="connsiteY0" fmla="*/ 297751 h 297750"/>
                <a:gd name="connsiteX1" fmla="*/ 377202 w 754404"/>
                <a:gd name="connsiteY1" fmla="*/ 0 h 297750"/>
                <a:gd name="connsiteX2" fmla="*/ 754405 w 754404"/>
                <a:gd name="connsiteY2" fmla="*/ 297751 h 297750"/>
                <a:gd name="connsiteX3" fmla="*/ 0 w 754404"/>
                <a:gd name="connsiteY3" fmla="*/ 297751 h 297750"/>
              </a:gdLst>
              <a:ahLst/>
              <a:cxnLst>
                <a:cxn ang="0">
                  <a:pos x="connsiteX0" y="connsiteY0"/>
                </a:cxn>
                <a:cxn ang="0">
                  <a:pos x="connsiteX1" y="connsiteY1"/>
                </a:cxn>
                <a:cxn ang="0">
                  <a:pos x="connsiteX2" y="connsiteY2"/>
                </a:cxn>
                <a:cxn ang="0">
                  <a:pos x="connsiteX3" y="connsiteY3"/>
                </a:cxn>
              </a:cxnLst>
              <a:rect l="l" t="t" r="r" b="b"/>
              <a:pathLst>
                <a:path w="754404" h="297750">
                  <a:moveTo>
                    <a:pt x="0" y="297751"/>
                  </a:moveTo>
                  <a:lnTo>
                    <a:pt x="377202" y="0"/>
                  </a:lnTo>
                  <a:lnTo>
                    <a:pt x="754405" y="297751"/>
                  </a:lnTo>
                  <a:lnTo>
                    <a:pt x="0" y="297751"/>
                  </a:lnTo>
                  <a:close/>
                </a:path>
              </a:pathLst>
            </a:custGeom>
            <a:solidFill>
              <a:srgbClr val="BD1A8D"/>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504950C6-18F5-9ADA-CBDD-20ED9D39D4F9}"/>
                </a:ext>
              </a:extLst>
            </p:cNvPr>
            <p:cNvSpPr/>
            <p:nvPr/>
          </p:nvSpPr>
          <p:spPr>
            <a:xfrm>
              <a:off x="7880388" y="1503063"/>
              <a:ext cx="754533" cy="290904"/>
            </a:xfrm>
            <a:custGeom>
              <a:avLst/>
              <a:gdLst>
                <a:gd name="connsiteX0" fmla="*/ 319221 w 754533"/>
                <a:gd name="connsiteY0" fmla="*/ 36094 h 290904"/>
                <a:gd name="connsiteX1" fmla="*/ 0 w 754533"/>
                <a:gd name="connsiteY1" fmla="*/ 290905 h 290904"/>
                <a:gd name="connsiteX2" fmla="*/ 355732 w 754533"/>
                <a:gd name="connsiteY2" fmla="*/ 7810 h 290904"/>
                <a:gd name="connsiteX3" fmla="*/ 398801 w 754533"/>
                <a:gd name="connsiteY3" fmla="*/ 7810 h 290904"/>
                <a:gd name="connsiteX4" fmla="*/ 754533 w 754533"/>
                <a:gd name="connsiteY4" fmla="*/ 290905 h 290904"/>
                <a:gd name="connsiteX5" fmla="*/ 128 w 754533"/>
                <a:gd name="connsiteY5" fmla="*/ 290905 h 29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4533" h="290904">
                  <a:moveTo>
                    <a:pt x="319221" y="36094"/>
                  </a:moveTo>
                  <a:lnTo>
                    <a:pt x="0" y="290905"/>
                  </a:lnTo>
                  <a:lnTo>
                    <a:pt x="355732" y="7810"/>
                  </a:lnTo>
                  <a:cubicBezTo>
                    <a:pt x="367946" y="-2603"/>
                    <a:pt x="385688" y="-2603"/>
                    <a:pt x="398801" y="7810"/>
                  </a:cubicBezTo>
                  <a:lnTo>
                    <a:pt x="754533" y="290905"/>
                  </a:lnTo>
                  <a:lnTo>
                    <a:pt x="128" y="290905"/>
                  </a:lnTo>
                </a:path>
              </a:pathLst>
            </a:custGeom>
            <a:solidFill>
              <a:srgbClr val="E22BAF"/>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2885A77E-9026-BC4C-0CB2-CE2B763CA483}"/>
                </a:ext>
              </a:extLst>
            </p:cNvPr>
            <p:cNvSpPr/>
            <p:nvPr/>
          </p:nvSpPr>
          <p:spPr>
            <a:xfrm>
              <a:off x="8318786" y="1406995"/>
              <a:ext cx="170345" cy="133833"/>
            </a:xfrm>
            <a:custGeom>
              <a:avLst/>
              <a:gdLst>
                <a:gd name="connsiteX0" fmla="*/ 170345 w 170345"/>
                <a:gd name="connsiteY0" fmla="*/ 0 h 133833"/>
                <a:gd name="connsiteX1" fmla="*/ 0 w 170345"/>
                <a:gd name="connsiteY1" fmla="*/ 133834 h 133833"/>
              </a:gdLst>
              <a:ahLst/>
              <a:cxnLst>
                <a:cxn ang="0">
                  <a:pos x="connsiteX0" y="connsiteY0"/>
                </a:cxn>
                <a:cxn ang="0">
                  <a:pos x="connsiteX1" y="connsiteY1"/>
                </a:cxn>
              </a:cxnLst>
              <a:rect l="l" t="t" r="r" b="b"/>
              <a:pathLst>
                <a:path w="170345" h="133833">
                  <a:moveTo>
                    <a:pt x="170345" y="0"/>
                  </a:moveTo>
                  <a:lnTo>
                    <a:pt x="0" y="133834"/>
                  </a:lnTo>
                </a:path>
              </a:pathLst>
            </a:custGeom>
            <a:ln w="19274" cap="flat">
              <a:solidFill>
                <a:srgbClr val="51154B"/>
              </a:solid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28798A0B-B1B4-C4FB-4DB5-1824D183D057}"/>
                </a:ext>
              </a:extLst>
            </p:cNvPr>
            <p:cNvSpPr/>
            <p:nvPr/>
          </p:nvSpPr>
          <p:spPr>
            <a:xfrm>
              <a:off x="7969996" y="965254"/>
              <a:ext cx="575445" cy="820100"/>
            </a:xfrm>
            <a:custGeom>
              <a:avLst/>
              <a:gdLst>
                <a:gd name="connsiteX0" fmla="*/ 0 w 575445"/>
                <a:gd name="connsiteY0" fmla="*/ 0 h 820100"/>
                <a:gd name="connsiteX1" fmla="*/ 575446 w 575445"/>
                <a:gd name="connsiteY1" fmla="*/ 0 h 820100"/>
                <a:gd name="connsiteX2" fmla="*/ 575446 w 575445"/>
                <a:gd name="connsiteY2" fmla="*/ 820100 h 820100"/>
                <a:gd name="connsiteX3" fmla="*/ 0 w 575445"/>
                <a:gd name="connsiteY3" fmla="*/ 820100 h 820100"/>
              </a:gdLst>
              <a:ahLst/>
              <a:cxnLst>
                <a:cxn ang="0">
                  <a:pos x="connsiteX0" y="connsiteY0"/>
                </a:cxn>
                <a:cxn ang="0">
                  <a:pos x="connsiteX1" y="connsiteY1"/>
                </a:cxn>
                <a:cxn ang="0">
                  <a:pos x="connsiteX2" y="connsiteY2"/>
                </a:cxn>
                <a:cxn ang="0">
                  <a:pos x="connsiteX3" y="connsiteY3"/>
                </a:cxn>
              </a:cxnLst>
              <a:rect l="l" t="t" r="r" b="b"/>
              <a:pathLst>
                <a:path w="575445" h="820100">
                  <a:moveTo>
                    <a:pt x="0" y="0"/>
                  </a:moveTo>
                  <a:lnTo>
                    <a:pt x="575446" y="0"/>
                  </a:lnTo>
                  <a:lnTo>
                    <a:pt x="575446" y="820100"/>
                  </a:lnTo>
                  <a:lnTo>
                    <a:pt x="0" y="820100"/>
                  </a:lnTo>
                  <a:close/>
                </a:path>
              </a:pathLst>
            </a:custGeom>
            <a:solidFill>
              <a:srgbClr val="FFFFFF"/>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A971BC8F-4801-AD4F-A515-7F869C5AD6A5}"/>
                </a:ext>
              </a:extLst>
            </p:cNvPr>
            <p:cNvSpPr/>
            <p:nvPr/>
          </p:nvSpPr>
          <p:spPr>
            <a:xfrm>
              <a:off x="8140856" y="1119401"/>
              <a:ext cx="230384" cy="233340"/>
            </a:xfrm>
            <a:custGeom>
              <a:avLst/>
              <a:gdLst>
                <a:gd name="connsiteX0" fmla="*/ 0 w 230384"/>
                <a:gd name="connsiteY0" fmla="*/ 116606 h 233340"/>
                <a:gd name="connsiteX1" fmla="*/ 115192 w 230384"/>
                <a:gd name="connsiteY1" fmla="*/ 0 h 233340"/>
                <a:gd name="connsiteX2" fmla="*/ 230384 w 230384"/>
                <a:gd name="connsiteY2" fmla="*/ 116606 h 233340"/>
                <a:gd name="connsiteX3" fmla="*/ 115192 w 230384"/>
                <a:gd name="connsiteY3" fmla="*/ 233341 h 233340"/>
                <a:gd name="connsiteX4" fmla="*/ 0 w 230384"/>
                <a:gd name="connsiteY4" fmla="*/ 116606 h 233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84" h="233340">
                  <a:moveTo>
                    <a:pt x="0" y="116606"/>
                  </a:moveTo>
                  <a:cubicBezTo>
                    <a:pt x="0" y="52196"/>
                    <a:pt x="51554" y="0"/>
                    <a:pt x="115192" y="0"/>
                  </a:cubicBezTo>
                  <a:cubicBezTo>
                    <a:pt x="178831" y="0"/>
                    <a:pt x="230384" y="52196"/>
                    <a:pt x="230384" y="116606"/>
                  </a:cubicBezTo>
                  <a:cubicBezTo>
                    <a:pt x="230384" y="181016"/>
                    <a:pt x="178831" y="233341"/>
                    <a:pt x="115192" y="233341"/>
                  </a:cubicBezTo>
                  <a:cubicBezTo>
                    <a:pt x="51554" y="233341"/>
                    <a:pt x="0" y="181145"/>
                    <a:pt x="0" y="116606"/>
                  </a:cubicBezTo>
                </a:path>
              </a:pathLst>
            </a:custGeom>
            <a:solidFill>
              <a:srgbClr val="F5A1DF"/>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70D356F6-CE8A-FDFA-3327-E0478379D031}"/>
                </a:ext>
              </a:extLst>
            </p:cNvPr>
            <p:cNvSpPr/>
            <p:nvPr/>
          </p:nvSpPr>
          <p:spPr>
            <a:xfrm>
              <a:off x="7880517" y="1288975"/>
              <a:ext cx="754404" cy="504993"/>
            </a:xfrm>
            <a:custGeom>
              <a:avLst/>
              <a:gdLst>
                <a:gd name="connsiteX0" fmla="*/ 377202 w 754404"/>
                <a:gd name="connsiteY0" fmla="*/ 295951 h 504993"/>
                <a:gd name="connsiteX1" fmla="*/ 0 w 754404"/>
                <a:gd name="connsiteY1" fmla="*/ 0 h 504993"/>
                <a:gd name="connsiteX2" fmla="*/ 0 w 754404"/>
                <a:gd name="connsiteY2" fmla="*/ 504993 h 504993"/>
                <a:gd name="connsiteX3" fmla="*/ 754405 w 754404"/>
                <a:gd name="connsiteY3" fmla="*/ 504993 h 504993"/>
                <a:gd name="connsiteX4" fmla="*/ 754405 w 754404"/>
                <a:gd name="connsiteY4" fmla="*/ 0 h 504993"/>
                <a:gd name="connsiteX5" fmla="*/ 377202 w 754404"/>
                <a:gd name="connsiteY5" fmla="*/ 295951 h 504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4404" h="504993">
                  <a:moveTo>
                    <a:pt x="377202" y="295951"/>
                  </a:moveTo>
                  <a:lnTo>
                    <a:pt x="0" y="0"/>
                  </a:lnTo>
                  <a:lnTo>
                    <a:pt x="0" y="504993"/>
                  </a:lnTo>
                  <a:lnTo>
                    <a:pt x="754405" y="504993"/>
                  </a:lnTo>
                  <a:lnTo>
                    <a:pt x="754405" y="0"/>
                  </a:lnTo>
                  <a:lnTo>
                    <a:pt x="377202" y="295951"/>
                  </a:lnTo>
                  <a:close/>
                </a:path>
              </a:pathLst>
            </a:custGeom>
            <a:solidFill>
              <a:srgbClr val="F5A1DF"/>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FB9435BB-5000-72BF-30FA-CDE8C8E27593}"/>
                </a:ext>
              </a:extLst>
            </p:cNvPr>
            <p:cNvSpPr/>
            <p:nvPr/>
          </p:nvSpPr>
          <p:spPr>
            <a:xfrm>
              <a:off x="7880388" y="1503063"/>
              <a:ext cx="754533" cy="290904"/>
            </a:xfrm>
            <a:custGeom>
              <a:avLst/>
              <a:gdLst>
                <a:gd name="connsiteX0" fmla="*/ 319221 w 754533"/>
                <a:gd name="connsiteY0" fmla="*/ 36094 h 290904"/>
                <a:gd name="connsiteX1" fmla="*/ 0 w 754533"/>
                <a:gd name="connsiteY1" fmla="*/ 290905 h 290904"/>
                <a:gd name="connsiteX2" fmla="*/ 355732 w 754533"/>
                <a:gd name="connsiteY2" fmla="*/ 7810 h 290904"/>
                <a:gd name="connsiteX3" fmla="*/ 398801 w 754533"/>
                <a:gd name="connsiteY3" fmla="*/ 7810 h 290904"/>
                <a:gd name="connsiteX4" fmla="*/ 754533 w 754533"/>
                <a:gd name="connsiteY4" fmla="*/ 290905 h 290904"/>
                <a:gd name="connsiteX5" fmla="*/ 128 w 754533"/>
                <a:gd name="connsiteY5" fmla="*/ 290905 h 29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4533" h="290904">
                  <a:moveTo>
                    <a:pt x="319221" y="36094"/>
                  </a:moveTo>
                  <a:lnTo>
                    <a:pt x="0" y="290905"/>
                  </a:lnTo>
                  <a:lnTo>
                    <a:pt x="355732" y="7810"/>
                  </a:lnTo>
                  <a:cubicBezTo>
                    <a:pt x="367946" y="-2603"/>
                    <a:pt x="385688" y="-2603"/>
                    <a:pt x="398801" y="7810"/>
                  </a:cubicBezTo>
                  <a:lnTo>
                    <a:pt x="754533" y="290905"/>
                  </a:lnTo>
                  <a:lnTo>
                    <a:pt x="128" y="290905"/>
                  </a:lnTo>
                </a:path>
              </a:pathLst>
            </a:custGeom>
            <a:solidFill>
              <a:srgbClr val="E22BAF"/>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40374C4A-DADA-7260-6C18-DE8160891731}"/>
                </a:ext>
              </a:extLst>
            </p:cNvPr>
            <p:cNvSpPr/>
            <p:nvPr/>
          </p:nvSpPr>
          <p:spPr>
            <a:xfrm>
              <a:off x="7786023" y="967183"/>
              <a:ext cx="943263" cy="826785"/>
            </a:xfrm>
            <a:custGeom>
              <a:avLst/>
              <a:gdLst>
                <a:gd name="connsiteX0" fmla="*/ 943263 w 943263"/>
                <a:gd name="connsiteY0" fmla="*/ 826785 h 826785"/>
                <a:gd name="connsiteX1" fmla="*/ 0 w 943263"/>
                <a:gd name="connsiteY1" fmla="*/ 826785 h 826785"/>
                <a:gd name="connsiteX2" fmla="*/ 564647 w 943263"/>
                <a:gd name="connsiteY2" fmla="*/ 402529 h 826785"/>
                <a:gd name="connsiteX3" fmla="*/ 486352 w 943263"/>
                <a:gd name="connsiteY3" fmla="*/ 432356 h 826785"/>
                <a:gd name="connsiteX4" fmla="*/ 317549 w 943263"/>
                <a:gd name="connsiteY4" fmla="*/ 283352 h 826785"/>
                <a:gd name="connsiteX5" fmla="*/ 461797 w 943263"/>
                <a:gd name="connsiteY5" fmla="*/ 110821 h 826785"/>
                <a:gd name="connsiteX6" fmla="*/ 630599 w 943263"/>
                <a:gd name="connsiteY6" fmla="*/ 240926 h 826785"/>
                <a:gd name="connsiteX7" fmla="*/ 570818 w 943263"/>
                <a:gd name="connsiteY7" fmla="*/ 339662 h 826785"/>
                <a:gd name="connsiteX8" fmla="*/ 538548 w 943263"/>
                <a:gd name="connsiteY8" fmla="*/ 215728 h 826785"/>
                <a:gd name="connsiteX9" fmla="*/ 471053 w 943263"/>
                <a:gd name="connsiteY9" fmla="*/ 336448 h 826785"/>
                <a:gd name="connsiteX10" fmla="*/ 405100 w 943263"/>
                <a:gd name="connsiteY10" fmla="*/ 280009 h 826785"/>
                <a:gd name="connsiteX11" fmla="*/ 461925 w 943263"/>
                <a:gd name="connsiteY11" fmla="*/ 212514 h 826785"/>
                <a:gd name="connsiteX12" fmla="*/ 526335 w 943263"/>
                <a:gd name="connsiteY12" fmla="*/ 270496 h 826785"/>
                <a:gd name="connsiteX13" fmla="*/ 471053 w 943263"/>
                <a:gd name="connsiteY13" fmla="*/ 336320 h 826785"/>
                <a:gd name="connsiteX14" fmla="*/ 761476 w 943263"/>
                <a:gd name="connsiteY14" fmla="*/ 391344 h 826785"/>
                <a:gd name="connsiteX15" fmla="*/ 761476 w 943263"/>
                <a:gd name="connsiteY15" fmla="*/ 172659 h 826785"/>
                <a:gd name="connsiteX16" fmla="*/ 761476 w 943263"/>
                <a:gd name="connsiteY16" fmla="*/ 0 h 826785"/>
                <a:gd name="connsiteX17" fmla="*/ 186030 w 943263"/>
                <a:gd name="connsiteY17" fmla="*/ 0 h 826785"/>
                <a:gd name="connsiteX18" fmla="*/ 186030 w 943263"/>
                <a:gd name="connsiteY18" fmla="*/ 395458 h 826785"/>
                <a:gd name="connsiteX19" fmla="*/ 413457 w 943263"/>
                <a:gd name="connsiteY19" fmla="*/ 571846 h 826785"/>
                <a:gd name="connsiteX20" fmla="*/ 94365 w 943263"/>
                <a:gd name="connsiteY20" fmla="*/ 321535 h 826785"/>
                <a:gd name="connsiteX21" fmla="*/ 94365 w 943263"/>
                <a:gd name="connsiteY21" fmla="*/ 826528 h 826785"/>
                <a:gd name="connsiteX22" fmla="*/ 848770 w 943263"/>
                <a:gd name="connsiteY22" fmla="*/ 826528 h 826785"/>
                <a:gd name="connsiteX23" fmla="*/ 848770 w 943263"/>
                <a:gd name="connsiteY23" fmla="*/ 321535 h 826785"/>
                <a:gd name="connsiteX24" fmla="*/ 529035 w 943263"/>
                <a:gd name="connsiteY24" fmla="*/ 572360 h 826785"/>
                <a:gd name="connsiteX25" fmla="*/ 94365 w 943263"/>
                <a:gd name="connsiteY25" fmla="*/ 826528 h 826785"/>
                <a:gd name="connsiteX26" fmla="*/ 848770 w 943263"/>
                <a:gd name="connsiteY26" fmla="*/ 826528 h 826785"/>
                <a:gd name="connsiteX27" fmla="*/ 493037 w 943263"/>
                <a:gd name="connsiteY27" fmla="*/ 543434 h 826785"/>
                <a:gd name="connsiteX28" fmla="*/ 449969 w 943263"/>
                <a:gd name="connsiteY28" fmla="*/ 543434 h 826785"/>
                <a:gd name="connsiteX29" fmla="*/ 213028 w 943263"/>
                <a:gd name="connsiteY29" fmla="*/ 731778 h 826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43263" h="826785">
                  <a:moveTo>
                    <a:pt x="943263" y="826785"/>
                  </a:moveTo>
                  <a:lnTo>
                    <a:pt x="0" y="826785"/>
                  </a:lnTo>
                  <a:moveTo>
                    <a:pt x="564647" y="402529"/>
                  </a:moveTo>
                  <a:cubicBezTo>
                    <a:pt x="543177" y="419757"/>
                    <a:pt x="515536" y="429142"/>
                    <a:pt x="486352" y="432356"/>
                  </a:cubicBezTo>
                  <a:cubicBezTo>
                    <a:pt x="398929" y="438655"/>
                    <a:pt x="323720" y="372703"/>
                    <a:pt x="317549" y="283352"/>
                  </a:cubicBezTo>
                  <a:cubicBezTo>
                    <a:pt x="309836" y="194001"/>
                    <a:pt x="375917" y="117120"/>
                    <a:pt x="461797" y="110821"/>
                  </a:cubicBezTo>
                  <a:cubicBezTo>
                    <a:pt x="549219" y="102979"/>
                    <a:pt x="621471" y="154789"/>
                    <a:pt x="630599" y="240926"/>
                  </a:cubicBezTo>
                  <a:cubicBezTo>
                    <a:pt x="632142" y="267539"/>
                    <a:pt x="635227" y="331948"/>
                    <a:pt x="570818" y="339662"/>
                  </a:cubicBezTo>
                  <a:cubicBezTo>
                    <a:pt x="504865" y="345962"/>
                    <a:pt x="527878" y="301993"/>
                    <a:pt x="538548" y="215728"/>
                  </a:cubicBezTo>
                  <a:moveTo>
                    <a:pt x="471053" y="336448"/>
                  </a:moveTo>
                  <a:cubicBezTo>
                    <a:pt x="437241" y="339534"/>
                    <a:pt x="408057" y="312921"/>
                    <a:pt x="405100" y="280009"/>
                  </a:cubicBezTo>
                  <a:cubicBezTo>
                    <a:pt x="403558" y="245554"/>
                    <a:pt x="428113" y="215728"/>
                    <a:pt x="461925" y="212514"/>
                  </a:cubicBezTo>
                  <a:cubicBezTo>
                    <a:pt x="494194" y="210971"/>
                    <a:pt x="523249" y="236041"/>
                    <a:pt x="526335" y="270496"/>
                  </a:cubicBezTo>
                  <a:cubicBezTo>
                    <a:pt x="529420" y="303408"/>
                    <a:pt x="504865" y="333234"/>
                    <a:pt x="471053" y="336320"/>
                  </a:cubicBezTo>
                  <a:close/>
                  <a:moveTo>
                    <a:pt x="761476" y="391344"/>
                  </a:moveTo>
                  <a:lnTo>
                    <a:pt x="761476" y="172659"/>
                  </a:lnTo>
                  <a:moveTo>
                    <a:pt x="761476" y="0"/>
                  </a:moveTo>
                  <a:lnTo>
                    <a:pt x="186030" y="0"/>
                  </a:lnTo>
                  <a:lnTo>
                    <a:pt x="186030" y="395458"/>
                  </a:lnTo>
                  <a:moveTo>
                    <a:pt x="413457" y="571846"/>
                  </a:moveTo>
                  <a:lnTo>
                    <a:pt x="94365" y="321535"/>
                  </a:lnTo>
                  <a:lnTo>
                    <a:pt x="94365" y="826528"/>
                  </a:lnTo>
                  <a:lnTo>
                    <a:pt x="848770" y="826528"/>
                  </a:lnTo>
                  <a:lnTo>
                    <a:pt x="848770" y="321535"/>
                  </a:lnTo>
                  <a:lnTo>
                    <a:pt x="529035" y="572360"/>
                  </a:lnTo>
                  <a:moveTo>
                    <a:pt x="94365" y="826528"/>
                  </a:moveTo>
                  <a:lnTo>
                    <a:pt x="848770" y="826528"/>
                  </a:lnTo>
                  <a:lnTo>
                    <a:pt x="493037" y="543434"/>
                  </a:lnTo>
                  <a:cubicBezTo>
                    <a:pt x="479924" y="533020"/>
                    <a:pt x="462182" y="533020"/>
                    <a:pt x="449969" y="543434"/>
                  </a:cubicBezTo>
                  <a:cubicBezTo>
                    <a:pt x="449969" y="543434"/>
                    <a:pt x="337991" y="632270"/>
                    <a:pt x="213028" y="731778"/>
                  </a:cubicBezTo>
                </a:path>
              </a:pathLst>
            </a:custGeom>
            <a:noFill/>
            <a:ln w="19050" cap="flat">
              <a:solidFill>
                <a:srgbClr val="51154B"/>
              </a:solidFill>
              <a:prstDash val="solid"/>
              <a:miter/>
            </a:ln>
          </p:spPr>
          <p:txBody>
            <a:bodyPr rtlCol="0" anchor="ctr"/>
            <a:lstStyle/>
            <a:p>
              <a:endParaRPr lang="en-GB"/>
            </a:p>
          </p:txBody>
        </p:sp>
      </p:grpSp>
      <p:sp>
        <p:nvSpPr>
          <p:cNvPr id="35" name="Web Text">
            <a:extLst>
              <a:ext uri="{FF2B5EF4-FFF2-40B4-BE49-F238E27FC236}">
                <a16:creationId xmlns:a16="http://schemas.microsoft.com/office/drawing/2014/main" id="{0BDDF516-438E-4747-8132-619C1DA30A6D}"/>
              </a:ext>
            </a:extLst>
          </p:cNvPr>
          <p:cNvSpPr txBox="1"/>
          <p:nvPr userDrawn="1"/>
        </p:nvSpPr>
        <p:spPr>
          <a:xfrm>
            <a:off x="4561299" y="4621292"/>
            <a:ext cx="3069399" cy="812800"/>
          </a:xfrm>
          <a:prstGeom prst="rect">
            <a:avLst/>
          </a:prstGeom>
          <a:noFill/>
          <a:ln w="19050" cap="sq">
            <a:noFill/>
            <a:miter lim="800000"/>
          </a:ln>
        </p:spPr>
        <p:txBody>
          <a:bodyPr wrap="square" lIns="0" tIns="0" rIns="0" bIns="0" rtlCol="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GB" sz="1800">
                <a:solidFill>
                  <a:srgbClr val="FFFFFF"/>
                </a:solidFill>
                <a:latin typeface="Segoe UI Semilight" panose="020B0402040204020203" pitchFamily="34" charset="0"/>
                <a:cs typeface="Segoe UI Semilight" panose="020B0402040204020203" pitchFamily="34" charset="0"/>
              </a:rPr>
              <a:t>info@brightcarbon.com</a:t>
            </a:r>
          </a:p>
          <a:p>
            <a:pPr algn="l">
              <a:spcAft>
                <a:spcPts val="300"/>
              </a:spcAft>
            </a:pPr>
            <a:endParaRPr lang="en-GB" sz="1800" noProof="0">
              <a:solidFill>
                <a:srgbClr val="FFFFFF"/>
              </a:solidFill>
              <a:latin typeface="Segoe UI Semilight" panose="020B0402040204020203" pitchFamily="34" charset="0"/>
              <a:cs typeface="Segoe UI Semilight" panose="020B0402040204020203" pitchFamily="34" charset="0"/>
            </a:endParaRPr>
          </a:p>
        </p:txBody>
      </p:sp>
      <p:cxnSp>
        <p:nvCxnSpPr>
          <p:cNvPr id="31" name="Web Section Line">
            <a:extLst>
              <a:ext uri="{FF2B5EF4-FFF2-40B4-BE49-F238E27FC236}">
                <a16:creationId xmlns:a16="http://schemas.microsoft.com/office/drawing/2014/main" id="{FE45BD61-52A8-4E19-B332-4E27B125CF15}"/>
              </a:ext>
            </a:extLst>
          </p:cNvPr>
          <p:cNvCxnSpPr>
            <a:cxnSpLocks/>
          </p:cNvCxnSpPr>
          <p:nvPr userDrawn="1"/>
        </p:nvCxnSpPr>
        <p:spPr>
          <a:xfrm>
            <a:off x="539400" y="4512870"/>
            <a:ext cx="30694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32" name="Web Section Line">
            <a:extLst>
              <a:ext uri="{FF2B5EF4-FFF2-40B4-BE49-F238E27FC236}">
                <a16:creationId xmlns:a16="http://schemas.microsoft.com/office/drawing/2014/main" id="{07993D2C-F5C1-4071-B3F1-EFD36786D67B}"/>
              </a:ext>
            </a:extLst>
          </p:cNvPr>
          <p:cNvCxnSpPr>
            <a:cxnSpLocks/>
          </p:cNvCxnSpPr>
          <p:nvPr userDrawn="1"/>
        </p:nvCxnSpPr>
        <p:spPr>
          <a:xfrm>
            <a:off x="4561300" y="4512870"/>
            <a:ext cx="30694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33" name="Web Section Line">
            <a:extLst>
              <a:ext uri="{FF2B5EF4-FFF2-40B4-BE49-F238E27FC236}">
                <a16:creationId xmlns:a16="http://schemas.microsoft.com/office/drawing/2014/main" id="{E9DC3346-85D4-4207-A201-AE28F4238763}"/>
              </a:ext>
            </a:extLst>
          </p:cNvPr>
          <p:cNvCxnSpPr>
            <a:cxnSpLocks/>
          </p:cNvCxnSpPr>
          <p:nvPr userDrawn="1"/>
        </p:nvCxnSpPr>
        <p:spPr>
          <a:xfrm>
            <a:off x="8583200" y="4512870"/>
            <a:ext cx="3069400" cy="0"/>
          </a:xfrm>
          <a:prstGeom prst="line">
            <a:avLst/>
          </a:prstGeom>
          <a:ln w="12700" cap="sq">
            <a:solidFill>
              <a:srgbClr val="FFFFFF"/>
            </a:solidFill>
            <a:tailEnd type="none" w="lg" len="me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176364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nodeType="withEffect">
                                      <p:stCondLst>
                                        <p:cond delay="0"/>
                                      </p:stCondLst>
                                      <p:childTnLst>
                                        <p:animMotion origin="layout" path="M -3.33333E-6 -3.7037E-6 L -3.33333E-6 0.01783 " pathEditMode="relative" rAng="0" ptsTypes="AA">
                                          <p:cBhvr>
                                            <p:cTn id="9" dur="500" spd="-100000" fill="hold"/>
                                            <p:tgtEl>
                                              <p:spTgt spid="8"/>
                                            </p:tgtEl>
                                            <p:attrNameLst>
                                              <p:attrName>ppt_x</p:attrName>
                                              <p:attrName>ppt_y</p:attrName>
                                            </p:attrNameLst>
                                          </p:cBhvr>
                                          <p:rCtr x="0" y="880"/>
                                        </p:animMotion>
                                      </p:childTnLst>
                                    </p:cTn>
                                  </p:par>
                                  <p:par>
                                    <p:cTn id="10" presetID="10"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42" presetClass="path" presetSubtype="0" decel="100000" fill="hold" nodeType="withEffect">
                                      <p:stCondLst>
                                        <p:cond delay="0"/>
                                      </p:stCondLst>
                                      <p:childTnLst>
                                        <p:animMotion origin="layout" path="M -3.33333E-6 -3.7037E-6 L -3.33333E-6 0.01783 " pathEditMode="relative" rAng="0" ptsTypes="AA">
                                          <p:cBhvr>
                                            <p:cTn id="14" dur="500" spd="-100000" fill="hold"/>
                                            <p:tgtEl>
                                              <p:spTgt spid="21"/>
                                            </p:tgtEl>
                                            <p:attrNameLst>
                                              <p:attrName>ppt_x</p:attrName>
                                              <p:attrName>ppt_y</p:attrName>
                                            </p:attrNameLst>
                                          </p:cBhvr>
                                          <p:rCtr x="0" y="880"/>
                                        </p:animMotion>
                                      </p:childTnLst>
                                    </p:cTn>
                                  </p:par>
                                  <p:par>
                                    <p:cTn id="15" presetID="23" presetClass="entr" presetSubtype="16"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p:cTn id="17" dur="250" fill="hold"/>
                                            <p:tgtEl>
                                              <p:spTgt spid="50"/>
                                            </p:tgtEl>
                                            <p:attrNameLst>
                                              <p:attrName>ppt_w</p:attrName>
                                            </p:attrNameLst>
                                          </p:cBhvr>
                                          <p:tavLst>
                                            <p:tav tm="0">
                                              <p:val>
                                                <p:fltVal val="0"/>
                                              </p:val>
                                            </p:tav>
                                            <p:tav tm="100000">
                                              <p:val>
                                                <p:strVal val="#ppt_w"/>
                                              </p:val>
                                            </p:tav>
                                          </p:tavLst>
                                        </p:anim>
                                        <p:anim calcmode="lin" valueType="num">
                                          <p:cBhvr>
                                            <p:cTn id="18" dur="250" fill="hold"/>
                                            <p:tgtEl>
                                              <p:spTgt spid="50"/>
                                            </p:tgtEl>
                                            <p:attrNameLst>
                                              <p:attrName>ppt_h</p:attrName>
                                            </p:attrNameLst>
                                          </p:cBhvr>
                                          <p:tavLst>
                                            <p:tav tm="0">
                                              <p:val>
                                                <p:fltVal val="0"/>
                                              </p:val>
                                            </p:tav>
                                            <p:tav tm="100000">
                                              <p:val>
                                                <p:strVal val="#ppt_h"/>
                                              </p:val>
                                            </p:tav>
                                          </p:tavLst>
                                        </p:anim>
                                      </p:childTnLst>
                                    </p:cTn>
                                  </p:par>
                                  <p:par>
                                    <p:cTn id="19" presetID="6" presetClass="emph" presetSubtype="0" fill="hold" nodeType="withEffect" p14:presetBounceEnd="99000">
                                      <p:stCondLst>
                                        <p:cond delay="0"/>
                                      </p:stCondLst>
                                      <p:childTnLst>
                                        <p:animScale p14:bounceEnd="99000">
                                          <p:cBhvr>
                                            <p:cTn id="20" dur="1000" fill="hold"/>
                                            <p:tgtEl>
                                              <p:spTgt spid="50"/>
                                            </p:tgtEl>
                                          </p:cBhvr>
                                          <p:by x="110000" y="110000"/>
                                        </p:animScale>
                                      </p:childTnLst>
                                    </p:cTn>
                                  </p:par>
                                  <p:par>
                                    <p:cTn id="21" presetID="6" presetClass="emph" presetSubtype="0" fill="hold" nodeType="withEffect">
                                      <p:stCondLst>
                                        <p:cond delay="0"/>
                                      </p:stCondLst>
                                      <p:childTnLst>
                                        <p:animScale>
                                          <p:cBhvr>
                                            <p:cTn id="22" dur="250" fill="hold"/>
                                            <p:tgtEl>
                                              <p:spTgt spid="50"/>
                                            </p:tgtEl>
                                          </p:cBhvr>
                                          <p:by x="91000" y="91000"/>
                                        </p:animScale>
                                      </p:childTnLst>
                                    </p:cTn>
                                  </p:par>
                                  <p:par>
                                    <p:cTn id="23" presetID="22" presetClass="entr" presetSubtype="8"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250"/>
                                            <p:tgtEl>
                                              <p:spTgt spid="3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42" presetClass="path" presetSubtype="0" decel="100000" fill="hold" grpId="1" nodeType="withEffect">
                                      <p:stCondLst>
                                        <p:cond delay="0"/>
                                      </p:stCondLst>
                                      <p:childTnLst>
                                        <p:animMotion origin="layout" path="M -2.08333E-6 -1.85185E-6 L -2.08333E-6 0.01783 " pathEditMode="relative" rAng="0" ptsTypes="AA">
                                          <p:cBhvr>
                                            <p:cTn id="30" dur="500" spd="-100000" fill="hold"/>
                                            <p:tgtEl>
                                              <p:spTgt spid="15"/>
                                            </p:tgtEl>
                                            <p:attrNameLst>
                                              <p:attrName>ppt_x</p:attrName>
                                              <p:attrName>ppt_y</p:attrName>
                                            </p:attrNameLst>
                                          </p:cBhvr>
                                          <p:rCtr x="0" y="880"/>
                                        </p:animMotion>
                                      </p:childTnLst>
                                    </p:cTn>
                                  </p:par>
                                  <p:par>
                                    <p:cTn id="31" presetID="23" presetClass="entr" presetSubtype="16" fill="hold" nodeType="withEffect">
                                      <p:stCondLst>
                                        <p:cond delay="200"/>
                                      </p:stCondLst>
                                      <p:childTnLst>
                                        <p:set>
                                          <p:cBhvr>
                                            <p:cTn id="32" dur="1" fill="hold">
                                              <p:stCondLst>
                                                <p:cond delay="0"/>
                                              </p:stCondLst>
                                            </p:cTn>
                                            <p:tgtEl>
                                              <p:spTgt spid="51"/>
                                            </p:tgtEl>
                                            <p:attrNameLst>
                                              <p:attrName>style.visibility</p:attrName>
                                            </p:attrNameLst>
                                          </p:cBhvr>
                                          <p:to>
                                            <p:strVal val="visible"/>
                                          </p:to>
                                        </p:set>
                                        <p:anim calcmode="lin" valueType="num">
                                          <p:cBhvr>
                                            <p:cTn id="33" dur="250" fill="hold"/>
                                            <p:tgtEl>
                                              <p:spTgt spid="51"/>
                                            </p:tgtEl>
                                            <p:attrNameLst>
                                              <p:attrName>ppt_w</p:attrName>
                                            </p:attrNameLst>
                                          </p:cBhvr>
                                          <p:tavLst>
                                            <p:tav tm="0">
                                              <p:val>
                                                <p:fltVal val="0"/>
                                              </p:val>
                                            </p:tav>
                                            <p:tav tm="100000">
                                              <p:val>
                                                <p:strVal val="#ppt_w"/>
                                              </p:val>
                                            </p:tav>
                                          </p:tavLst>
                                        </p:anim>
                                        <p:anim calcmode="lin" valueType="num">
                                          <p:cBhvr>
                                            <p:cTn id="34" dur="250" fill="hold"/>
                                            <p:tgtEl>
                                              <p:spTgt spid="51"/>
                                            </p:tgtEl>
                                            <p:attrNameLst>
                                              <p:attrName>ppt_h</p:attrName>
                                            </p:attrNameLst>
                                          </p:cBhvr>
                                          <p:tavLst>
                                            <p:tav tm="0">
                                              <p:val>
                                                <p:fltVal val="0"/>
                                              </p:val>
                                            </p:tav>
                                            <p:tav tm="100000">
                                              <p:val>
                                                <p:strVal val="#ppt_h"/>
                                              </p:val>
                                            </p:tav>
                                          </p:tavLst>
                                        </p:anim>
                                      </p:childTnLst>
                                    </p:cTn>
                                  </p:par>
                                  <p:par>
                                    <p:cTn id="35" presetID="6" presetClass="emph" presetSubtype="0" fill="hold" nodeType="withEffect" p14:presetBounceEnd="99000">
                                      <p:stCondLst>
                                        <p:cond delay="200"/>
                                      </p:stCondLst>
                                      <p:childTnLst>
                                        <p:animScale p14:bounceEnd="99000">
                                          <p:cBhvr>
                                            <p:cTn id="36" dur="1000" fill="hold"/>
                                            <p:tgtEl>
                                              <p:spTgt spid="51"/>
                                            </p:tgtEl>
                                          </p:cBhvr>
                                          <p:by x="110000" y="110000"/>
                                        </p:animScale>
                                      </p:childTnLst>
                                    </p:cTn>
                                  </p:par>
                                  <p:par>
                                    <p:cTn id="37" presetID="6" presetClass="emph" presetSubtype="0" fill="hold" nodeType="withEffect">
                                      <p:stCondLst>
                                        <p:cond delay="200"/>
                                      </p:stCondLst>
                                      <p:childTnLst>
                                        <p:animScale>
                                          <p:cBhvr>
                                            <p:cTn id="38" dur="250" fill="hold"/>
                                            <p:tgtEl>
                                              <p:spTgt spid="51"/>
                                            </p:tgtEl>
                                          </p:cBhvr>
                                          <p:by x="91000" y="91000"/>
                                        </p:animScale>
                                      </p:childTnLst>
                                    </p:cTn>
                                  </p:par>
                                  <p:par>
                                    <p:cTn id="39" presetID="23" presetClass="entr" presetSubtype="16" fill="hold" nodeType="withEffect">
                                      <p:stCondLst>
                                        <p:cond delay="2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250" fill="hold"/>
                                            <p:tgtEl>
                                              <p:spTgt spid="13"/>
                                            </p:tgtEl>
                                            <p:attrNameLst>
                                              <p:attrName>ppt_w</p:attrName>
                                            </p:attrNameLst>
                                          </p:cBhvr>
                                          <p:tavLst>
                                            <p:tav tm="0">
                                              <p:val>
                                                <p:fltVal val="0"/>
                                              </p:val>
                                            </p:tav>
                                            <p:tav tm="100000">
                                              <p:val>
                                                <p:strVal val="#ppt_w"/>
                                              </p:val>
                                            </p:tav>
                                          </p:tavLst>
                                        </p:anim>
                                        <p:anim calcmode="lin" valueType="num">
                                          <p:cBhvr>
                                            <p:cTn id="42" dur="250" fill="hold"/>
                                            <p:tgtEl>
                                              <p:spTgt spid="13"/>
                                            </p:tgtEl>
                                            <p:attrNameLst>
                                              <p:attrName>ppt_h</p:attrName>
                                            </p:attrNameLst>
                                          </p:cBhvr>
                                          <p:tavLst>
                                            <p:tav tm="0">
                                              <p:val>
                                                <p:fltVal val="0"/>
                                              </p:val>
                                            </p:tav>
                                            <p:tav tm="100000">
                                              <p:val>
                                                <p:strVal val="#ppt_h"/>
                                              </p:val>
                                            </p:tav>
                                          </p:tavLst>
                                        </p:anim>
                                      </p:childTnLst>
                                    </p:cTn>
                                  </p:par>
                                  <p:par>
                                    <p:cTn id="43" presetID="6" presetClass="emph" presetSubtype="0" fill="hold" nodeType="withEffect" p14:presetBounceEnd="99000">
                                      <p:stCondLst>
                                        <p:cond delay="200"/>
                                      </p:stCondLst>
                                      <p:childTnLst>
                                        <p:animScale p14:bounceEnd="99000">
                                          <p:cBhvr>
                                            <p:cTn id="44" dur="1000" fill="hold"/>
                                            <p:tgtEl>
                                              <p:spTgt spid="13"/>
                                            </p:tgtEl>
                                          </p:cBhvr>
                                          <p:by x="110000" y="110000"/>
                                        </p:animScale>
                                      </p:childTnLst>
                                    </p:cTn>
                                  </p:par>
                                  <p:par>
                                    <p:cTn id="45" presetID="6" presetClass="emph" presetSubtype="0" fill="hold" nodeType="withEffect">
                                      <p:stCondLst>
                                        <p:cond delay="200"/>
                                      </p:stCondLst>
                                      <p:childTnLst>
                                        <p:animScale>
                                          <p:cBhvr>
                                            <p:cTn id="46" dur="250" fill="hold"/>
                                            <p:tgtEl>
                                              <p:spTgt spid="13"/>
                                            </p:tgtEl>
                                          </p:cBhvr>
                                          <p:by x="91000" y="91000"/>
                                        </p:animScale>
                                      </p:childTnLst>
                                    </p:cTn>
                                  </p:par>
                                  <p:par>
                                    <p:cTn id="47" presetID="22" presetClass="entr" presetSubtype="8" fill="hold" nodeType="withEffect">
                                      <p:stCondLst>
                                        <p:cond delay="20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250"/>
                                            <p:tgtEl>
                                              <p:spTgt spid="32"/>
                                            </p:tgtEl>
                                          </p:cBhvr>
                                        </p:animEffect>
                                      </p:childTnLst>
                                    </p:cTn>
                                  </p:par>
                                  <p:par>
                                    <p:cTn id="50" presetID="10" presetClass="entr" presetSubtype="0" fill="hold" grpId="0" nodeType="withEffect">
                                      <p:stCondLst>
                                        <p:cond delay="20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42" presetClass="path" presetSubtype="0" decel="100000" fill="hold" grpId="1" nodeType="withEffect">
                                      <p:stCondLst>
                                        <p:cond delay="200"/>
                                      </p:stCondLst>
                                      <p:childTnLst>
                                        <p:animMotion origin="layout" path="M 0 -1.85185E-6 L 0 0.01783 " pathEditMode="relative" rAng="0" ptsTypes="AA">
                                          <p:cBhvr>
                                            <p:cTn id="54" dur="500" spd="-100000" fill="hold"/>
                                            <p:tgtEl>
                                              <p:spTgt spid="35"/>
                                            </p:tgtEl>
                                            <p:attrNameLst>
                                              <p:attrName>ppt_x</p:attrName>
                                              <p:attrName>ppt_y</p:attrName>
                                            </p:attrNameLst>
                                          </p:cBhvr>
                                          <p:rCtr x="0" y="880"/>
                                        </p:animMotion>
                                      </p:childTnLst>
                                    </p:cTn>
                                  </p:par>
                                  <p:par>
                                    <p:cTn id="55" presetID="22" presetClass="entr" presetSubtype="8" fill="hold" nodeType="withEffect">
                                      <p:stCondLst>
                                        <p:cond delay="4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250"/>
                                            <p:tgtEl>
                                              <p:spTgt spid="33"/>
                                            </p:tgtEl>
                                          </p:cBhvr>
                                        </p:animEffect>
                                      </p:childTnLst>
                                    </p:cTn>
                                  </p:par>
                                  <p:par>
                                    <p:cTn id="58" presetID="10" presetClass="entr" presetSubtype="0" fill="hold" grpId="0" nodeType="withEffect">
                                      <p:stCondLst>
                                        <p:cond delay="40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par>
                                    <p:cTn id="61" presetID="42" presetClass="path" presetSubtype="0" decel="100000" fill="hold" grpId="1" nodeType="withEffect">
                                      <p:stCondLst>
                                        <p:cond delay="400"/>
                                      </p:stCondLst>
                                      <p:childTnLst>
                                        <p:animMotion origin="layout" path="M 2.29167E-6 -1.85185E-6 L 2.29167E-6 0.01783 " pathEditMode="relative" rAng="0" ptsTypes="AA">
                                          <p:cBhvr>
                                            <p:cTn id="62" dur="500" spd="-100000" fill="hold"/>
                                            <p:tgtEl>
                                              <p:spTgt spid="16"/>
                                            </p:tgtEl>
                                            <p:attrNameLst>
                                              <p:attrName>ppt_x</p:attrName>
                                              <p:attrName>ppt_y</p:attrName>
                                            </p:attrNameLst>
                                          </p:cBhvr>
                                          <p:rCtr x="0" y="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5" grpId="0"/>
          <p:bldP spid="15" grpId="1"/>
          <p:bldP spid="35" grpId="0"/>
          <p:bldP spid="3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nodeType="withEffect">
                                      <p:stCondLst>
                                        <p:cond delay="0"/>
                                      </p:stCondLst>
                                      <p:childTnLst>
                                        <p:animMotion origin="layout" path="M -3.33333E-6 -3.7037E-6 L -3.33333E-6 0.01783 " pathEditMode="relative" rAng="0" ptsTypes="AA">
                                          <p:cBhvr>
                                            <p:cTn id="9" dur="500" spd="-100000" fill="hold"/>
                                            <p:tgtEl>
                                              <p:spTgt spid="8"/>
                                            </p:tgtEl>
                                            <p:attrNameLst>
                                              <p:attrName>ppt_x</p:attrName>
                                              <p:attrName>ppt_y</p:attrName>
                                            </p:attrNameLst>
                                          </p:cBhvr>
                                          <p:rCtr x="0" y="880"/>
                                        </p:animMotion>
                                      </p:childTnLst>
                                    </p:cTn>
                                  </p:par>
                                  <p:par>
                                    <p:cTn id="10" presetID="10"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42" presetClass="path" presetSubtype="0" decel="100000" fill="hold" nodeType="withEffect">
                                      <p:stCondLst>
                                        <p:cond delay="0"/>
                                      </p:stCondLst>
                                      <p:childTnLst>
                                        <p:animMotion origin="layout" path="M -3.33333E-6 -3.7037E-6 L -3.33333E-6 0.01783 " pathEditMode="relative" rAng="0" ptsTypes="AA">
                                          <p:cBhvr>
                                            <p:cTn id="14" dur="500" spd="-100000" fill="hold"/>
                                            <p:tgtEl>
                                              <p:spTgt spid="21"/>
                                            </p:tgtEl>
                                            <p:attrNameLst>
                                              <p:attrName>ppt_x</p:attrName>
                                              <p:attrName>ppt_y</p:attrName>
                                            </p:attrNameLst>
                                          </p:cBhvr>
                                          <p:rCtr x="0" y="880"/>
                                        </p:animMotion>
                                      </p:childTnLst>
                                    </p:cTn>
                                  </p:par>
                                  <p:par>
                                    <p:cTn id="15" presetID="23" presetClass="entr" presetSubtype="16"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p:cTn id="17" dur="250" fill="hold"/>
                                            <p:tgtEl>
                                              <p:spTgt spid="50"/>
                                            </p:tgtEl>
                                            <p:attrNameLst>
                                              <p:attrName>ppt_w</p:attrName>
                                            </p:attrNameLst>
                                          </p:cBhvr>
                                          <p:tavLst>
                                            <p:tav tm="0">
                                              <p:val>
                                                <p:fltVal val="0"/>
                                              </p:val>
                                            </p:tav>
                                            <p:tav tm="100000">
                                              <p:val>
                                                <p:strVal val="#ppt_w"/>
                                              </p:val>
                                            </p:tav>
                                          </p:tavLst>
                                        </p:anim>
                                        <p:anim calcmode="lin" valueType="num">
                                          <p:cBhvr>
                                            <p:cTn id="18" dur="250" fill="hold"/>
                                            <p:tgtEl>
                                              <p:spTgt spid="50"/>
                                            </p:tgtEl>
                                            <p:attrNameLst>
                                              <p:attrName>ppt_h</p:attrName>
                                            </p:attrNameLst>
                                          </p:cBhvr>
                                          <p:tavLst>
                                            <p:tav tm="0">
                                              <p:val>
                                                <p:fltVal val="0"/>
                                              </p:val>
                                            </p:tav>
                                            <p:tav tm="100000">
                                              <p:val>
                                                <p:strVal val="#ppt_h"/>
                                              </p:val>
                                            </p:tav>
                                          </p:tavLst>
                                        </p:anim>
                                      </p:childTnLst>
                                    </p:cTn>
                                  </p:par>
                                  <p:par>
                                    <p:cTn id="19" presetID="6" presetClass="emph" presetSubtype="0" fill="hold" nodeType="withEffect">
                                      <p:stCondLst>
                                        <p:cond delay="0"/>
                                      </p:stCondLst>
                                      <p:childTnLst>
                                        <p:animScale>
                                          <p:cBhvr>
                                            <p:cTn id="20" dur="1000" fill="hold"/>
                                            <p:tgtEl>
                                              <p:spTgt spid="50"/>
                                            </p:tgtEl>
                                          </p:cBhvr>
                                          <p:by x="110000" y="110000"/>
                                        </p:animScale>
                                      </p:childTnLst>
                                    </p:cTn>
                                  </p:par>
                                  <p:par>
                                    <p:cTn id="21" presetID="6" presetClass="emph" presetSubtype="0" fill="hold" nodeType="withEffect">
                                      <p:stCondLst>
                                        <p:cond delay="0"/>
                                      </p:stCondLst>
                                      <p:childTnLst>
                                        <p:animScale>
                                          <p:cBhvr>
                                            <p:cTn id="22" dur="250" fill="hold"/>
                                            <p:tgtEl>
                                              <p:spTgt spid="50"/>
                                            </p:tgtEl>
                                          </p:cBhvr>
                                          <p:by x="91000" y="91000"/>
                                        </p:animScale>
                                      </p:childTnLst>
                                    </p:cTn>
                                  </p:par>
                                  <p:par>
                                    <p:cTn id="23" presetID="22" presetClass="entr" presetSubtype="8"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250"/>
                                            <p:tgtEl>
                                              <p:spTgt spid="3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42" presetClass="path" presetSubtype="0" decel="100000" fill="hold" grpId="1" nodeType="withEffect">
                                      <p:stCondLst>
                                        <p:cond delay="0"/>
                                      </p:stCondLst>
                                      <p:childTnLst>
                                        <p:animMotion origin="layout" path="M -2.08333E-6 -1.85185E-6 L -2.08333E-6 0.01783 " pathEditMode="relative" rAng="0" ptsTypes="AA">
                                          <p:cBhvr>
                                            <p:cTn id="30" dur="500" spd="-100000" fill="hold"/>
                                            <p:tgtEl>
                                              <p:spTgt spid="15"/>
                                            </p:tgtEl>
                                            <p:attrNameLst>
                                              <p:attrName>ppt_x</p:attrName>
                                              <p:attrName>ppt_y</p:attrName>
                                            </p:attrNameLst>
                                          </p:cBhvr>
                                          <p:rCtr x="0" y="880"/>
                                        </p:animMotion>
                                      </p:childTnLst>
                                    </p:cTn>
                                  </p:par>
                                  <p:par>
                                    <p:cTn id="31" presetID="23" presetClass="entr" presetSubtype="16" fill="hold" nodeType="withEffect">
                                      <p:stCondLst>
                                        <p:cond delay="200"/>
                                      </p:stCondLst>
                                      <p:childTnLst>
                                        <p:set>
                                          <p:cBhvr>
                                            <p:cTn id="32" dur="1" fill="hold">
                                              <p:stCondLst>
                                                <p:cond delay="0"/>
                                              </p:stCondLst>
                                            </p:cTn>
                                            <p:tgtEl>
                                              <p:spTgt spid="51"/>
                                            </p:tgtEl>
                                            <p:attrNameLst>
                                              <p:attrName>style.visibility</p:attrName>
                                            </p:attrNameLst>
                                          </p:cBhvr>
                                          <p:to>
                                            <p:strVal val="visible"/>
                                          </p:to>
                                        </p:set>
                                        <p:anim calcmode="lin" valueType="num">
                                          <p:cBhvr>
                                            <p:cTn id="33" dur="250" fill="hold"/>
                                            <p:tgtEl>
                                              <p:spTgt spid="51"/>
                                            </p:tgtEl>
                                            <p:attrNameLst>
                                              <p:attrName>ppt_w</p:attrName>
                                            </p:attrNameLst>
                                          </p:cBhvr>
                                          <p:tavLst>
                                            <p:tav tm="0">
                                              <p:val>
                                                <p:fltVal val="0"/>
                                              </p:val>
                                            </p:tav>
                                            <p:tav tm="100000">
                                              <p:val>
                                                <p:strVal val="#ppt_w"/>
                                              </p:val>
                                            </p:tav>
                                          </p:tavLst>
                                        </p:anim>
                                        <p:anim calcmode="lin" valueType="num">
                                          <p:cBhvr>
                                            <p:cTn id="34" dur="250" fill="hold"/>
                                            <p:tgtEl>
                                              <p:spTgt spid="51"/>
                                            </p:tgtEl>
                                            <p:attrNameLst>
                                              <p:attrName>ppt_h</p:attrName>
                                            </p:attrNameLst>
                                          </p:cBhvr>
                                          <p:tavLst>
                                            <p:tav tm="0">
                                              <p:val>
                                                <p:fltVal val="0"/>
                                              </p:val>
                                            </p:tav>
                                            <p:tav tm="100000">
                                              <p:val>
                                                <p:strVal val="#ppt_h"/>
                                              </p:val>
                                            </p:tav>
                                          </p:tavLst>
                                        </p:anim>
                                      </p:childTnLst>
                                    </p:cTn>
                                  </p:par>
                                  <p:par>
                                    <p:cTn id="35" presetID="6" presetClass="emph" presetSubtype="0" fill="hold" nodeType="withEffect">
                                      <p:stCondLst>
                                        <p:cond delay="200"/>
                                      </p:stCondLst>
                                      <p:childTnLst>
                                        <p:animScale>
                                          <p:cBhvr>
                                            <p:cTn id="36" dur="1000" fill="hold"/>
                                            <p:tgtEl>
                                              <p:spTgt spid="51"/>
                                            </p:tgtEl>
                                          </p:cBhvr>
                                          <p:by x="110000" y="110000"/>
                                        </p:animScale>
                                      </p:childTnLst>
                                    </p:cTn>
                                  </p:par>
                                  <p:par>
                                    <p:cTn id="37" presetID="6" presetClass="emph" presetSubtype="0" fill="hold" nodeType="withEffect">
                                      <p:stCondLst>
                                        <p:cond delay="200"/>
                                      </p:stCondLst>
                                      <p:childTnLst>
                                        <p:animScale>
                                          <p:cBhvr>
                                            <p:cTn id="38" dur="250" fill="hold"/>
                                            <p:tgtEl>
                                              <p:spTgt spid="51"/>
                                            </p:tgtEl>
                                          </p:cBhvr>
                                          <p:by x="91000" y="91000"/>
                                        </p:animScale>
                                      </p:childTnLst>
                                    </p:cTn>
                                  </p:par>
                                  <p:par>
                                    <p:cTn id="39" presetID="23" presetClass="entr" presetSubtype="16" fill="hold" nodeType="withEffect">
                                      <p:stCondLst>
                                        <p:cond delay="2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250" fill="hold"/>
                                            <p:tgtEl>
                                              <p:spTgt spid="13"/>
                                            </p:tgtEl>
                                            <p:attrNameLst>
                                              <p:attrName>ppt_w</p:attrName>
                                            </p:attrNameLst>
                                          </p:cBhvr>
                                          <p:tavLst>
                                            <p:tav tm="0">
                                              <p:val>
                                                <p:fltVal val="0"/>
                                              </p:val>
                                            </p:tav>
                                            <p:tav tm="100000">
                                              <p:val>
                                                <p:strVal val="#ppt_w"/>
                                              </p:val>
                                            </p:tav>
                                          </p:tavLst>
                                        </p:anim>
                                        <p:anim calcmode="lin" valueType="num">
                                          <p:cBhvr>
                                            <p:cTn id="42" dur="250" fill="hold"/>
                                            <p:tgtEl>
                                              <p:spTgt spid="13"/>
                                            </p:tgtEl>
                                            <p:attrNameLst>
                                              <p:attrName>ppt_h</p:attrName>
                                            </p:attrNameLst>
                                          </p:cBhvr>
                                          <p:tavLst>
                                            <p:tav tm="0">
                                              <p:val>
                                                <p:fltVal val="0"/>
                                              </p:val>
                                            </p:tav>
                                            <p:tav tm="100000">
                                              <p:val>
                                                <p:strVal val="#ppt_h"/>
                                              </p:val>
                                            </p:tav>
                                          </p:tavLst>
                                        </p:anim>
                                      </p:childTnLst>
                                    </p:cTn>
                                  </p:par>
                                  <p:par>
                                    <p:cTn id="43" presetID="6" presetClass="emph" presetSubtype="0" fill="hold" nodeType="withEffect">
                                      <p:stCondLst>
                                        <p:cond delay="200"/>
                                      </p:stCondLst>
                                      <p:childTnLst>
                                        <p:animScale>
                                          <p:cBhvr>
                                            <p:cTn id="44" dur="1000" fill="hold"/>
                                            <p:tgtEl>
                                              <p:spTgt spid="13"/>
                                            </p:tgtEl>
                                          </p:cBhvr>
                                          <p:by x="110000" y="110000"/>
                                        </p:animScale>
                                      </p:childTnLst>
                                    </p:cTn>
                                  </p:par>
                                  <p:par>
                                    <p:cTn id="45" presetID="6" presetClass="emph" presetSubtype="0" fill="hold" nodeType="withEffect">
                                      <p:stCondLst>
                                        <p:cond delay="200"/>
                                      </p:stCondLst>
                                      <p:childTnLst>
                                        <p:animScale>
                                          <p:cBhvr>
                                            <p:cTn id="46" dur="250" fill="hold"/>
                                            <p:tgtEl>
                                              <p:spTgt spid="13"/>
                                            </p:tgtEl>
                                          </p:cBhvr>
                                          <p:by x="91000" y="91000"/>
                                        </p:animScale>
                                      </p:childTnLst>
                                    </p:cTn>
                                  </p:par>
                                  <p:par>
                                    <p:cTn id="47" presetID="22" presetClass="entr" presetSubtype="8" fill="hold" nodeType="withEffect">
                                      <p:stCondLst>
                                        <p:cond delay="20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250"/>
                                            <p:tgtEl>
                                              <p:spTgt spid="32"/>
                                            </p:tgtEl>
                                          </p:cBhvr>
                                        </p:animEffect>
                                      </p:childTnLst>
                                    </p:cTn>
                                  </p:par>
                                  <p:par>
                                    <p:cTn id="50" presetID="10" presetClass="entr" presetSubtype="0" fill="hold" grpId="0" nodeType="withEffect">
                                      <p:stCondLst>
                                        <p:cond delay="20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42" presetClass="path" presetSubtype="0" decel="100000" fill="hold" grpId="1" nodeType="withEffect">
                                      <p:stCondLst>
                                        <p:cond delay="200"/>
                                      </p:stCondLst>
                                      <p:childTnLst>
                                        <p:animMotion origin="layout" path="M 0 -1.85185E-6 L 0 0.01783 " pathEditMode="relative" rAng="0" ptsTypes="AA">
                                          <p:cBhvr>
                                            <p:cTn id="54" dur="500" spd="-100000" fill="hold"/>
                                            <p:tgtEl>
                                              <p:spTgt spid="35"/>
                                            </p:tgtEl>
                                            <p:attrNameLst>
                                              <p:attrName>ppt_x</p:attrName>
                                              <p:attrName>ppt_y</p:attrName>
                                            </p:attrNameLst>
                                          </p:cBhvr>
                                          <p:rCtr x="0" y="880"/>
                                        </p:animMotion>
                                      </p:childTnLst>
                                    </p:cTn>
                                  </p:par>
                                  <p:par>
                                    <p:cTn id="55" presetID="22" presetClass="entr" presetSubtype="8" fill="hold" nodeType="withEffect">
                                      <p:stCondLst>
                                        <p:cond delay="4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250"/>
                                            <p:tgtEl>
                                              <p:spTgt spid="33"/>
                                            </p:tgtEl>
                                          </p:cBhvr>
                                        </p:animEffect>
                                      </p:childTnLst>
                                    </p:cTn>
                                  </p:par>
                                  <p:par>
                                    <p:cTn id="58" presetID="10" presetClass="entr" presetSubtype="0" fill="hold" grpId="0" nodeType="withEffect">
                                      <p:stCondLst>
                                        <p:cond delay="40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par>
                                    <p:cTn id="61" presetID="42" presetClass="path" presetSubtype="0" decel="100000" fill="hold" grpId="1" nodeType="withEffect">
                                      <p:stCondLst>
                                        <p:cond delay="400"/>
                                      </p:stCondLst>
                                      <p:childTnLst>
                                        <p:animMotion origin="layout" path="M 2.29167E-6 -1.85185E-6 L 2.29167E-6 0.01783 " pathEditMode="relative" rAng="0" ptsTypes="AA">
                                          <p:cBhvr>
                                            <p:cTn id="62" dur="500" spd="-100000" fill="hold"/>
                                            <p:tgtEl>
                                              <p:spTgt spid="16"/>
                                            </p:tgtEl>
                                            <p:attrNameLst>
                                              <p:attrName>ppt_x</p:attrName>
                                              <p:attrName>ppt_y</p:attrName>
                                            </p:attrNameLst>
                                          </p:cBhvr>
                                          <p:rCtr x="0" y="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5" grpId="0"/>
          <p:bldP spid="15" grpId="1"/>
          <p:bldP spid="35" grpId="0"/>
          <p:bldP spid="35" grpId="1"/>
        </p:bldLst>
      </p:timing>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E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87021C3-C0FD-4E5F-9FFA-8AFA8C5ACAA9}"/>
              </a:ext>
            </a:extLst>
          </p:cNvPr>
          <p:cNvSpPr/>
          <p:nvPr userDrawn="1"/>
        </p:nvSpPr>
        <p:spPr>
          <a:xfrm>
            <a:off x="0" y="0"/>
            <a:ext cx="12192000" cy="6858000"/>
          </a:xfrm>
          <a:prstGeom prst="rect">
            <a:avLst/>
          </a:prstGeom>
          <a:solidFill>
            <a:srgbClr val="000000"/>
          </a:solid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252000" rIns="252000" bIns="252000" numCol="1" spcCol="0" rtlCol="0" fromWordArt="0" anchor="t" anchorCtr="0" forceAA="0" compatLnSpc="1">
            <a:prstTxWarp prst="textNoShape">
              <a:avLst/>
            </a:prstTxWarp>
            <a:noAutofit/>
          </a:bodyPr>
          <a:lstStyle/>
          <a:p>
            <a:pPr algn="l"/>
            <a:endParaRPr lang="en-GB" sz="2000" err="1">
              <a:solidFill>
                <a:srgbClr val="3F3F3F"/>
              </a:solidFill>
              <a:latin typeface="+mj-lt"/>
            </a:endParaRPr>
          </a:p>
        </p:txBody>
      </p:sp>
      <p:sp>
        <p:nvSpPr>
          <p:cNvPr id="9" name="TextBox 8">
            <a:extLst>
              <a:ext uri="{FF2B5EF4-FFF2-40B4-BE49-F238E27FC236}">
                <a16:creationId xmlns:a16="http://schemas.microsoft.com/office/drawing/2014/main" id="{BCCD4C5F-1EE9-4FB6-A462-5E427B52EBFE}"/>
              </a:ext>
            </a:extLst>
          </p:cNvPr>
          <p:cNvSpPr txBox="1"/>
          <p:nvPr userDrawn="1"/>
        </p:nvSpPr>
        <p:spPr>
          <a:xfrm>
            <a:off x="3079627" y="2809876"/>
            <a:ext cx="6032748" cy="1238248"/>
          </a:xfrm>
          <a:custGeom>
            <a:avLst/>
            <a:gdLst/>
            <a:ahLst/>
            <a:cxnLst/>
            <a:rect l="l" t="t" r="r" b="b"/>
            <a:pathLst>
              <a:path w="3503447" h="719099">
                <a:moveTo>
                  <a:pt x="2679268" y="680923"/>
                </a:moveTo>
                <a:cubicBezTo>
                  <a:pt x="2684449" y="680923"/>
                  <a:pt x="2688831" y="682714"/>
                  <a:pt x="2692412" y="686295"/>
                </a:cubicBezTo>
                <a:cubicBezTo>
                  <a:pt x="2695993" y="689877"/>
                  <a:pt x="2697784" y="694258"/>
                  <a:pt x="2697784" y="699440"/>
                </a:cubicBezTo>
                <a:cubicBezTo>
                  <a:pt x="2697784" y="704469"/>
                  <a:pt x="2695993" y="708774"/>
                  <a:pt x="2692412" y="712356"/>
                </a:cubicBezTo>
                <a:cubicBezTo>
                  <a:pt x="2688831" y="715937"/>
                  <a:pt x="2684449" y="717728"/>
                  <a:pt x="2679268" y="717728"/>
                </a:cubicBezTo>
                <a:cubicBezTo>
                  <a:pt x="2674238" y="717728"/>
                  <a:pt x="2669933" y="715937"/>
                  <a:pt x="2666352" y="712356"/>
                </a:cubicBezTo>
                <a:cubicBezTo>
                  <a:pt x="2662770" y="708774"/>
                  <a:pt x="2660980" y="704469"/>
                  <a:pt x="2660980" y="699440"/>
                </a:cubicBezTo>
                <a:cubicBezTo>
                  <a:pt x="2660980" y="694258"/>
                  <a:pt x="2662770" y="689877"/>
                  <a:pt x="2666352" y="686295"/>
                </a:cubicBezTo>
                <a:cubicBezTo>
                  <a:pt x="2669933" y="682714"/>
                  <a:pt x="2674238" y="680923"/>
                  <a:pt x="2679268" y="680923"/>
                </a:cubicBezTo>
                <a:close/>
                <a:moveTo>
                  <a:pt x="2578608" y="629260"/>
                </a:moveTo>
                <a:cubicBezTo>
                  <a:pt x="2573883" y="629260"/>
                  <a:pt x="2569616" y="630174"/>
                  <a:pt x="2565806" y="632003"/>
                </a:cubicBezTo>
                <a:cubicBezTo>
                  <a:pt x="2561996" y="633832"/>
                  <a:pt x="2558719" y="636270"/>
                  <a:pt x="2555976" y="639318"/>
                </a:cubicBezTo>
                <a:cubicBezTo>
                  <a:pt x="2553233" y="642366"/>
                  <a:pt x="2551137" y="645947"/>
                  <a:pt x="2549690" y="650062"/>
                </a:cubicBezTo>
                <a:cubicBezTo>
                  <a:pt x="2548242" y="654177"/>
                  <a:pt x="2547518" y="658520"/>
                  <a:pt x="2547518" y="663092"/>
                </a:cubicBezTo>
                <a:cubicBezTo>
                  <a:pt x="2547518" y="667664"/>
                  <a:pt x="2548242" y="672008"/>
                  <a:pt x="2549690" y="676123"/>
                </a:cubicBezTo>
                <a:cubicBezTo>
                  <a:pt x="2551137" y="680237"/>
                  <a:pt x="2553233" y="683819"/>
                  <a:pt x="2555976" y="686867"/>
                </a:cubicBezTo>
                <a:cubicBezTo>
                  <a:pt x="2558719" y="689915"/>
                  <a:pt x="2561996" y="692353"/>
                  <a:pt x="2565806" y="694182"/>
                </a:cubicBezTo>
                <a:cubicBezTo>
                  <a:pt x="2569616" y="696011"/>
                  <a:pt x="2573883" y="696925"/>
                  <a:pt x="2578608" y="696925"/>
                </a:cubicBezTo>
                <a:cubicBezTo>
                  <a:pt x="2583332" y="696925"/>
                  <a:pt x="2587637" y="696011"/>
                  <a:pt x="2591523" y="694182"/>
                </a:cubicBezTo>
                <a:cubicBezTo>
                  <a:pt x="2595409" y="692353"/>
                  <a:pt x="2598724" y="689915"/>
                  <a:pt x="2601468" y="686867"/>
                </a:cubicBezTo>
                <a:cubicBezTo>
                  <a:pt x="2604211" y="683819"/>
                  <a:pt x="2606344" y="680237"/>
                  <a:pt x="2607868" y="676123"/>
                </a:cubicBezTo>
                <a:cubicBezTo>
                  <a:pt x="2609392" y="672008"/>
                  <a:pt x="2610154" y="667664"/>
                  <a:pt x="2610154" y="663092"/>
                </a:cubicBezTo>
                <a:cubicBezTo>
                  <a:pt x="2610154" y="658520"/>
                  <a:pt x="2609392" y="654177"/>
                  <a:pt x="2607868" y="650062"/>
                </a:cubicBezTo>
                <a:cubicBezTo>
                  <a:pt x="2606344" y="645947"/>
                  <a:pt x="2604211" y="642366"/>
                  <a:pt x="2601468" y="639318"/>
                </a:cubicBezTo>
                <a:cubicBezTo>
                  <a:pt x="2598724" y="636270"/>
                  <a:pt x="2595409" y="633832"/>
                  <a:pt x="2591523" y="632003"/>
                </a:cubicBezTo>
                <a:cubicBezTo>
                  <a:pt x="2587637" y="630174"/>
                  <a:pt x="2583332" y="629260"/>
                  <a:pt x="2578608" y="629260"/>
                </a:cubicBezTo>
                <a:close/>
                <a:moveTo>
                  <a:pt x="1940432" y="629260"/>
                </a:moveTo>
                <a:cubicBezTo>
                  <a:pt x="1935708" y="629260"/>
                  <a:pt x="1931441" y="630174"/>
                  <a:pt x="1927631" y="632003"/>
                </a:cubicBezTo>
                <a:cubicBezTo>
                  <a:pt x="1923821" y="633832"/>
                  <a:pt x="1920544" y="636270"/>
                  <a:pt x="1917801" y="639318"/>
                </a:cubicBezTo>
                <a:cubicBezTo>
                  <a:pt x="1915058" y="642366"/>
                  <a:pt x="1912962" y="645947"/>
                  <a:pt x="1911515" y="650062"/>
                </a:cubicBezTo>
                <a:cubicBezTo>
                  <a:pt x="1910067" y="654177"/>
                  <a:pt x="1909343" y="658520"/>
                  <a:pt x="1909343" y="663092"/>
                </a:cubicBezTo>
                <a:cubicBezTo>
                  <a:pt x="1909343" y="667664"/>
                  <a:pt x="1910067" y="672008"/>
                  <a:pt x="1911515" y="676123"/>
                </a:cubicBezTo>
                <a:cubicBezTo>
                  <a:pt x="1912962" y="680237"/>
                  <a:pt x="1915058" y="683819"/>
                  <a:pt x="1917801" y="686867"/>
                </a:cubicBezTo>
                <a:cubicBezTo>
                  <a:pt x="1920544" y="689915"/>
                  <a:pt x="1923821" y="692353"/>
                  <a:pt x="1927631" y="694182"/>
                </a:cubicBezTo>
                <a:cubicBezTo>
                  <a:pt x="1931441" y="696011"/>
                  <a:pt x="1935708" y="696925"/>
                  <a:pt x="1940432" y="696925"/>
                </a:cubicBezTo>
                <a:cubicBezTo>
                  <a:pt x="1945157" y="696925"/>
                  <a:pt x="1949462" y="696011"/>
                  <a:pt x="1953348" y="694182"/>
                </a:cubicBezTo>
                <a:cubicBezTo>
                  <a:pt x="1957234" y="692353"/>
                  <a:pt x="1960549" y="689915"/>
                  <a:pt x="1963292" y="686867"/>
                </a:cubicBezTo>
                <a:cubicBezTo>
                  <a:pt x="1966036" y="683819"/>
                  <a:pt x="1968169" y="680237"/>
                  <a:pt x="1969693" y="676123"/>
                </a:cubicBezTo>
                <a:cubicBezTo>
                  <a:pt x="1971217" y="672008"/>
                  <a:pt x="1971979" y="667664"/>
                  <a:pt x="1971979" y="663092"/>
                </a:cubicBezTo>
                <a:cubicBezTo>
                  <a:pt x="1971979" y="658520"/>
                  <a:pt x="1971217" y="654177"/>
                  <a:pt x="1969693" y="650062"/>
                </a:cubicBezTo>
                <a:cubicBezTo>
                  <a:pt x="1968169" y="645947"/>
                  <a:pt x="1966036" y="642366"/>
                  <a:pt x="1963292" y="639318"/>
                </a:cubicBezTo>
                <a:cubicBezTo>
                  <a:pt x="1960549" y="636270"/>
                  <a:pt x="1957234" y="633832"/>
                  <a:pt x="1953348" y="632003"/>
                </a:cubicBezTo>
                <a:cubicBezTo>
                  <a:pt x="1949462" y="630174"/>
                  <a:pt x="1945157" y="629260"/>
                  <a:pt x="1940432" y="629260"/>
                </a:cubicBezTo>
                <a:close/>
                <a:moveTo>
                  <a:pt x="1625041" y="629260"/>
                </a:moveTo>
                <a:cubicBezTo>
                  <a:pt x="1620164" y="629260"/>
                  <a:pt x="1615782" y="630174"/>
                  <a:pt x="1611896" y="632003"/>
                </a:cubicBezTo>
                <a:cubicBezTo>
                  <a:pt x="1608010" y="633832"/>
                  <a:pt x="1604695" y="636270"/>
                  <a:pt x="1601952" y="639318"/>
                </a:cubicBezTo>
                <a:cubicBezTo>
                  <a:pt x="1599209" y="642366"/>
                  <a:pt x="1597113" y="645947"/>
                  <a:pt x="1595666" y="650062"/>
                </a:cubicBezTo>
                <a:cubicBezTo>
                  <a:pt x="1594218" y="654177"/>
                  <a:pt x="1593494" y="658520"/>
                  <a:pt x="1593494" y="663092"/>
                </a:cubicBezTo>
                <a:cubicBezTo>
                  <a:pt x="1593494" y="667664"/>
                  <a:pt x="1594218" y="672008"/>
                  <a:pt x="1595666" y="676123"/>
                </a:cubicBezTo>
                <a:cubicBezTo>
                  <a:pt x="1597113" y="680237"/>
                  <a:pt x="1599209" y="683819"/>
                  <a:pt x="1601952" y="686867"/>
                </a:cubicBezTo>
                <a:cubicBezTo>
                  <a:pt x="1604695" y="689915"/>
                  <a:pt x="1608010" y="692353"/>
                  <a:pt x="1611896" y="694182"/>
                </a:cubicBezTo>
                <a:cubicBezTo>
                  <a:pt x="1615782" y="696011"/>
                  <a:pt x="1620164" y="696925"/>
                  <a:pt x="1625041" y="696925"/>
                </a:cubicBezTo>
                <a:cubicBezTo>
                  <a:pt x="1629765" y="696925"/>
                  <a:pt x="1634032" y="696011"/>
                  <a:pt x="1637842" y="694182"/>
                </a:cubicBezTo>
                <a:cubicBezTo>
                  <a:pt x="1641652" y="692353"/>
                  <a:pt x="1644929" y="689915"/>
                  <a:pt x="1647672" y="686867"/>
                </a:cubicBezTo>
                <a:cubicBezTo>
                  <a:pt x="1650415" y="683819"/>
                  <a:pt x="1652511" y="680237"/>
                  <a:pt x="1653959" y="676123"/>
                </a:cubicBezTo>
                <a:cubicBezTo>
                  <a:pt x="1655406" y="672008"/>
                  <a:pt x="1656130" y="667664"/>
                  <a:pt x="1656130" y="663092"/>
                </a:cubicBezTo>
                <a:cubicBezTo>
                  <a:pt x="1656130" y="658520"/>
                  <a:pt x="1655406" y="654177"/>
                  <a:pt x="1653959" y="650062"/>
                </a:cubicBezTo>
                <a:cubicBezTo>
                  <a:pt x="1652511" y="645947"/>
                  <a:pt x="1650415" y="642366"/>
                  <a:pt x="1647672" y="639318"/>
                </a:cubicBezTo>
                <a:cubicBezTo>
                  <a:pt x="1644929" y="636270"/>
                  <a:pt x="1641652" y="633832"/>
                  <a:pt x="1637842" y="632003"/>
                </a:cubicBezTo>
                <a:cubicBezTo>
                  <a:pt x="1634032" y="630174"/>
                  <a:pt x="1629765" y="629260"/>
                  <a:pt x="1625041" y="629260"/>
                </a:cubicBezTo>
                <a:close/>
                <a:moveTo>
                  <a:pt x="1435608" y="629260"/>
                </a:moveTo>
                <a:cubicBezTo>
                  <a:pt x="1430883" y="629260"/>
                  <a:pt x="1426616" y="630174"/>
                  <a:pt x="1422806" y="632003"/>
                </a:cubicBezTo>
                <a:cubicBezTo>
                  <a:pt x="1418996" y="633832"/>
                  <a:pt x="1415719" y="636270"/>
                  <a:pt x="1412976" y="639318"/>
                </a:cubicBezTo>
                <a:cubicBezTo>
                  <a:pt x="1410233" y="642366"/>
                  <a:pt x="1408137" y="645947"/>
                  <a:pt x="1406690" y="650062"/>
                </a:cubicBezTo>
                <a:cubicBezTo>
                  <a:pt x="1405242" y="654177"/>
                  <a:pt x="1404518" y="658520"/>
                  <a:pt x="1404518" y="663092"/>
                </a:cubicBezTo>
                <a:cubicBezTo>
                  <a:pt x="1404518" y="667664"/>
                  <a:pt x="1405242" y="672008"/>
                  <a:pt x="1406690" y="676123"/>
                </a:cubicBezTo>
                <a:cubicBezTo>
                  <a:pt x="1408137" y="680237"/>
                  <a:pt x="1410233" y="683819"/>
                  <a:pt x="1412976" y="686867"/>
                </a:cubicBezTo>
                <a:cubicBezTo>
                  <a:pt x="1415719" y="689915"/>
                  <a:pt x="1418996" y="692353"/>
                  <a:pt x="1422806" y="694182"/>
                </a:cubicBezTo>
                <a:cubicBezTo>
                  <a:pt x="1426616" y="696011"/>
                  <a:pt x="1430883" y="696925"/>
                  <a:pt x="1435608" y="696925"/>
                </a:cubicBezTo>
                <a:cubicBezTo>
                  <a:pt x="1440332" y="696925"/>
                  <a:pt x="1444637" y="696011"/>
                  <a:pt x="1448523" y="694182"/>
                </a:cubicBezTo>
                <a:cubicBezTo>
                  <a:pt x="1452410" y="692353"/>
                  <a:pt x="1455724" y="689915"/>
                  <a:pt x="1458468" y="686867"/>
                </a:cubicBezTo>
                <a:cubicBezTo>
                  <a:pt x="1461211" y="683819"/>
                  <a:pt x="1463344" y="680237"/>
                  <a:pt x="1464868" y="676123"/>
                </a:cubicBezTo>
                <a:cubicBezTo>
                  <a:pt x="1466392" y="672008"/>
                  <a:pt x="1467154" y="667664"/>
                  <a:pt x="1467154" y="663092"/>
                </a:cubicBezTo>
                <a:cubicBezTo>
                  <a:pt x="1467154" y="658520"/>
                  <a:pt x="1466392" y="654177"/>
                  <a:pt x="1464868" y="650062"/>
                </a:cubicBezTo>
                <a:cubicBezTo>
                  <a:pt x="1463344" y="645947"/>
                  <a:pt x="1461211" y="642366"/>
                  <a:pt x="1458468" y="639318"/>
                </a:cubicBezTo>
                <a:cubicBezTo>
                  <a:pt x="1455724" y="636270"/>
                  <a:pt x="1452410" y="633832"/>
                  <a:pt x="1448523" y="632003"/>
                </a:cubicBezTo>
                <a:cubicBezTo>
                  <a:pt x="1444637" y="630174"/>
                  <a:pt x="1440332" y="629260"/>
                  <a:pt x="1435608" y="629260"/>
                </a:cubicBezTo>
                <a:close/>
                <a:moveTo>
                  <a:pt x="1111758" y="629260"/>
                </a:moveTo>
                <a:cubicBezTo>
                  <a:pt x="1107033" y="629260"/>
                  <a:pt x="1102766" y="630174"/>
                  <a:pt x="1098956" y="632003"/>
                </a:cubicBezTo>
                <a:cubicBezTo>
                  <a:pt x="1095146" y="633832"/>
                  <a:pt x="1091869" y="636270"/>
                  <a:pt x="1089126" y="639318"/>
                </a:cubicBezTo>
                <a:cubicBezTo>
                  <a:pt x="1086383" y="642366"/>
                  <a:pt x="1084287" y="645947"/>
                  <a:pt x="1082840" y="650062"/>
                </a:cubicBezTo>
                <a:cubicBezTo>
                  <a:pt x="1081392" y="654177"/>
                  <a:pt x="1080668" y="658520"/>
                  <a:pt x="1080668" y="663092"/>
                </a:cubicBezTo>
                <a:cubicBezTo>
                  <a:pt x="1080668" y="667664"/>
                  <a:pt x="1081392" y="672008"/>
                  <a:pt x="1082840" y="676123"/>
                </a:cubicBezTo>
                <a:cubicBezTo>
                  <a:pt x="1084287" y="680237"/>
                  <a:pt x="1086383" y="683819"/>
                  <a:pt x="1089126" y="686867"/>
                </a:cubicBezTo>
                <a:cubicBezTo>
                  <a:pt x="1091869" y="689915"/>
                  <a:pt x="1095146" y="692353"/>
                  <a:pt x="1098956" y="694182"/>
                </a:cubicBezTo>
                <a:cubicBezTo>
                  <a:pt x="1102766" y="696011"/>
                  <a:pt x="1107033" y="696925"/>
                  <a:pt x="1111758" y="696925"/>
                </a:cubicBezTo>
                <a:cubicBezTo>
                  <a:pt x="1116482" y="696925"/>
                  <a:pt x="1120787" y="696011"/>
                  <a:pt x="1124673" y="694182"/>
                </a:cubicBezTo>
                <a:cubicBezTo>
                  <a:pt x="1128560" y="692353"/>
                  <a:pt x="1131874" y="689915"/>
                  <a:pt x="1134617" y="686867"/>
                </a:cubicBezTo>
                <a:cubicBezTo>
                  <a:pt x="1137361" y="683819"/>
                  <a:pt x="1139494" y="680237"/>
                  <a:pt x="1141018" y="676123"/>
                </a:cubicBezTo>
                <a:cubicBezTo>
                  <a:pt x="1142542" y="672008"/>
                  <a:pt x="1143304" y="667664"/>
                  <a:pt x="1143304" y="663092"/>
                </a:cubicBezTo>
                <a:cubicBezTo>
                  <a:pt x="1143304" y="658520"/>
                  <a:pt x="1142542" y="654177"/>
                  <a:pt x="1141018" y="650062"/>
                </a:cubicBezTo>
                <a:cubicBezTo>
                  <a:pt x="1139494" y="645947"/>
                  <a:pt x="1137361" y="642366"/>
                  <a:pt x="1134617" y="639318"/>
                </a:cubicBezTo>
                <a:cubicBezTo>
                  <a:pt x="1131874" y="636270"/>
                  <a:pt x="1128560" y="633832"/>
                  <a:pt x="1124673" y="632003"/>
                </a:cubicBezTo>
                <a:cubicBezTo>
                  <a:pt x="1120787" y="630174"/>
                  <a:pt x="1116482" y="629260"/>
                  <a:pt x="1111758" y="629260"/>
                </a:cubicBezTo>
                <a:close/>
                <a:moveTo>
                  <a:pt x="2451125" y="625831"/>
                </a:moveTo>
                <a:cubicBezTo>
                  <a:pt x="2443352" y="625831"/>
                  <a:pt x="2436876" y="628040"/>
                  <a:pt x="2431694" y="632460"/>
                </a:cubicBezTo>
                <a:cubicBezTo>
                  <a:pt x="2426512" y="636880"/>
                  <a:pt x="2423921" y="643433"/>
                  <a:pt x="2423921" y="652120"/>
                </a:cubicBezTo>
                <a:lnTo>
                  <a:pt x="2476957" y="652120"/>
                </a:lnTo>
                <a:cubicBezTo>
                  <a:pt x="2476957" y="643890"/>
                  <a:pt x="2474556" y="637451"/>
                  <a:pt x="2469756" y="632803"/>
                </a:cubicBezTo>
                <a:cubicBezTo>
                  <a:pt x="2464955" y="628155"/>
                  <a:pt x="2458745" y="625831"/>
                  <a:pt x="2451125" y="625831"/>
                </a:cubicBezTo>
                <a:close/>
                <a:moveTo>
                  <a:pt x="2251100" y="625831"/>
                </a:moveTo>
                <a:cubicBezTo>
                  <a:pt x="2243327" y="625831"/>
                  <a:pt x="2236850" y="628040"/>
                  <a:pt x="2231669" y="632460"/>
                </a:cubicBezTo>
                <a:cubicBezTo>
                  <a:pt x="2226487" y="636880"/>
                  <a:pt x="2223896" y="643433"/>
                  <a:pt x="2223896" y="652120"/>
                </a:cubicBezTo>
                <a:lnTo>
                  <a:pt x="2276932" y="652120"/>
                </a:lnTo>
                <a:cubicBezTo>
                  <a:pt x="2276932" y="643890"/>
                  <a:pt x="2274531" y="637451"/>
                  <a:pt x="2269731" y="632803"/>
                </a:cubicBezTo>
                <a:cubicBezTo>
                  <a:pt x="2264930" y="628155"/>
                  <a:pt x="2258720" y="625831"/>
                  <a:pt x="2251100" y="625831"/>
                </a:cubicBezTo>
                <a:close/>
                <a:moveTo>
                  <a:pt x="2070125" y="625831"/>
                </a:moveTo>
                <a:cubicBezTo>
                  <a:pt x="2062352" y="625831"/>
                  <a:pt x="2055875" y="628040"/>
                  <a:pt x="2050694" y="632460"/>
                </a:cubicBezTo>
                <a:cubicBezTo>
                  <a:pt x="2045512" y="636880"/>
                  <a:pt x="2042921" y="643433"/>
                  <a:pt x="2042921" y="652120"/>
                </a:cubicBezTo>
                <a:lnTo>
                  <a:pt x="2095957" y="652120"/>
                </a:lnTo>
                <a:cubicBezTo>
                  <a:pt x="2095957" y="643890"/>
                  <a:pt x="2093556" y="637451"/>
                  <a:pt x="2088756" y="632803"/>
                </a:cubicBezTo>
                <a:cubicBezTo>
                  <a:pt x="2083955" y="628155"/>
                  <a:pt x="2077745" y="625831"/>
                  <a:pt x="2070125" y="625831"/>
                </a:cubicBezTo>
                <a:close/>
                <a:moveTo>
                  <a:pt x="1755800" y="625831"/>
                </a:moveTo>
                <a:cubicBezTo>
                  <a:pt x="1748028" y="625831"/>
                  <a:pt x="1741551" y="628040"/>
                  <a:pt x="1736369" y="632460"/>
                </a:cubicBezTo>
                <a:cubicBezTo>
                  <a:pt x="1731187" y="636880"/>
                  <a:pt x="1728596" y="643433"/>
                  <a:pt x="1728596" y="652120"/>
                </a:cubicBezTo>
                <a:lnTo>
                  <a:pt x="1781632" y="652120"/>
                </a:lnTo>
                <a:cubicBezTo>
                  <a:pt x="1781632" y="643890"/>
                  <a:pt x="1779231" y="637451"/>
                  <a:pt x="1774431" y="632803"/>
                </a:cubicBezTo>
                <a:cubicBezTo>
                  <a:pt x="1769630" y="628155"/>
                  <a:pt x="1763420" y="625831"/>
                  <a:pt x="1755800" y="625831"/>
                </a:cubicBezTo>
                <a:close/>
                <a:moveTo>
                  <a:pt x="1195273" y="609829"/>
                </a:moveTo>
                <a:lnTo>
                  <a:pt x="1220190" y="609829"/>
                </a:lnTo>
                <a:lnTo>
                  <a:pt x="1220190" y="664921"/>
                </a:lnTo>
                <a:cubicBezTo>
                  <a:pt x="1220190" y="669493"/>
                  <a:pt x="1220571" y="673760"/>
                  <a:pt x="1221333" y="677723"/>
                </a:cubicBezTo>
                <a:cubicBezTo>
                  <a:pt x="1222095" y="681685"/>
                  <a:pt x="1223352" y="685076"/>
                  <a:pt x="1225105" y="687895"/>
                </a:cubicBezTo>
                <a:cubicBezTo>
                  <a:pt x="1226858" y="690715"/>
                  <a:pt x="1229220" y="692963"/>
                  <a:pt x="1232192" y="694639"/>
                </a:cubicBezTo>
                <a:cubicBezTo>
                  <a:pt x="1235163" y="696316"/>
                  <a:pt x="1238859" y="697154"/>
                  <a:pt x="1243279" y="697154"/>
                </a:cubicBezTo>
                <a:cubicBezTo>
                  <a:pt x="1251966" y="697154"/>
                  <a:pt x="1258404" y="694068"/>
                  <a:pt x="1262595" y="687895"/>
                </a:cubicBezTo>
                <a:cubicBezTo>
                  <a:pt x="1266786" y="681723"/>
                  <a:pt x="1268882" y="674065"/>
                  <a:pt x="1268882" y="664921"/>
                </a:cubicBezTo>
                <a:lnTo>
                  <a:pt x="1268882" y="609829"/>
                </a:lnTo>
                <a:lnTo>
                  <a:pt x="1293799" y="609829"/>
                </a:lnTo>
                <a:lnTo>
                  <a:pt x="1293799" y="716356"/>
                </a:lnTo>
                <a:lnTo>
                  <a:pt x="1268882" y="716356"/>
                </a:lnTo>
                <a:lnTo>
                  <a:pt x="1268882" y="701497"/>
                </a:lnTo>
                <a:cubicBezTo>
                  <a:pt x="1265529" y="707288"/>
                  <a:pt x="1260881" y="711670"/>
                  <a:pt x="1254937" y="714642"/>
                </a:cubicBezTo>
                <a:cubicBezTo>
                  <a:pt x="1248994" y="717613"/>
                  <a:pt x="1242060" y="719099"/>
                  <a:pt x="1234135" y="719099"/>
                </a:cubicBezTo>
                <a:cubicBezTo>
                  <a:pt x="1226362" y="719099"/>
                  <a:pt x="1219847" y="717804"/>
                  <a:pt x="1214589" y="715213"/>
                </a:cubicBezTo>
                <a:cubicBezTo>
                  <a:pt x="1209332" y="712622"/>
                  <a:pt x="1205179" y="709117"/>
                  <a:pt x="1202131" y="704698"/>
                </a:cubicBezTo>
                <a:cubicBezTo>
                  <a:pt x="1199540" y="700735"/>
                  <a:pt x="1197749" y="696316"/>
                  <a:pt x="1196759" y="691439"/>
                </a:cubicBezTo>
                <a:cubicBezTo>
                  <a:pt x="1195768" y="686562"/>
                  <a:pt x="1195273" y="680466"/>
                  <a:pt x="1195273" y="673151"/>
                </a:cubicBezTo>
                <a:close/>
                <a:moveTo>
                  <a:pt x="2451811" y="607085"/>
                </a:moveTo>
                <a:cubicBezTo>
                  <a:pt x="2458669" y="607085"/>
                  <a:pt x="2465108" y="608305"/>
                  <a:pt x="2471127" y="610743"/>
                </a:cubicBezTo>
                <a:cubicBezTo>
                  <a:pt x="2477147" y="613181"/>
                  <a:pt x="2482405" y="616572"/>
                  <a:pt x="2486901" y="620916"/>
                </a:cubicBezTo>
                <a:cubicBezTo>
                  <a:pt x="2491397" y="625259"/>
                  <a:pt x="2494902" y="630326"/>
                  <a:pt x="2497416" y="636118"/>
                </a:cubicBezTo>
                <a:cubicBezTo>
                  <a:pt x="2499931" y="641909"/>
                  <a:pt x="2501188" y="648233"/>
                  <a:pt x="2501188" y="655091"/>
                </a:cubicBezTo>
                <a:cubicBezTo>
                  <a:pt x="2501188" y="656920"/>
                  <a:pt x="2501150" y="659092"/>
                  <a:pt x="2501074" y="661606"/>
                </a:cubicBezTo>
                <a:cubicBezTo>
                  <a:pt x="2500998" y="664121"/>
                  <a:pt x="2500655" y="667131"/>
                  <a:pt x="2500045" y="670636"/>
                </a:cubicBezTo>
                <a:lnTo>
                  <a:pt x="2423921" y="670636"/>
                </a:lnTo>
                <a:cubicBezTo>
                  <a:pt x="2424226" y="674446"/>
                  <a:pt x="2424912" y="678028"/>
                  <a:pt x="2425979" y="681380"/>
                </a:cubicBezTo>
                <a:cubicBezTo>
                  <a:pt x="2427046" y="684733"/>
                  <a:pt x="2428684" y="687667"/>
                  <a:pt x="2430894" y="690181"/>
                </a:cubicBezTo>
                <a:cubicBezTo>
                  <a:pt x="2433104" y="692696"/>
                  <a:pt x="2435961" y="694677"/>
                  <a:pt x="2439466" y="696125"/>
                </a:cubicBezTo>
                <a:cubicBezTo>
                  <a:pt x="2442971" y="697573"/>
                  <a:pt x="2447315" y="698297"/>
                  <a:pt x="2452496" y="698297"/>
                </a:cubicBezTo>
                <a:cubicBezTo>
                  <a:pt x="2459659" y="698297"/>
                  <a:pt x="2464841" y="696925"/>
                  <a:pt x="2468041" y="694182"/>
                </a:cubicBezTo>
                <a:cubicBezTo>
                  <a:pt x="2471241" y="691439"/>
                  <a:pt x="2473604" y="688162"/>
                  <a:pt x="2475128" y="684352"/>
                </a:cubicBezTo>
                <a:lnTo>
                  <a:pt x="2500274" y="684352"/>
                </a:lnTo>
                <a:cubicBezTo>
                  <a:pt x="2499512" y="688924"/>
                  <a:pt x="2497874" y="693306"/>
                  <a:pt x="2495359" y="697497"/>
                </a:cubicBezTo>
                <a:cubicBezTo>
                  <a:pt x="2492844" y="701688"/>
                  <a:pt x="2489530" y="705383"/>
                  <a:pt x="2485415" y="708584"/>
                </a:cubicBezTo>
                <a:cubicBezTo>
                  <a:pt x="2481300" y="711784"/>
                  <a:pt x="2476499" y="714337"/>
                  <a:pt x="2471013" y="716242"/>
                </a:cubicBezTo>
                <a:cubicBezTo>
                  <a:pt x="2465527" y="718147"/>
                  <a:pt x="2459354" y="719099"/>
                  <a:pt x="2452496" y="719099"/>
                </a:cubicBezTo>
                <a:cubicBezTo>
                  <a:pt x="2443505" y="719099"/>
                  <a:pt x="2435694" y="717652"/>
                  <a:pt x="2429065" y="714756"/>
                </a:cubicBezTo>
                <a:cubicBezTo>
                  <a:pt x="2422435" y="711860"/>
                  <a:pt x="2416911" y="707898"/>
                  <a:pt x="2412491" y="702869"/>
                </a:cubicBezTo>
                <a:cubicBezTo>
                  <a:pt x="2408072" y="697840"/>
                  <a:pt x="2404757" y="691896"/>
                  <a:pt x="2402547" y="685038"/>
                </a:cubicBezTo>
                <a:cubicBezTo>
                  <a:pt x="2400338" y="678180"/>
                  <a:pt x="2399232" y="670865"/>
                  <a:pt x="2399232" y="663092"/>
                </a:cubicBezTo>
                <a:cubicBezTo>
                  <a:pt x="2399232" y="655168"/>
                  <a:pt x="2400414" y="647776"/>
                  <a:pt x="2402776" y="640918"/>
                </a:cubicBezTo>
                <a:cubicBezTo>
                  <a:pt x="2405138" y="634060"/>
                  <a:pt x="2408529" y="628117"/>
                  <a:pt x="2412949" y="623087"/>
                </a:cubicBezTo>
                <a:cubicBezTo>
                  <a:pt x="2417368" y="618058"/>
                  <a:pt x="2422855" y="614134"/>
                  <a:pt x="2429408" y="611314"/>
                </a:cubicBezTo>
                <a:cubicBezTo>
                  <a:pt x="2435961" y="608495"/>
                  <a:pt x="2443429" y="607085"/>
                  <a:pt x="2451811" y="607085"/>
                </a:cubicBezTo>
                <a:close/>
                <a:moveTo>
                  <a:pt x="2251786" y="607085"/>
                </a:moveTo>
                <a:cubicBezTo>
                  <a:pt x="2258644" y="607085"/>
                  <a:pt x="2265083" y="608305"/>
                  <a:pt x="2271102" y="610743"/>
                </a:cubicBezTo>
                <a:cubicBezTo>
                  <a:pt x="2277122" y="613181"/>
                  <a:pt x="2282380" y="616572"/>
                  <a:pt x="2286876" y="620916"/>
                </a:cubicBezTo>
                <a:cubicBezTo>
                  <a:pt x="2291372" y="625259"/>
                  <a:pt x="2294877" y="630326"/>
                  <a:pt x="2297391" y="636118"/>
                </a:cubicBezTo>
                <a:cubicBezTo>
                  <a:pt x="2299906" y="641909"/>
                  <a:pt x="2301163" y="648233"/>
                  <a:pt x="2301163" y="655091"/>
                </a:cubicBezTo>
                <a:cubicBezTo>
                  <a:pt x="2301163" y="656920"/>
                  <a:pt x="2301125" y="659092"/>
                  <a:pt x="2301049" y="661606"/>
                </a:cubicBezTo>
                <a:cubicBezTo>
                  <a:pt x="2300973" y="664121"/>
                  <a:pt x="2300630" y="667131"/>
                  <a:pt x="2300020" y="670636"/>
                </a:cubicBezTo>
                <a:lnTo>
                  <a:pt x="2223896" y="670636"/>
                </a:lnTo>
                <a:cubicBezTo>
                  <a:pt x="2224201" y="674446"/>
                  <a:pt x="2224887" y="678028"/>
                  <a:pt x="2225954" y="681380"/>
                </a:cubicBezTo>
                <a:cubicBezTo>
                  <a:pt x="2227021" y="684733"/>
                  <a:pt x="2228659" y="687667"/>
                  <a:pt x="2230869" y="690181"/>
                </a:cubicBezTo>
                <a:cubicBezTo>
                  <a:pt x="2233079" y="692696"/>
                  <a:pt x="2235936" y="694677"/>
                  <a:pt x="2239441" y="696125"/>
                </a:cubicBezTo>
                <a:cubicBezTo>
                  <a:pt x="2242946" y="697573"/>
                  <a:pt x="2247290" y="698297"/>
                  <a:pt x="2252471" y="698297"/>
                </a:cubicBezTo>
                <a:cubicBezTo>
                  <a:pt x="2259634" y="698297"/>
                  <a:pt x="2264816" y="696925"/>
                  <a:pt x="2268016" y="694182"/>
                </a:cubicBezTo>
                <a:cubicBezTo>
                  <a:pt x="2271216" y="691439"/>
                  <a:pt x="2273579" y="688162"/>
                  <a:pt x="2275103" y="684352"/>
                </a:cubicBezTo>
                <a:lnTo>
                  <a:pt x="2300249" y="684352"/>
                </a:lnTo>
                <a:cubicBezTo>
                  <a:pt x="2299487" y="688924"/>
                  <a:pt x="2297849" y="693306"/>
                  <a:pt x="2295334" y="697497"/>
                </a:cubicBezTo>
                <a:cubicBezTo>
                  <a:pt x="2292819" y="701688"/>
                  <a:pt x="2289505" y="705383"/>
                  <a:pt x="2285390" y="708584"/>
                </a:cubicBezTo>
                <a:cubicBezTo>
                  <a:pt x="2281275" y="711784"/>
                  <a:pt x="2276474" y="714337"/>
                  <a:pt x="2270988" y="716242"/>
                </a:cubicBezTo>
                <a:cubicBezTo>
                  <a:pt x="2265502" y="718147"/>
                  <a:pt x="2259329" y="719099"/>
                  <a:pt x="2252471" y="719099"/>
                </a:cubicBezTo>
                <a:cubicBezTo>
                  <a:pt x="2243480" y="719099"/>
                  <a:pt x="2235669" y="717652"/>
                  <a:pt x="2229040" y="714756"/>
                </a:cubicBezTo>
                <a:cubicBezTo>
                  <a:pt x="2222410" y="711860"/>
                  <a:pt x="2216886" y="707898"/>
                  <a:pt x="2212466" y="702869"/>
                </a:cubicBezTo>
                <a:cubicBezTo>
                  <a:pt x="2208047" y="697840"/>
                  <a:pt x="2204732" y="691896"/>
                  <a:pt x="2202522" y="685038"/>
                </a:cubicBezTo>
                <a:cubicBezTo>
                  <a:pt x="2200313" y="678180"/>
                  <a:pt x="2199207" y="670865"/>
                  <a:pt x="2199207" y="663092"/>
                </a:cubicBezTo>
                <a:cubicBezTo>
                  <a:pt x="2199207" y="655168"/>
                  <a:pt x="2200389" y="647776"/>
                  <a:pt x="2202751" y="640918"/>
                </a:cubicBezTo>
                <a:cubicBezTo>
                  <a:pt x="2205113" y="634060"/>
                  <a:pt x="2208504" y="628117"/>
                  <a:pt x="2212924" y="623087"/>
                </a:cubicBezTo>
                <a:cubicBezTo>
                  <a:pt x="2217343" y="618058"/>
                  <a:pt x="2222830" y="614134"/>
                  <a:pt x="2229383" y="611314"/>
                </a:cubicBezTo>
                <a:cubicBezTo>
                  <a:pt x="2235936" y="608495"/>
                  <a:pt x="2243404" y="607085"/>
                  <a:pt x="2251786" y="607085"/>
                </a:cubicBezTo>
                <a:close/>
                <a:moveTo>
                  <a:pt x="2070811" y="607085"/>
                </a:moveTo>
                <a:cubicBezTo>
                  <a:pt x="2077669" y="607085"/>
                  <a:pt x="2084107" y="608305"/>
                  <a:pt x="2090127" y="610743"/>
                </a:cubicBezTo>
                <a:cubicBezTo>
                  <a:pt x="2096147" y="613181"/>
                  <a:pt x="2101405" y="616572"/>
                  <a:pt x="2105901" y="620916"/>
                </a:cubicBezTo>
                <a:cubicBezTo>
                  <a:pt x="2110396" y="625259"/>
                  <a:pt x="2113902" y="630326"/>
                  <a:pt x="2116416" y="636118"/>
                </a:cubicBezTo>
                <a:cubicBezTo>
                  <a:pt x="2118931" y="641909"/>
                  <a:pt x="2120188" y="648233"/>
                  <a:pt x="2120188" y="655091"/>
                </a:cubicBezTo>
                <a:cubicBezTo>
                  <a:pt x="2120188" y="656920"/>
                  <a:pt x="2120150" y="659092"/>
                  <a:pt x="2120074" y="661606"/>
                </a:cubicBezTo>
                <a:cubicBezTo>
                  <a:pt x="2119998" y="664121"/>
                  <a:pt x="2119655" y="667131"/>
                  <a:pt x="2119045" y="670636"/>
                </a:cubicBezTo>
                <a:lnTo>
                  <a:pt x="2042921" y="670636"/>
                </a:lnTo>
                <a:cubicBezTo>
                  <a:pt x="2043226" y="674446"/>
                  <a:pt x="2043912" y="678028"/>
                  <a:pt x="2044979" y="681380"/>
                </a:cubicBezTo>
                <a:cubicBezTo>
                  <a:pt x="2046045" y="684733"/>
                  <a:pt x="2047684" y="687667"/>
                  <a:pt x="2049894" y="690181"/>
                </a:cubicBezTo>
                <a:cubicBezTo>
                  <a:pt x="2052103" y="692696"/>
                  <a:pt x="2054961" y="694677"/>
                  <a:pt x="2058466" y="696125"/>
                </a:cubicBezTo>
                <a:cubicBezTo>
                  <a:pt x="2061971" y="697573"/>
                  <a:pt x="2066315" y="698297"/>
                  <a:pt x="2071496" y="698297"/>
                </a:cubicBezTo>
                <a:cubicBezTo>
                  <a:pt x="2078659" y="698297"/>
                  <a:pt x="2083841" y="696925"/>
                  <a:pt x="2087041" y="694182"/>
                </a:cubicBezTo>
                <a:cubicBezTo>
                  <a:pt x="2090242" y="691439"/>
                  <a:pt x="2092604" y="688162"/>
                  <a:pt x="2094128" y="684352"/>
                </a:cubicBezTo>
                <a:lnTo>
                  <a:pt x="2119274" y="684352"/>
                </a:lnTo>
                <a:cubicBezTo>
                  <a:pt x="2118512" y="688924"/>
                  <a:pt x="2116873" y="693306"/>
                  <a:pt x="2114359" y="697497"/>
                </a:cubicBezTo>
                <a:cubicBezTo>
                  <a:pt x="2111844" y="701688"/>
                  <a:pt x="2108530" y="705383"/>
                  <a:pt x="2104415" y="708584"/>
                </a:cubicBezTo>
                <a:cubicBezTo>
                  <a:pt x="2100300" y="711784"/>
                  <a:pt x="2095499" y="714337"/>
                  <a:pt x="2090013" y="716242"/>
                </a:cubicBezTo>
                <a:cubicBezTo>
                  <a:pt x="2084527" y="718147"/>
                  <a:pt x="2078354" y="719099"/>
                  <a:pt x="2071496" y="719099"/>
                </a:cubicBezTo>
                <a:cubicBezTo>
                  <a:pt x="2062505" y="719099"/>
                  <a:pt x="2054694" y="717652"/>
                  <a:pt x="2048065" y="714756"/>
                </a:cubicBezTo>
                <a:cubicBezTo>
                  <a:pt x="2041435" y="711860"/>
                  <a:pt x="2035911" y="707898"/>
                  <a:pt x="2031491" y="702869"/>
                </a:cubicBezTo>
                <a:cubicBezTo>
                  <a:pt x="2027072" y="697840"/>
                  <a:pt x="2023757" y="691896"/>
                  <a:pt x="2021547" y="685038"/>
                </a:cubicBezTo>
                <a:cubicBezTo>
                  <a:pt x="2019338" y="678180"/>
                  <a:pt x="2018233" y="670865"/>
                  <a:pt x="2018233" y="663092"/>
                </a:cubicBezTo>
                <a:cubicBezTo>
                  <a:pt x="2018233" y="655168"/>
                  <a:pt x="2019414" y="647776"/>
                  <a:pt x="2021776" y="640918"/>
                </a:cubicBezTo>
                <a:cubicBezTo>
                  <a:pt x="2024138" y="634060"/>
                  <a:pt x="2027529" y="628117"/>
                  <a:pt x="2031949" y="623087"/>
                </a:cubicBezTo>
                <a:cubicBezTo>
                  <a:pt x="2036368" y="618058"/>
                  <a:pt x="2041855" y="614134"/>
                  <a:pt x="2048408" y="611314"/>
                </a:cubicBezTo>
                <a:cubicBezTo>
                  <a:pt x="2054961" y="608495"/>
                  <a:pt x="2062429" y="607085"/>
                  <a:pt x="2070811" y="607085"/>
                </a:cubicBezTo>
                <a:close/>
                <a:moveTo>
                  <a:pt x="1756486" y="607085"/>
                </a:moveTo>
                <a:cubicBezTo>
                  <a:pt x="1763344" y="607085"/>
                  <a:pt x="1769783" y="608305"/>
                  <a:pt x="1775802" y="610743"/>
                </a:cubicBezTo>
                <a:cubicBezTo>
                  <a:pt x="1781822" y="613181"/>
                  <a:pt x="1787080" y="616572"/>
                  <a:pt x="1791576" y="620916"/>
                </a:cubicBezTo>
                <a:cubicBezTo>
                  <a:pt x="1796072" y="625259"/>
                  <a:pt x="1799577" y="630326"/>
                  <a:pt x="1802091" y="636118"/>
                </a:cubicBezTo>
                <a:cubicBezTo>
                  <a:pt x="1804606" y="641909"/>
                  <a:pt x="1805863" y="648233"/>
                  <a:pt x="1805863" y="655091"/>
                </a:cubicBezTo>
                <a:cubicBezTo>
                  <a:pt x="1805863" y="656920"/>
                  <a:pt x="1805825" y="659092"/>
                  <a:pt x="1805749" y="661606"/>
                </a:cubicBezTo>
                <a:cubicBezTo>
                  <a:pt x="1805673" y="664121"/>
                  <a:pt x="1805330" y="667131"/>
                  <a:pt x="1804720" y="670636"/>
                </a:cubicBezTo>
                <a:lnTo>
                  <a:pt x="1728596" y="670636"/>
                </a:lnTo>
                <a:cubicBezTo>
                  <a:pt x="1728901" y="674446"/>
                  <a:pt x="1729587" y="678028"/>
                  <a:pt x="1730654" y="681380"/>
                </a:cubicBezTo>
                <a:cubicBezTo>
                  <a:pt x="1731721" y="684733"/>
                  <a:pt x="1733359" y="687667"/>
                  <a:pt x="1735569" y="690181"/>
                </a:cubicBezTo>
                <a:cubicBezTo>
                  <a:pt x="1737779" y="692696"/>
                  <a:pt x="1740636" y="694677"/>
                  <a:pt x="1744141" y="696125"/>
                </a:cubicBezTo>
                <a:cubicBezTo>
                  <a:pt x="1747646" y="697573"/>
                  <a:pt x="1751990" y="698297"/>
                  <a:pt x="1757171" y="698297"/>
                </a:cubicBezTo>
                <a:cubicBezTo>
                  <a:pt x="1764334" y="698297"/>
                  <a:pt x="1769516" y="696925"/>
                  <a:pt x="1772716" y="694182"/>
                </a:cubicBezTo>
                <a:cubicBezTo>
                  <a:pt x="1775917" y="691439"/>
                  <a:pt x="1778279" y="688162"/>
                  <a:pt x="1779803" y="684352"/>
                </a:cubicBezTo>
                <a:lnTo>
                  <a:pt x="1804949" y="684352"/>
                </a:lnTo>
                <a:cubicBezTo>
                  <a:pt x="1804187" y="688924"/>
                  <a:pt x="1802549" y="693306"/>
                  <a:pt x="1800034" y="697497"/>
                </a:cubicBezTo>
                <a:cubicBezTo>
                  <a:pt x="1797519" y="701688"/>
                  <a:pt x="1794205" y="705383"/>
                  <a:pt x="1790090" y="708584"/>
                </a:cubicBezTo>
                <a:cubicBezTo>
                  <a:pt x="1785975" y="711784"/>
                  <a:pt x="1781174" y="714337"/>
                  <a:pt x="1775688" y="716242"/>
                </a:cubicBezTo>
                <a:cubicBezTo>
                  <a:pt x="1770202" y="718147"/>
                  <a:pt x="1764029" y="719099"/>
                  <a:pt x="1757171" y="719099"/>
                </a:cubicBezTo>
                <a:cubicBezTo>
                  <a:pt x="1748180" y="719099"/>
                  <a:pt x="1740369" y="717652"/>
                  <a:pt x="1733740" y="714756"/>
                </a:cubicBezTo>
                <a:cubicBezTo>
                  <a:pt x="1727111" y="711860"/>
                  <a:pt x="1721586" y="707898"/>
                  <a:pt x="1717166" y="702869"/>
                </a:cubicBezTo>
                <a:cubicBezTo>
                  <a:pt x="1712747" y="697840"/>
                  <a:pt x="1709432" y="691896"/>
                  <a:pt x="1707222" y="685038"/>
                </a:cubicBezTo>
                <a:cubicBezTo>
                  <a:pt x="1705013" y="678180"/>
                  <a:pt x="1703908" y="670865"/>
                  <a:pt x="1703908" y="663092"/>
                </a:cubicBezTo>
                <a:cubicBezTo>
                  <a:pt x="1703908" y="655168"/>
                  <a:pt x="1705089" y="647776"/>
                  <a:pt x="1707451" y="640918"/>
                </a:cubicBezTo>
                <a:cubicBezTo>
                  <a:pt x="1709813" y="634060"/>
                  <a:pt x="1713204" y="628117"/>
                  <a:pt x="1717624" y="623087"/>
                </a:cubicBezTo>
                <a:cubicBezTo>
                  <a:pt x="1722043" y="618058"/>
                  <a:pt x="1727530" y="614134"/>
                  <a:pt x="1734083" y="611314"/>
                </a:cubicBezTo>
                <a:cubicBezTo>
                  <a:pt x="1740636" y="608495"/>
                  <a:pt x="1748104" y="607085"/>
                  <a:pt x="1756486" y="607085"/>
                </a:cubicBezTo>
                <a:close/>
                <a:moveTo>
                  <a:pt x="1111758" y="607085"/>
                </a:moveTo>
                <a:cubicBezTo>
                  <a:pt x="1120292" y="607085"/>
                  <a:pt x="1128026" y="608571"/>
                  <a:pt x="1134960" y="611543"/>
                </a:cubicBezTo>
                <a:cubicBezTo>
                  <a:pt x="1141895" y="614515"/>
                  <a:pt x="1147838" y="618592"/>
                  <a:pt x="1152791" y="623773"/>
                </a:cubicBezTo>
                <a:cubicBezTo>
                  <a:pt x="1157744" y="628955"/>
                  <a:pt x="1161554" y="634936"/>
                  <a:pt x="1164221" y="641718"/>
                </a:cubicBezTo>
                <a:cubicBezTo>
                  <a:pt x="1166888" y="648500"/>
                  <a:pt x="1168222" y="655625"/>
                  <a:pt x="1168222" y="663092"/>
                </a:cubicBezTo>
                <a:cubicBezTo>
                  <a:pt x="1168222" y="670712"/>
                  <a:pt x="1166888" y="677875"/>
                  <a:pt x="1164221" y="684581"/>
                </a:cubicBezTo>
                <a:cubicBezTo>
                  <a:pt x="1161554" y="691286"/>
                  <a:pt x="1157744" y="697230"/>
                  <a:pt x="1152791" y="702412"/>
                </a:cubicBezTo>
                <a:cubicBezTo>
                  <a:pt x="1147838" y="707593"/>
                  <a:pt x="1141895" y="711670"/>
                  <a:pt x="1134960" y="714642"/>
                </a:cubicBezTo>
                <a:cubicBezTo>
                  <a:pt x="1128026" y="717613"/>
                  <a:pt x="1120292" y="719099"/>
                  <a:pt x="1111758" y="719099"/>
                </a:cubicBezTo>
                <a:cubicBezTo>
                  <a:pt x="1103223" y="719099"/>
                  <a:pt x="1095527" y="717613"/>
                  <a:pt x="1088669" y="714642"/>
                </a:cubicBezTo>
                <a:cubicBezTo>
                  <a:pt x="1081811" y="711670"/>
                  <a:pt x="1075944" y="707593"/>
                  <a:pt x="1071067" y="702412"/>
                </a:cubicBezTo>
                <a:cubicBezTo>
                  <a:pt x="1066190" y="697230"/>
                  <a:pt x="1062418" y="691286"/>
                  <a:pt x="1059751" y="684581"/>
                </a:cubicBezTo>
                <a:cubicBezTo>
                  <a:pt x="1057084" y="677875"/>
                  <a:pt x="1055750" y="670712"/>
                  <a:pt x="1055750" y="663092"/>
                </a:cubicBezTo>
                <a:cubicBezTo>
                  <a:pt x="1055750" y="655625"/>
                  <a:pt x="1057084" y="648500"/>
                  <a:pt x="1059751" y="641718"/>
                </a:cubicBezTo>
                <a:cubicBezTo>
                  <a:pt x="1062418" y="634936"/>
                  <a:pt x="1066190" y="628955"/>
                  <a:pt x="1071067" y="623773"/>
                </a:cubicBezTo>
                <a:cubicBezTo>
                  <a:pt x="1075944" y="618592"/>
                  <a:pt x="1081811" y="614515"/>
                  <a:pt x="1088669" y="611543"/>
                </a:cubicBezTo>
                <a:cubicBezTo>
                  <a:pt x="1095527" y="608571"/>
                  <a:pt x="1103223" y="607085"/>
                  <a:pt x="1111758" y="607085"/>
                </a:cubicBezTo>
                <a:close/>
                <a:moveTo>
                  <a:pt x="860831" y="607085"/>
                </a:moveTo>
                <a:cubicBezTo>
                  <a:pt x="866470" y="607085"/>
                  <a:pt x="871766" y="608000"/>
                  <a:pt x="876719" y="609829"/>
                </a:cubicBezTo>
                <a:cubicBezTo>
                  <a:pt x="881672" y="611657"/>
                  <a:pt x="885977" y="614172"/>
                  <a:pt x="889635" y="617372"/>
                </a:cubicBezTo>
                <a:cubicBezTo>
                  <a:pt x="893292" y="620573"/>
                  <a:pt x="896188" y="624383"/>
                  <a:pt x="898321" y="628802"/>
                </a:cubicBezTo>
                <a:cubicBezTo>
                  <a:pt x="900455" y="633222"/>
                  <a:pt x="901522" y="638023"/>
                  <a:pt x="901522" y="643204"/>
                </a:cubicBezTo>
                <a:lnTo>
                  <a:pt x="877290" y="643204"/>
                </a:lnTo>
                <a:cubicBezTo>
                  <a:pt x="877290" y="638175"/>
                  <a:pt x="875957" y="634174"/>
                  <a:pt x="873290" y="631203"/>
                </a:cubicBezTo>
                <a:cubicBezTo>
                  <a:pt x="870623" y="628231"/>
                  <a:pt x="866241" y="626745"/>
                  <a:pt x="860145" y="626745"/>
                </a:cubicBezTo>
                <a:cubicBezTo>
                  <a:pt x="855878" y="626745"/>
                  <a:pt x="852258" y="627736"/>
                  <a:pt x="849287" y="629717"/>
                </a:cubicBezTo>
                <a:cubicBezTo>
                  <a:pt x="846315" y="631698"/>
                  <a:pt x="844829" y="634594"/>
                  <a:pt x="844829" y="638404"/>
                </a:cubicBezTo>
                <a:cubicBezTo>
                  <a:pt x="844829" y="640690"/>
                  <a:pt x="845439" y="642556"/>
                  <a:pt x="846658" y="644004"/>
                </a:cubicBezTo>
                <a:cubicBezTo>
                  <a:pt x="847877" y="645452"/>
                  <a:pt x="849706" y="646747"/>
                  <a:pt x="852144" y="647890"/>
                </a:cubicBezTo>
                <a:cubicBezTo>
                  <a:pt x="854583" y="649033"/>
                  <a:pt x="857631" y="650253"/>
                  <a:pt x="861288" y="651548"/>
                </a:cubicBezTo>
                <a:cubicBezTo>
                  <a:pt x="864946" y="652843"/>
                  <a:pt x="869213" y="654406"/>
                  <a:pt x="874090" y="656234"/>
                </a:cubicBezTo>
                <a:cubicBezTo>
                  <a:pt x="877747" y="657606"/>
                  <a:pt x="881329" y="659054"/>
                  <a:pt x="884834" y="660578"/>
                </a:cubicBezTo>
                <a:cubicBezTo>
                  <a:pt x="888339" y="662102"/>
                  <a:pt x="891463" y="664007"/>
                  <a:pt x="894207" y="666293"/>
                </a:cubicBezTo>
                <a:cubicBezTo>
                  <a:pt x="896950" y="668579"/>
                  <a:pt x="899121" y="671322"/>
                  <a:pt x="900722" y="674522"/>
                </a:cubicBezTo>
                <a:cubicBezTo>
                  <a:pt x="902322" y="677723"/>
                  <a:pt x="903122" y="681761"/>
                  <a:pt x="903122" y="686638"/>
                </a:cubicBezTo>
                <a:cubicBezTo>
                  <a:pt x="903122" y="692125"/>
                  <a:pt x="902017" y="696925"/>
                  <a:pt x="899807" y="701040"/>
                </a:cubicBezTo>
                <a:cubicBezTo>
                  <a:pt x="897597" y="705155"/>
                  <a:pt x="894549" y="708546"/>
                  <a:pt x="890663" y="711213"/>
                </a:cubicBezTo>
                <a:cubicBezTo>
                  <a:pt x="886777" y="713880"/>
                  <a:pt x="882243" y="715861"/>
                  <a:pt x="877062" y="717156"/>
                </a:cubicBezTo>
                <a:cubicBezTo>
                  <a:pt x="871880" y="718452"/>
                  <a:pt x="866394" y="719099"/>
                  <a:pt x="860602" y="719099"/>
                </a:cubicBezTo>
                <a:cubicBezTo>
                  <a:pt x="854811" y="719099"/>
                  <a:pt x="849325" y="718261"/>
                  <a:pt x="844143" y="716585"/>
                </a:cubicBezTo>
                <a:cubicBezTo>
                  <a:pt x="838962" y="714908"/>
                  <a:pt x="834351" y="712432"/>
                  <a:pt x="830313" y="709155"/>
                </a:cubicBezTo>
                <a:cubicBezTo>
                  <a:pt x="826274" y="705879"/>
                  <a:pt x="823074" y="701840"/>
                  <a:pt x="820712" y="697039"/>
                </a:cubicBezTo>
                <a:cubicBezTo>
                  <a:pt x="818349" y="692239"/>
                  <a:pt x="817168" y="686714"/>
                  <a:pt x="817168" y="680466"/>
                </a:cubicBezTo>
                <a:lnTo>
                  <a:pt x="841400" y="680466"/>
                </a:lnTo>
                <a:cubicBezTo>
                  <a:pt x="841400" y="687476"/>
                  <a:pt x="843343" y="692391"/>
                  <a:pt x="847229" y="695211"/>
                </a:cubicBezTo>
                <a:cubicBezTo>
                  <a:pt x="851115" y="698030"/>
                  <a:pt x="856030" y="699440"/>
                  <a:pt x="861974" y="699440"/>
                </a:cubicBezTo>
                <a:cubicBezTo>
                  <a:pt x="866851" y="699440"/>
                  <a:pt x="870966" y="698525"/>
                  <a:pt x="874318" y="696697"/>
                </a:cubicBezTo>
                <a:cubicBezTo>
                  <a:pt x="877671" y="694868"/>
                  <a:pt x="879348" y="691667"/>
                  <a:pt x="879348" y="687095"/>
                </a:cubicBezTo>
                <a:cubicBezTo>
                  <a:pt x="879348" y="684657"/>
                  <a:pt x="878662" y="682676"/>
                  <a:pt x="877290" y="681152"/>
                </a:cubicBezTo>
                <a:cubicBezTo>
                  <a:pt x="875919" y="679628"/>
                  <a:pt x="873861" y="678218"/>
                  <a:pt x="871118" y="676923"/>
                </a:cubicBezTo>
                <a:cubicBezTo>
                  <a:pt x="868375" y="675627"/>
                  <a:pt x="864946" y="674294"/>
                  <a:pt x="860831" y="672922"/>
                </a:cubicBezTo>
                <a:cubicBezTo>
                  <a:pt x="856716" y="671551"/>
                  <a:pt x="851839" y="669798"/>
                  <a:pt x="846201" y="667664"/>
                </a:cubicBezTo>
                <a:cubicBezTo>
                  <a:pt x="842543" y="666293"/>
                  <a:pt x="839152" y="664807"/>
                  <a:pt x="836028" y="663207"/>
                </a:cubicBezTo>
                <a:cubicBezTo>
                  <a:pt x="832904" y="661606"/>
                  <a:pt x="830199" y="659740"/>
                  <a:pt x="827913" y="657606"/>
                </a:cubicBezTo>
                <a:cubicBezTo>
                  <a:pt x="825627" y="655472"/>
                  <a:pt x="823874" y="652805"/>
                  <a:pt x="822655" y="649605"/>
                </a:cubicBezTo>
                <a:cubicBezTo>
                  <a:pt x="821436" y="646405"/>
                  <a:pt x="820826" y="642518"/>
                  <a:pt x="820826" y="637946"/>
                </a:cubicBezTo>
                <a:cubicBezTo>
                  <a:pt x="820826" y="632917"/>
                  <a:pt x="821893" y="628498"/>
                  <a:pt x="824026" y="624688"/>
                </a:cubicBezTo>
                <a:cubicBezTo>
                  <a:pt x="826160" y="620878"/>
                  <a:pt x="829056" y="617639"/>
                  <a:pt x="832713" y="614972"/>
                </a:cubicBezTo>
                <a:cubicBezTo>
                  <a:pt x="836371" y="612305"/>
                  <a:pt x="840600" y="610324"/>
                  <a:pt x="845400" y="609028"/>
                </a:cubicBezTo>
                <a:cubicBezTo>
                  <a:pt x="850201" y="607733"/>
                  <a:pt x="855345" y="607085"/>
                  <a:pt x="860831" y="607085"/>
                </a:cubicBezTo>
                <a:close/>
                <a:moveTo>
                  <a:pt x="2336520" y="577596"/>
                </a:moveTo>
                <a:lnTo>
                  <a:pt x="2361437" y="577596"/>
                </a:lnTo>
                <a:lnTo>
                  <a:pt x="2361437" y="609829"/>
                </a:lnTo>
                <a:lnTo>
                  <a:pt x="2385898" y="609829"/>
                </a:lnTo>
                <a:lnTo>
                  <a:pt x="2385898" y="630631"/>
                </a:lnTo>
                <a:lnTo>
                  <a:pt x="2361437" y="630631"/>
                </a:lnTo>
                <a:lnTo>
                  <a:pt x="2361437" y="674369"/>
                </a:lnTo>
                <a:cubicBezTo>
                  <a:pt x="2361437" y="678924"/>
                  <a:pt x="2361780" y="682569"/>
                  <a:pt x="2362466" y="685302"/>
                </a:cubicBezTo>
                <a:cubicBezTo>
                  <a:pt x="2363152" y="688036"/>
                  <a:pt x="2364181" y="690124"/>
                  <a:pt x="2365552" y="691566"/>
                </a:cubicBezTo>
                <a:cubicBezTo>
                  <a:pt x="2366924" y="693007"/>
                  <a:pt x="2368562" y="693956"/>
                  <a:pt x="2370467" y="694412"/>
                </a:cubicBezTo>
                <a:cubicBezTo>
                  <a:pt x="2372372" y="694868"/>
                  <a:pt x="2374544" y="695096"/>
                  <a:pt x="2376982" y="695096"/>
                </a:cubicBezTo>
                <a:cubicBezTo>
                  <a:pt x="2378963" y="695096"/>
                  <a:pt x="2381250" y="695096"/>
                  <a:pt x="2383840" y="695096"/>
                </a:cubicBezTo>
                <a:cubicBezTo>
                  <a:pt x="2386431" y="695096"/>
                  <a:pt x="2388336" y="694868"/>
                  <a:pt x="2389555" y="694411"/>
                </a:cubicBezTo>
                <a:lnTo>
                  <a:pt x="2389555" y="716356"/>
                </a:lnTo>
                <a:cubicBezTo>
                  <a:pt x="2387574" y="716661"/>
                  <a:pt x="2384907" y="716966"/>
                  <a:pt x="2381554" y="717271"/>
                </a:cubicBezTo>
                <a:cubicBezTo>
                  <a:pt x="2378202" y="717575"/>
                  <a:pt x="2374696" y="717728"/>
                  <a:pt x="2371039" y="717728"/>
                </a:cubicBezTo>
                <a:cubicBezTo>
                  <a:pt x="2367991" y="717728"/>
                  <a:pt x="2364485" y="717461"/>
                  <a:pt x="2360523" y="716928"/>
                </a:cubicBezTo>
                <a:cubicBezTo>
                  <a:pt x="2356561" y="716394"/>
                  <a:pt x="2352789" y="714908"/>
                  <a:pt x="2349207" y="712470"/>
                </a:cubicBezTo>
                <a:cubicBezTo>
                  <a:pt x="2345626" y="710032"/>
                  <a:pt x="2342616" y="706298"/>
                  <a:pt x="2340178" y="701269"/>
                </a:cubicBezTo>
                <a:cubicBezTo>
                  <a:pt x="2337739" y="696239"/>
                  <a:pt x="2336520" y="689229"/>
                  <a:pt x="2336520" y="680237"/>
                </a:cubicBezTo>
                <a:lnTo>
                  <a:pt x="2336520" y="630631"/>
                </a:lnTo>
                <a:lnTo>
                  <a:pt x="2318461" y="630631"/>
                </a:lnTo>
                <a:lnTo>
                  <a:pt x="2318461" y="609829"/>
                </a:lnTo>
                <a:lnTo>
                  <a:pt x="2336520" y="609829"/>
                </a:lnTo>
                <a:close/>
                <a:moveTo>
                  <a:pt x="2610154" y="556336"/>
                </a:moveTo>
                <a:lnTo>
                  <a:pt x="2635072" y="556336"/>
                </a:lnTo>
                <a:lnTo>
                  <a:pt x="2635072" y="716356"/>
                </a:lnTo>
                <a:lnTo>
                  <a:pt x="2610154" y="716356"/>
                </a:lnTo>
                <a:lnTo>
                  <a:pt x="2610154" y="701954"/>
                </a:lnTo>
                <a:cubicBezTo>
                  <a:pt x="2606802" y="707288"/>
                  <a:pt x="2602039" y="711479"/>
                  <a:pt x="2595867" y="714527"/>
                </a:cubicBezTo>
                <a:cubicBezTo>
                  <a:pt x="2589695" y="717575"/>
                  <a:pt x="2583484" y="719099"/>
                  <a:pt x="2577236" y="719099"/>
                </a:cubicBezTo>
                <a:cubicBezTo>
                  <a:pt x="2569159" y="719099"/>
                  <a:pt x="2561767" y="717613"/>
                  <a:pt x="2555062" y="714642"/>
                </a:cubicBezTo>
                <a:cubicBezTo>
                  <a:pt x="2548356" y="711670"/>
                  <a:pt x="2542603" y="707593"/>
                  <a:pt x="2537803" y="702412"/>
                </a:cubicBezTo>
                <a:cubicBezTo>
                  <a:pt x="2533002" y="697230"/>
                  <a:pt x="2529268" y="691286"/>
                  <a:pt x="2526601" y="684581"/>
                </a:cubicBezTo>
                <a:cubicBezTo>
                  <a:pt x="2523934" y="677875"/>
                  <a:pt x="2522601" y="670712"/>
                  <a:pt x="2522601" y="663092"/>
                </a:cubicBezTo>
                <a:cubicBezTo>
                  <a:pt x="2522601" y="655625"/>
                  <a:pt x="2523934" y="648500"/>
                  <a:pt x="2526601" y="641718"/>
                </a:cubicBezTo>
                <a:cubicBezTo>
                  <a:pt x="2529268" y="634936"/>
                  <a:pt x="2533002" y="628955"/>
                  <a:pt x="2537803" y="623773"/>
                </a:cubicBezTo>
                <a:cubicBezTo>
                  <a:pt x="2542603" y="618592"/>
                  <a:pt x="2548356" y="614515"/>
                  <a:pt x="2555062" y="611543"/>
                </a:cubicBezTo>
                <a:cubicBezTo>
                  <a:pt x="2561767" y="608571"/>
                  <a:pt x="2569159" y="607085"/>
                  <a:pt x="2577236" y="607085"/>
                </a:cubicBezTo>
                <a:cubicBezTo>
                  <a:pt x="2583484" y="607085"/>
                  <a:pt x="2589695" y="608609"/>
                  <a:pt x="2595867" y="611657"/>
                </a:cubicBezTo>
                <a:cubicBezTo>
                  <a:pt x="2602039" y="614705"/>
                  <a:pt x="2606802" y="618896"/>
                  <a:pt x="2610154" y="624230"/>
                </a:cubicBezTo>
                <a:close/>
                <a:moveTo>
                  <a:pt x="2149601" y="556336"/>
                </a:moveTo>
                <a:lnTo>
                  <a:pt x="2174519" y="556336"/>
                </a:lnTo>
                <a:lnTo>
                  <a:pt x="2174519" y="716356"/>
                </a:lnTo>
                <a:lnTo>
                  <a:pt x="2149601" y="716356"/>
                </a:lnTo>
                <a:close/>
                <a:moveTo>
                  <a:pt x="1971979" y="556336"/>
                </a:moveTo>
                <a:lnTo>
                  <a:pt x="1996897" y="556336"/>
                </a:lnTo>
                <a:lnTo>
                  <a:pt x="1996897" y="716356"/>
                </a:lnTo>
                <a:lnTo>
                  <a:pt x="1971979" y="716356"/>
                </a:lnTo>
                <a:lnTo>
                  <a:pt x="1971979" y="701954"/>
                </a:lnTo>
                <a:cubicBezTo>
                  <a:pt x="1968626" y="707288"/>
                  <a:pt x="1963864" y="711479"/>
                  <a:pt x="1957692" y="714527"/>
                </a:cubicBezTo>
                <a:cubicBezTo>
                  <a:pt x="1951519" y="717575"/>
                  <a:pt x="1945309" y="719099"/>
                  <a:pt x="1939061" y="719099"/>
                </a:cubicBezTo>
                <a:cubicBezTo>
                  <a:pt x="1930984" y="719099"/>
                  <a:pt x="1923592" y="717613"/>
                  <a:pt x="1916887" y="714642"/>
                </a:cubicBezTo>
                <a:cubicBezTo>
                  <a:pt x="1910181" y="711670"/>
                  <a:pt x="1904428" y="707593"/>
                  <a:pt x="1899627" y="702412"/>
                </a:cubicBezTo>
                <a:cubicBezTo>
                  <a:pt x="1894827" y="697230"/>
                  <a:pt x="1891093" y="691286"/>
                  <a:pt x="1888426" y="684581"/>
                </a:cubicBezTo>
                <a:cubicBezTo>
                  <a:pt x="1885759" y="677875"/>
                  <a:pt x="1884425" y="670712"/>
                  <a:pt x="1884425" y="663092"/>
                </a:cubicBezTo>
                <a:cubicBezTo>
                  <a:pt x="1884425" y="655625"/>
                  <a:pt x="1885759" y="648500"/>
                  <a:pt x="1888426" y="641718"/>
                </a:cubicBezTo>
                <a:cubicBezTo>
                  <a:pt x="1891093" y="634936"/>
                  <a:pt x="1894827" y="628955"/>
                  <a:pt x="1899627" y="623773"/>
                </a:cubicBezTo>
                <a:cubicBezTo>
                  <a:pt x="1904428" y="618592"/>
                  <a:pt x="1910181" y="614515"/>
                  <a:pt x="1916887" y="611543"/>
                </a:cubicBezTo>
                <a:cubicBezTo>
                  <a:pt x="1923592" y="608571"/>
                  <a:pt x="1930984" y="607085"/>
                  <a:pt x="1939061" y="607085"/>
                </a:cubicBezTo>
                <a:cubicBezTo>
                  <a:pt x="1945309" y="607085"/>
                  <a:pt x="1951519" y="608609"/>
                  <a:pt x="1957692" y="611657"/>
                </a:cubicBezTo>
                <a:cubicBezTo>
                  <a:pt x="1963864" y="614705"/>
                  <a:pt x="1968626" y="618896"/>
                  <a:pt x="1971979" y="624230"/>
                </a:cubicBezTo>
                <a:close/>
                <a:moveTo>
                  <a:pt x="1568577" y="556336"/>
                </a:moveTo>
                <a:lnTo>
                  <a:pt x="1593494" y="556336"/>
                </a:lnTo>
                <a:lnTo>
                  <a:pt x="1593494" y="624230"/>
                </a:lnTo>
                <a:cubicBezTo>
                  <a:pt x="1596847" y="618896"/>
                  <a:pt x="1601609" y="614705"/>
                  <a:pt x="1607781" y="611657"/>
                </a:cubicBezTo>
                <a:cubicBezTo>
                  <a:pt x="1613954" y="608609"/>
                  <a:pt x="1620164" y="607085"/>
                  <a:pt x="1626412" y="607085"/>
                </a:cubicBezTo>
                <a:cubicBezTo>
                  <a:pt x="1634489" y="607085"/>
                  <a:pt x="1641881" y="608571"/>
                  <a:pt x="1648587" y="611543"/>
                </a:cubicBezTo>
                <a:cubicBezTo>
                  <a:pt x="1655292" y="614515"/>
                  <a:pt x="1661045" y="618592"/>
                  <a:pt x="1665846" y="623773"/>
                </a:cubicBezTo>
                <a:cubicBezTo>
                  <a:pt x="1670646" y="628955"/>
                  <a:pt x="1674380" y="634936"/>
                  <a:pt x="1677047" y="641718"/>
                </a:cubicBezTo>
                <a:cubicBezTo>
                  <a:pt x="1679714" y="648500"/>
                  <a:pt x="1681048" y="655625"/>
                  <a:pt x="1681048" y="663092"/>
                </a:cubicBezTo>
                <a:cubicBezTo>
                  <a:pt x="1681048" y="670712"/>
                  <a:pt x="1679714" y="677875"/>
                  <a:pt x="1677047" y="684581"/>
                </a:cubicBezTo>
                <a:cubicBezTo>
                  <a:pt x="1674380" y="691286"/>
                  <a:pt x="1670646" y="697230"/>
                  <a:pt x="1665846" y="702412"/>
                </a:cubicBezTo>
                <a:cubicBezTo>
                  <a:pt x="1661045" y="707593"/>
                  <a:pt x="1655292" y="711670"/>
                  <a:pt x="1648587" y="714642"/>
                </a:cubicBezTo>
                <a:cubicBezTo>
                  <a:pt x="1641881" y="717613"/>
                  <a:pt x="1634489" y="719099"/>
                  <a:pt x="1626412" y="719099"/>
                </a:cubicBezTo>
                <a:cubicBezTo>
                  <a:pt x="1620164" y="719099"/>
                  <a:pt x="1613954" y="717575"/>
                  <a:pt x="1607781" y="714527"/>
                </a:cubicBezTo>
                <a:cubicBezTo>
                  <a:pt x="1601609" y="711479"/>
                  <a:pt x="1596847" y="707288"/>
                  <a:pt x="1593494" y="701954"/>
                </a:cubicBezTo>
                <a:lnTo>
                  <a:pt x="1593494" y="716356"/>
                </a:lnTo>
                <a:lnTo>
                  <a:pt x="1568577" y="716356"/>
                </a:lnTo>
                <a:close/>
                <a:moveTo>
                  <a:pt x="1467154" y="556336"/>
                </a:moveTo>
                <a:lnTo>
                  <a:pt x="1492072" y="556336"/>
                </a:lnTo>
                <a:lnTo>
                  <a:pt x="1492072" y="716356"/>
                </a:lnTo>
                <a:lnTo>
                  <a:pt x="1467154" y="716356"/>
                </a:lnTo>
                <a:lnTo>
                  <a:pt x="1467154" y="701954"/>
                </a:lnTo>
                <a:cubicBezTo>
                  <a:pt x="1463801" y="707288"/>
                  <a:pt x="1459039" y="711479"/>
                  <a:pt x="1452867" y="714527"/>
                </a:cubicBezTo>
                <a:cubicBezTo>
                  <a:pt x="1446695" y="717575"/>
                  <a:pt x="1440484" y="719099"/>
                  <a:pt x="1434236" y="719099"/>
                </a:cubicBezTo>
                <a:cubicBezTo>
                  <a:pt x="1426159" y="719099"/>
                  <a:pt x="1418767" y="717613"/>
                  <a:pt x="1412062" y="714642"/>
                </a:cubicBezTo>
                <a:cubicBezTo>
                  <a:pt x="1405356" y="711670"/>
                  <a:pt x="1399603" y="707593"/>
                  <a:pt x="1394802" y="702412"/>
                </a:cubicBezTo>
                <a:cubicBezTo>
                  <a:pt x="1390002" y="697230"/>
                  <a:pt x="1386268" y="691286"/>
                  <a:pt x="1383601" y="684581"/>
                </a:cubicBezTo>
                <a:cubicBezTo>
                  <a:pt x="1380934" y="677875"/>
                  <a:pt x="1379600" y="670712"/>
                  <a:pt x="1379600" y="663092"/>
                </a:cubicBezTo>
                <a:cubicBezTo>
                  <a:pt x="1379600" y="655625"/>
                  <a:pt x="1380934" y="648500"/>
                  <a:pt x="1383601" y="641718"/>
                </a:cubicBezTo>
                <a:cubicBezTo>
                  <a:pt x="1386268" y="634936"/>
                  <a:pt x="1390002" y="628955"/>
                  <a:pt x="1394802" y="623773"/>
                </a:cubicBezTo>
                <a:cubicBezTo>
                  <a:pt x="1399603" y="618592"/>
                  <a:pt x="1405356" y="614515"/>
                  <a:pt x="1412062" y="611543"/>
                </a:cubicBezTo>
                <a:cubicBezTo>
                  <a:pt x="1418767" y="608571"/>
                  <a:pt x="1426159" y="607085"/>
                  <a:pt x="1434236" y="607085"/>
                </a:cubicBezTo>
                <a:cubicBezTo>
                  <a:pt x="1440484" y="607085"/>
                  <a:pt x="1446695" y="608609"/>
                  <a:pt x="1452867" y="611657"/>
                </a:cubicBezTo>
                <a:cubicBezTo>
                  <a:pt x="1459039" y="614705"/>
                  <a:pt x="1463801" y="618896"/>
                  <a:pt x="1467154" y="624230"/>
                </a:cubicBezTo>
                <a:close/>
                <a:moveTo>
                  <a:pt x="1330452" y="556336"/>
                </a:moveTo>
                <a:lnTo>
                  <a:pt x="1355369" y="556336"/>
                </a:lnTo>
                <a:lnTo>
                  <a:pt x="1355369" y="716356"/>
                </a:lnTo>
                <a:lnTo>
                  <a:pt x="1330452" y="716356"/>
                </a:lnTo>
                <a:close/>
                <a:moveTo>
                  <a:pt x="930402" y="556336"/>
                </a:moveTo>
                <a:lnTo>
                  <a:pt x="955319" y="556336"/>
                </a:lnTo>
                <a:lnTo>
                  <a:pt x="955319" y="624688"/>
                </a:lnTo>
                <a:cubicBezTo>
                  <a:pt x="958672" y="618896"/>
                  <a:pt x="963320" y="614515"/>
                  <a:pt x="969264" y="611543"/>
                </a:cubicBezTo>
                <a:cubicBezTo>
                  <a:pt x="975207" y="608571"/>
                  <a:pt x="982141" y="607085"/>
                  <a:pt x="990066" y="607085"/>
                </a:cubicBezTo>
                <a:cubicBezTo>
                  <a:pt x="997839" y="607085"/>
                  <a:pt x="1004354" y="608381"/>
                  <a:pt x="1009611" y="610972"/>
                </a:cubicBezTo>
                <a:cubicBezTo>
                  <a:pt x="1014869" y="613562"/>
                  <a:pt x="1019022" y="617068"/>
                  <a:pt x="1022070" y="621487"/>
                </a:cubicBezTo>
                <a:cubicBezTo>
                  <a:pt x="1024661" y="625450"/>
                  <a:pt x="1026452" y="629869"/>
                  <a:pt x="1027442" y="634746"/>
                </a:cubicBezTo>
                <a:cubicBezTo>
                  <a:pt x="1028433" y="639623"/>
                  <a:pt x="1028928" y="645719"/>
                  <a:pt x="1028928" y="653034"/>
                </a:cubicBezTo>
                <a:lnTo>
                  <a:pt x="1028928" y="716356"/>
                </a:lnTo>
                <a:lnTo>
                  <a:pt x="1004011" y="716356"/>
                </a:lnTo>
                <a:lnTo>
                  <a:pt x="1004011" y="661264"/>
                </a:lnTo>
                <a:cubicBezTo>
                  <a:pt x="1004011" y="656692"/>
                  <a:pt x="1003630" y="652424"/>
                  <a:pt x="1002868" y="648462"/>
                </a:cubicBezTo>
                <a:cubicBezTo>
                  <a:pt x="1002106" y="644500"/>
                  <a:pt x="1000848" y="641109"/>
                  <a:pt x="999096" y="638289"/>
                </a:cubicBezTo>
                <a:cubicBezTo>
                  <a:pt x="997343" y="635470"/>
                  <a:pt x="994981" y="633222"/>
                  <a:pt x="992009" y="631546"/>
                </a:cubicBezTo>
                <a:cubicBezTo>
                  <a:pt x="989037" y="629869"/>
                  <a:pt x="985342" y="629031"/>
                  <a:pt x="980922" y="629031"/>
                </a:cubicBezTo>
                <a:cubicBezTo>
                  <a:pt x="972235" y="629031"/>
                  <a:pt x="965796" y="632117"/>
                  <a:pt x="961605" y="638289"/>
                </a:cubicBezTo>
                <a:cubicBezTo>
                  <a:pt x="957414" y="644461"/>
                  <a:pt x="955319" y="652120"/>
                  <a:pt x="955319" y="661264"/>
                </a:cubicBezTo>
                <a:lnTo>
                  <a:pt x="955319" y="716356"/>
                </a:lnTo>
                <a:lnTo>
                  <a:pt x="930402" y="716356"/>
                </a:lnTo>
                <a:close/>
                <a:moveTo>
                  <a:pt x="3292983" y="353035"/>
                </a:moveTo>
                <a:cubicBezTo>
                  <a:pt x="3288258" y="353035"/>
                  <a:pt x="3283991" y="353949"/>
                  <a:pt x="3280181" y="355778"/>
                </a:cubicBezTo>
                <a:cubicBezTo>
                  <a:pt x="3276371" y="357607"/>
                  <a:pt x="3273094" y="360045"/>
                  <a:pt x="3270351" y="363093"/>
                </a:cubicBezTo>
                <a:cubicBezTo>
                  <a:pt x="3267608" y="366141"/>
                  <a:pt x="3265512" y="369722"/>
                  <a:pt x="3264065" y="373837"/>
                </a:cubicBezTo>
                <a:cubicBezTo>
                  <a:pt x="3262617" y="377952"/>
                  <a:pt x="3261893" y="382295"/>
                  <a:pt x="3261893" y="386867"/>
                </a:cubicBezTo>
                <a:cubicBezTo>
                  <a:pt x="3261893" y="391439"/>
                  <a:pt x="3262617" y="395783"/>
                  <a:pt x="3264065" y="399898"/>
                </a:cubicBezTo>
                <a:cubicBezTo>
                  <a:pt x="3265512" y="404012"/>
                  <a:pt x="3267608" y="407594"/>
                  <a:pt x="3270351" y="410642"/>
                </a:cubicBezTo>
                <a:cubicBezTo>
                  <a:pt x="3273094" y="413690"/>
                  <a:pt x="3276371" y="416128"/>
                  <a:pt x="3280181" y="417957"/>
                </a:cubicBezTo>
                <a:cubicBezTo>
                  <a:pt x="3283991" y="419786"/>
                  <a:pt x="3288258" y="420700"/>
                  <a:pt x="3292983" y="420700"/>
                </a:cubicBezTo>
                <a:cubicBezTo>
                  <a:pt x="3297707" y="420700"/>
                  <a:pt x="3302012" y="419786"/>
                  <a:pt x="3305898" y="417957"/>
                </a:cubicBezTo>
                <a:cubicBezTo>
                  <a:pt x="3309784" y="416128"/>
                  <a:pt x="3313099" y="413690"/>
                  <a:pt x="3315843" y="410642"/>
                </a:cubicBezTo>
                <a:cubicBezTo>
                  <a:pt x="3318586" y="407594"/>
                  <a:pt x="3320719" y="404012"/>
                  <a:pt x="3322243" y="399898"/>
                </a:cubicBezTo>
                <a:cubicBezTo>
                  <a:pt x="3323767" y="395783"/>
                  <a:pt x="3324529" y="391439"/>
                  <a:pt x="3324529" y="386867"/>
                </a:cubicBezTo>
                <a:cubicBezTo>
                  <a:pt x="3324529" y="382295"/>
                  <a:pt x="3323767" y="377952"/>
                  <a:pt x="3322243" y="373837"/>
                </a:cubicBezTo>
                <a:cubicBezTo>
                  <a:pt x="3320719" y="369722"/>
                  <a:pt x="3318586" y="366141"/>
                  <a:pt x="3315843" y="363093"/>
                </a:cubicBezTo>
                <a:cubicBezTo>
                  <a:pt x="3313099" y="360045"/>
                  <a:pt x="3309784" y="357607"/>
                  <a:pt x="3305898" y="355778"/>
                </a:cubicBezTo>
                <a:cubicBezTo>
                  <a:pt x="3302012" y="353949"/>
                  <a:pt x="3297707" y="353035"/>
                  <a:pt x="3292983" y="353035"/>
                </a:cubicBezTo>
                <a:close/>
                <a:moveTo>
                  <a:pt x="3026282" y="353035"/>
                </a:moveTo>
                <a:cubicBezTo>
                  <a:pt x="3021558" y="353035"/>
                  <a:pt x="3017291" y="353949"/>
                  <a:pt x="3013481" y="355778"/>
                </a:cubicBezTo>
                <a:cubicBezTo>
                  <a:pt x="3009671" y="357607"/>
                  <a:pt x="3006394" y="360045"/>
                  <a:pt x="3003651" y="363093"/>
                </a:cubicBezTo>
                <a:cubicBezTo>
                  <a:pt x="3000908" y="366141"/>
                  <a:pt x="2998812" y="369722"/>
                  <a:pt x="2997365" y="373837"/>
                </a:cubicBezTo>
                <a:cubicBezTo>
                  <a:pt x="2995917" y="377952"/>
                  <a:pt x="2995193" y="382295"/>
                  <a:pt x="2995193" y="386867"/>
                </a:cubicBezTo>
                <a:cubicBezTo>
                  <a:pt x="2995193" y="391439"/>
                  <a:pt x="2995917" y="395783"/>
                  <a:pt x="2997365" y="399898"/>
                </a:cubicBezTo>
                <a:cubicBezTo>
                  <a:pt x="2998812" y="404012"/>
                  <a:pt x="3000908" y="407594"/>
                  <a:pt x="3003651" y="410642"/>
                </a:cubicBezTo>
                <a:cubicBezTo>
                  <a:pt x="3006394" y="413690"/>
                  <a:pt x="3009671" y="416128"/>
                  <a:pt x="3013481" y="417957"/>
                </a:cubicBezTo>
                <a:cubicBezTo>
                  <a:pt x="3017291" y="419786"/>
                  <a:pt x="3021558" y="420700"/>
                  <a:pt x="3026282" y="420700"/>
                </a:cubicBezTo>
                <a:cubicBezTo>
                  <a:pt x="3031007" y="420700"/>
                  <a:pt x="3035312" y="419786"/>
                  <a:pt x="3039198" y="417957"/>
                </a:cubicBezTo>
                <a:cubicBezTo>
                  <a:pt x="3043084" y="416128"/>
                  <a:pt x="3046399" y="413690"/>
                  <a:pt x="3049142" y="410642"/>
                </a:cubicBezTo>
                <a:cubicBezTo>
                  <a:pt x="3051886" y="407594"/>
                  <a:pt x="3054019" y="404012"/>
                  <a:pt x="3055543" y="399898"/>
                </a:cubicBezTo>
                <a:cubicBezTo>
                  <a:pt x="3057067" y="395783"/>
                  <a:pt x="3057829" y="391439"/>
                  <a:pt x="3057829" y="386867"/>
                </a:cubicBezTo>
                <a:cubicBezTo>
                  <a:pt x="3057829" y="382295"/>
                  <a:pt x="3057067" y="377952"/>
                  <a:pt x="3055543" y="373837"/>
                </a:cubicBezTo>
                <a:cubicBezTo>
                  <a:pt x="3054019" y="369722"/>
                  <a:pt x="3051886" y="366141"/>
                  <a:pt x="3049142" y="363093"/>
                </a:cubicBezTo>
                <a:cubicBezTo>
                  <a:pt x="3046399" y="360045"/>
                  <a:pt x="3043084" y="357607"/>
                  <a:pt x="3039198" y="355778"/>
                </a:cubicBezTo>
                <a:cubicBezTo>
                  <a:pt x="3035312" y="353949"/>
                  <a:pt x="3031007" y="353035"/>
                  <a:pt x="3026282" y="353035"/>
                </a:cubicBezTo>
                <a:close/>
                <a:moveTo>
                  <a:pt x="2521458" y="353035"/>
                </a:moveTo>
                <a:cubicBezTo>
                  <a:pt x="2516733" y="353035"/>
                  <a:pt x="2512466" y="353949"/>
                  <a:pt x="2508656" y="355778"/>
                </a:cubicBezTo>
                <a:cubicBezTo>
                  <a:pt x="2504846" y="357607"/>
                  <a:pt x="2501569" y="360045"/>
                  <a:pt x="2498826" y="363093"/>
                </a:cubicBezTo>
                <a:cubicBezTo>
                  <a:pt x="2496083" y="366141"/>
                  <a:pt x="2493987" y="369722"/>
                  <a:pt x="2492540" y="373837"/>
                </a:cubicBezTo>
                <a:cubicBezTo>
                  <a:pt x="2491092" y="377952"/>
                  <a:pt x="2490368" y="382295"/>
                  <a:pt x="2490368" y="386867"/>
                </a:cubicBezTo>
                <a:cubicBezTo>
                  <a:pt x="2490368" y="391439"/>
                  <a:pt x="2491092" y="395783"/>
                  <a:pt x="2492540" y="399898"/>
                </a:cubicBezTo>
                <a:cubicBezTo>
                  <a:pt x="2493987" y="404012"/>
                  <a:pt x="2496083" y="407594"/>
                  <a:pt x="2498826" y="410642"/>
                </a:cubicBezTo>
                <a:cubicBezTo>
                  <a:pt x="2501569" y="413690"/>
                  <a:pt x="2504846" y="416128"/>
                  <a:pt x="2508656" y="417957"/>
                </a:cubicBezTo>
                <a:cubicBezTo>
                  <a:pt x="2512466" y="419786"/>
                  <a:pt x="2516733" y="420700"/>
                  <a:pt x="2521458" y="420700"/>
                </a:cubicBezTo>
                <a:cubicBezTo>
                  <a:pt x="2526182" y="420700"/>
                  <a:pt x="2530487" y="419786"/>
                  <a:pt x="2534373" y="417957"/>
                </a:cubicBezTo>
                <a:cubicBezTo>
                  <a:pt x="2538260" y="416128"/>
                  <a:pt x="2541574" y="413690"/>
                  <a:pt x="2544318" y="410642"/>
                </a:cubicBezTo>
                <a:cubicBezTo>
                  <a:pt x="2547061" y="407594"/>
                  <a:pt x="2549194" y="404012"/>
                  <a:pt x="2550718" y="399898"/>
                </a:cubicBezTo>
                <a:cubicBezTo>
                  <a:pt x="2552242" y="395783"/>
                  <a:pt x="2553004" y="391439"/>
                  <a:pt x="2553004" y="386867"/>
                </a:cubicBezTo>
                <a:cubicBezTo>
                  <a:pt x="2553004" y="382295"/>
                  <a:pt x="2552242" y="377952"/>
                  <a:pt x="2550718" y="373837"/>
                </a:cubicBezTo>
                <a:cubicBezTo>
                  <a:pt x="2549194" y="369722"/>
                  <a:pt x="2547061" y="366141"/>
                  <a:pt x="2544318" y="363093"/>
                </a:cubicBezTo>
                <a:cubicBezTo>
                  <a:pt x="2541574" y="360045"/>
                  <a:pt x="2538260" y="357607"/>
                  <a:pt x="2534373" y="355778"/>
                </a:cubicBezTo>
                <a:cubicBezTo>
                  <a:pt x="2530487" y="353949"/>
                  <a:pt x="2526182" y="353035"/>
                  <a:pt x="2521458" y="353035"/>
                </a:cubicBezTo>
                <a:close/>
                <a:moveTo>
                  <a:pt x="2254757" y="353035"/>
                </a:moveTo>
                <a:cubicBezTo>
                  <a:pt x="2250033" y="353035"/>
                  <a:pt x="2245766" y="353949"/>
                  <a:pt x="2241956" y="355778"/>
                </a:cubicBezTo>
                <a:cubicBezTo>
                  <a:pt x="2238146" y="357607"/>
                  <a:pt x="2234869" y="360045"/>
                  <a:pt x="2232126" y="363093"/>
                </a:cubicBezTo>
                <a:cubicBezTo>
                  <a:pt x="2229383" y="366141"/>
                  <a:pt x="2227287" y="369722"/>
                  <a:pt x="2225839" y="373837"/>
                </a:cubicBezTo>
                <a:cubicBezTo>
                  <a:pt x="2224392" y="377952"/>
                  <a:pt x="2223668" y="382295"/>
                  <a:pt x="2223668" y="386867"/>
                </a:cubicBezTo>
                <a:cubicBezTo>
                  <a:pt x="2223668" y="391439"/>
                  <a:pt x="2224392" y="395783"/>
                  <a:pt x="2225839" y="399898"/>
                </a:cubicBezTo>
                <a:cubicBezTo>
                  <a:pt x="2227287" y="404012"/>
                  <a:pt x="2229383" y="407594"/>
                  <a:pt x="2232126" y="410642"/>
                </a:cubicBezTo>
                <a:cubicBezTo>
                  <a:pt x="2234869" y="413690"/>
                  <a:pt x="2238146" y="416128"/>
                  <a:pt x="2241956" y="417957"/>
                </a:cubicBezTo>
                <a:cubicBezTo>
                  <a:pt x="2245766" y="419786"/>
                  <a:pt x="2250033" y="420700"/>
                  <a:pt x="2254757" y="420700"/>
                </a:cubicBezTo>
                <a:cubicBezTo>
                  <a:pt x="2259482" y="420700"/>
                  <a:pt x="2263787" y="419786"/>
                  <a:pt x="2267673" y="417957"/>
                </a:cubicBezTo>
                <a:cubicBezTo>
                  <a:pt x="2271559" y="416128"/>
                  <a:pt x="2274874" y="413690"/>
                  <a:pt x="2277617" y="410642"/>
                </a:cubicBezTo>
                <a:cubicBezTo>
                  <a:pt x="2280361" y="407594"/>
                  <a:pt x="2282494" y="404012"/>
                  <a:pt x="2284018" y="399898"/>
                </a:cubicBezTo>
                <a:cubicBezTo>
                  <a:pt x="2285542" y="395783"/>
                  <a:pt x="2286304" y="391439"/>
                  <a:pt x="2286304" y="386867"/>
                </a:cubicBezTo>
                <a:cubicBezTo>
                  <a:pt x="2286304" y="382295"/>
                  <a:pt x="2285542" y="377952"/>
                  <a:pt x="2284018" y="373837"/>
                </a:cubicBezTo>
                <a:cubicBezTo>
                  <a:pt x="2282494" y="369722"/>
                  <a:pt x="2280361" y="366141"/>
                  <a:pt x="2277617" y="363093"/>
                </a:cubicBezTo>
                <a:cubicBezTo>
                  <a:pt x="2274874" y="360045"/>
                  <a:pt x="2271559" y="357607"/>
                  <a:pt x="2267673" y="355778"/>
                </a:cubicBezTo>
                <a:cubicBezTo>
                  <a:pt x="2263787" y="353949"/>
                  <a:pt x="2259482" y="353035"/>
                  <a:pt x="2254757" y="353035"/>
                </a:cubicBezTo>
                <a:close/>
                <a:moveTo>
                  <a:pt x="1749932" y="353035"/>
                </a:moveTo>
                <a:cubicBezTo>
                  <a:pt x="1745208" y="353035"/>
                  <a:pt x="1740941" y="353949"/>
                  <a:pt x="1737131" y="355778"/>
                </a:cubicBezTo>
                <a:cubicBezTo>
                  <a:pt x="1733321" y="357607"/>
                  <a:pt x="1730044" y="360045"/>
                  <a:pt x="1727301" y="363093"/>
                </a:cubicBezTo>
                <a:cubicBezTo>
                  <a:pt x="1724558" y="366141"/>
                  <a:pt x="1722462" y="369722"/>
                  <a:pt x="1721015" y="373837"/>
                </a:cubicBezTo>
                <a:cubicBezTo>
                  <a:pt x="1719567" y="377952"/>
                  <a:pt x="1718843" y="382295"/>
                  <a:pt x="1718843" y="386867"/>
                </a:cubicBezTo>
                <a:cubicBezTo>
                  <a:pt x="1718843" y="391439"/>
                  <a:pt x="1719567" y="395783"/>
                  <a:pt x="1721015" y="399898"/>
                </a:cubicBezTo>
                <a:cubicBezTo>
                  <a:pt x="1722462" y="404012"/>
                  <a:pt x="1724558" y="407594"/>
                  <a:pt x="1727301" y="410642"/>
                </a:cubicBezTo>
                <a:cubicBezTo>
                  <a:pt x="1730044" y="413690"/>
                  <a:pt x="1733321" y="416128"/>
                  <a:pt x="1737131" y="417957"/>
                </a:cubicBezTo>
                <a:cubicBezTo>
                  <a:pt x="1740941" y="419786"/>
                  <a:pt x="1745208" y="420700"/>
                  <a:pt x="1749932" y="420700"/>
                </a:cubicBezTo>
                <a:cubicBezTo>
                  <a:pt x="1754657" y="420700"/>
                  <a:pt x="1758962" y="419786"/>
                  <a:pt x="1762848" y="417957"/>
                </a:cubicBezTo>
                <a:cubicBezTo>
                  <a:pt x="1766735" y="416128"/>
                  <a:pt x="1770049" y="413690"/>
                  <a:pt x="1772792" y="410642"/>
                </a:cubicBezTo>
                <a:cubicBezTo>
                  <a:pt x="1775536" y="407594"/>
                  <a:pt x="1777669" y="404012"/>
                  <a:pt x="1779193" y="399898"/>
                </a:cubicBezTo>
                <a:cubicBezTo>
                  <a:pt x="1780717" y="395783"/>
                  <a:pt x="1781479" y="391439"/>
                  <a:pt x="1781479" y="386867"/>
                </a:cubicBezTo>
                <a:cubicBezTo>
                  <a:pt x="1781479" y="382295"/>
                  <a:pt x="1780717" y="377952"/>
                  <a:pt x="1779193" y="373837"/>
                </a:cubicBezTo>
                <a:cubicBezTo>
                  <a:pt x="1777669" y="369722"/>
                  <a:pt x="1775536" y="366141"/>
                  <a:pt x="1772792" y="363093"/>
                </a:cubicBezTo>
                <a:cubicBezTo>
                  <a:pt x="1770049" y="360045"/>
                  <a:pt x="1766735" y="357607"/>
                  <a:pt x="1762848" y="355778"/>
                </a:cubicBezTo>
                <a:cubicBezTo>
                  <a:pt x="1758962" y="353949"/>
                  <a:pt x="1754657" y="353035"/>
                  <a:pt x="1749932" y="353035"/>
                </a:cubicBezTo>
                <a:close/>
                <a:moveTo>
                  <a:pt x="1616583" y="353035"/>
                </a:moveTo>
                <a:cubicBezTo>
                  <a:pt x="1611858" y="353035"/>
                  <a:pt x="1607591" y="353949"/>
                  <a:pt x="1603781" y="355778"/>
                </a:cubicBezTo>
                <a:cubicBezTo>
                  <a:pt x="1599971" y="357607"/>
                  <a:pt x="1596694" y="360045"/>
                  <a:pt x="1593951" y="363093"/>
                </a:cubicBezTo>
                <a:cubicBezTo>
                  <a:pt x="1591208" y="366141"/>
                  <a:pt x="1589112" y="369722"/>
                  <a:pt x="1587665" y="373837"/>
                </a:cubicBezTo>
                <a:cubicBezTo>
                  <a:pt x="1586217" y="377952"/>
                  <a:pt x="1585493" y="382295"/>
                  <a:pt x="1585493" y="386867"/>
                </a:cubicBezTo>
                <a:cubicBezTo>
                  <a:pt x="1585493" y="391439"/>
                  <a:pt x="1586217" y="395783"/>
                  <a:pt x="1587665" y="399898"/>
                </a:cubicBezTo>
                <a:cubicBezTo>
                  <a:pt x="1589112" y="404012"/>
                  <a:pt x="1591208" y="407594"/>
                  <a:pt x="1593951" y="410642"/>
                </a:cubicBezTo>
                <a:cubicBezTo>
                  <a:pt x="1596694" y="413690"/>
                  <a:pt x="1599971" y="416128"/>
                  <a:pt x="1603781" y="417957"/>
                </a:cubicBezTo>
                <a:cubicBezTo>
                  <a:pt x="1607591" y="419786"/>
                  <a:pt x="1611858" y="420700"/>
                  <a:pt x="1616583" y="420700"/>
                </a:cubicBezTo>
                <a:cubicBezTo>
                  <a:pt x="1621307" y="420700"/>
                  <a:pt x="1625612" y="419786"/>
                  <a:pt x="1629498" y="417957"/>
                </a:cubicBezTo>
                <a:cubicBezTo>
                  <a:pt x="1633385" y="416128"/>
                  <a:pt x="1636699" y="413690"/>
                  <a:pt x="1639442" y="410642"/>
                </a:cubicBezTo>
                <a:cubicBezTo>
                  <a:pt x="1642186" y="407594"/>
                  <a:pt x="1644319" y="404012"/>
                  <a:pt x="1645843" y="399898"/>
                </a:cubicBezTo>
                <a:cubicBezTo>
                  <a:pt x="1647367" y="395783"/>
                  <a:pt x="1648129" y="391439"/>
                  <a:pt x="1648129" y="386867"/>
                </a:cubicBezTo>
                <a:cubicBezTo>
                  <a:pt x="1648129" y="382295"/>
                  <a:pt x="1647367" y="377952"/>
                  <a:pt x="1645843" y="373837"/>
                </a:cubicBezTo>
                <a:cubicBezTo>
                  <a:pt x="1644319" y="369722"/>
                  <a:pt x="1642186" y="366141"/>
                  <a:pt x="1639442" y="363093"/>
                </a:cubicBezTo>
                <a:cubicBezTo>
                  <a:pt x="1636699" y="360045"/>
                  <a:pt x="1633385" y="357607"/>
                  <a:pt x="1629498" y="355778"/>
                </a:cubicBezTo>
                <a:cubicBezTo>
                  <a:pt x="1625612" y="353949"/>
                  <a:pt x="1621307" y="353035"/>
                  <a:pt x="1616583" y="353035"/>
                </a:cubicBezTo>
                <a:close/>
                <a:moveTo>
                  <a:pt x="1130808" y="353035"/>
                </a:moveTo>
                <a:cubicBezTo>
                  <a:pt x="1126083" y="353035"/>
                  <a:pt x="1121816" y="353949"/>
                  <a:pt x="1118006" y="355778"/>
                </a:cubicBezTo>
                <a:cubicBezTo>
                  <a:pt x="1114196" y="357607"/>
                  <a:pt x="1110919" y="360045"/>
                  <a:pt x="1108176" y="363093"/>
                </a:cubicBezTo>
                <a:cubicBezTo>
                  <a:pt x="1105433" y="366141"/>
                  <a:pt x="1103337" y="369722"/>
                  <a:pt x="1101890" y="373837"/>
                </a:cubicBezTo>
                <a:cubicBezTo>
                  <a:pt x="1100442" y="377952"/>
                  <a:pt x="1099718" y="382295"/>
                  <a:pt x="1099718" y="386867"/>
                </a:cubicBezTo>
                <a:cubicBezTo>
                  <a:pt x="1099718" y="391439"/>
                  <a:pt x="1100442" y="395783"/>
                  <a:pt x="1101890" y="399898"/>
                </a:cubicBezTo>
                <a:cubicBezTo>
                  <a:pt x="1103337" y="404012"/>
                  <a:pt x="1105433" y="407594"/>
                  <a:pt x="1108176" y="410642"/>
                </a:cubicBezTo>
                <a:cubicBezTo>
                  <a:pt x="1110919" y="413690"/>
                  <a:pt x="1114196" y="416128"/>
                  <a:pt x="1118006" y="417957"/>
                </a:cubicBezTo>
                <a:cubicBezTo>
                  <a:pt x="1121816" y="419786"/>
                  <a:pt x="1126083" y="420700"/>
                  <a:pt x="1130808" y="420700"/>
                </a:cubicBezTo>
                <a:cubicBezTo>
                  <a:pt x="1135532" y="420700"/>
                  <a:pt x="1139837" y="419786"/>
                  <a:pt x="1143723" y="417957"/>
                </a:cubicBezTo>
                <a:cubicBezTo>
                  <a:pt x="1147610" y="416128"/>
                  <a:pt x="1150924" y="413690"/>
                  <a:pt x="1153667" y="410642"/>
                </a:cubicBezTo>
                <a:cubicBezTo>
                  <a:pt x="1156411" y="407594"/>
                  <a:pt x="1158544" y="404012"/>
                  <a:pt x="1160068" y="399898"/>
                </a:cubicBezTo>
                <a:cubicBezTo>
                  <a:pt x="1161592" y="395783"/>
                  <a:pt x="1162354" y="391439"/>
                  <a:pt x="1162354" y="386867"/>
                </a:cubicBezTo>
                <a:cubicBezTo>
                  <a:pt x="1162354" y="382295"/>
                  <a:pt x="1161592" y="377952"/>
                  <a:pt x="1160068" y="373837"/>
                </a:cubicBezTo>
                <a:cubicBezTo>
                  <a:pt x="1158544" y="369722"/>
                  <a:pt x="1156411" y="366141"/>
                  <a:pt x="1153667" y="363093"/>
                </a:cubicBezTo>
                <a:cubicBezTo>
                  <a:pt x="1150924" y="360045"/>
                  <a:pt x="1147610" y="357607"/>
                  <a:pt x="1143723" y="355778"/>
                </a:cubicBezTo>
                <a:cubicBezTo>
                  <a:pt x="1139837" y="353949"/>
                  <a:pt x="1135532" y="353035"/>
                  <a:pt x="1130808" y="353035"/>
                </a:cubicBezTo>
                <a:close/>
                <a:moveTo>
                  <a:pt x="940308" y="353035"/>
                </a:moveTo>
                <a:cubicBezTo>
                  <a:pt x="935583" y="353035"/>
                  <a:pt x="931316" y="353949"/>
                  <a:pt x="927506" y="355778"/>
                </a:cubicBezTo>
                <a:cubicBezTo>
                  <a:pt x="923696" y="357607"/>
                  <a:pt x="920419" y="360045"/>
                  <a:pt x="917676" y="363093"/>
                </a:cubicBezTo>
                <a:cubicBezTo>
                  <a:pt x="914933" y="366141"/>
                  <a:pt x="912837" y="369722"/>
                  <a:pt x="911390" y="373837"/>
                </a:cubicBezTo>
                <a:cubicBezTo>
                  <a:pt x="909942" y="377952"/>
                  <a:pt x="909218" y="382295"/>
                  <a:pt x="909218" y="386867"/>
                </a:cubicBezTo>
                <a:cubicBezTo>
                  <a:pt x="909218" y="391439"/>
                  <a:pt x="909942" y="395783"/>
                  <a:pt x="911390" y="399898"/>
                </a:cubicBezTo>
                <a:cubicBezTo>
                  <a:pt x="912837" y="404012"/>
                  <a:pt x="914933" y="407594"/>
                  <a:pt x="917676" y="410642"/>
                </a:cubicBezTo>
                <a:cubicBezTo>
                  <a:pt x="920419" y="413690"/>
                  <a:pt x="923696" y="416128"/>
                  <a:pt x="927506" y="417957"/>
                </a:cubicBezTo>
                <a:cubicBezTo>
                  <a:pt x="931316" y="419786"/>
                  <a:pt x="935583" y="420700"/>
                  <a:pt x="940308" y="420700"/>
                </a:cubicBezTo>
                <a:cubicBezTo>
                  <a:pt x="945032" y="420700"/>
                  <a:pt x="949337" y="419786"/>
                  <a:pt x="953223" y="417957"/>
                </a:cubicBezTo>
                <a:cubicBezTo>
                  <a:pt x="957110" y="416128"/>
                  <a:pt x="960424" y="413690"/>
                  <a:pt x="963168" y="410642"/>
                </a:cubicBezTo>
                <a:cubicBezTo>
                  <a:pt x="965911" y="407594"/>
                  <a:pt x="968044" y="404012"/>
                  <a:pt x="969568" y="399898"/>
                </a:cubicBezTo>
                <a:cubicBezTo>
                  <a:pt x="971092" y="395783"/>
                  <a:pt x="971854" y="391439"/>
                  <a:pt x="971854" y="386867"/>
                </a:cubicBezTo>
                <a:cubicBezTo>
                  <a:pt x="971854" y="382295"/>
                  <a:pt x="971092" y="377952"/>
                  <a:pt x="969568" y="373837"/>
                </a:cubicBezTo>
                <a:cubicBezTo>
                  <a:pt x="968044" y="369722"/>
                  <a:pt x="965911" y="366141"/>
                  <a:pt x="963168" y="363093"/>
                </a:cubicBezTo>
                <a:cubicBezTo>
                  <a:pt x="960424" y="360045"/>
                  <a:pt x="957110" y="357607"/>
                  <a:pt x="953223" y="355778"/>
                </a:cubicBezTo>
                <a:cubicBezTo>
                  <a:pt x="949337" y="353949"/>
                  <a:pt x="945032" y="353035"/>
                  <a:pt x="940308" y="353035"/>
                </a:cubicBezTo>
                <a:close/>
                <a:moveTo>
                  <a:pt x="397383" y="353035"/>
                </a:moveTo>
                <a:cubicBezTo>
                  <a:pt x="392658" y="353035"/>
                  <a:pt x="388391" y="353949"/>
                  <a:pt x="384581" y="355778"/>
                </a:cubicBezTo>
                <a:cubicBezTo>
                  <a:pt x="380771" y="357607"/>
                  <a:pt x="377494" y="360045"/>
                  <a:pt x="374751" y="363093"/>
                </a:cubicBezTo>
                <a:cubicBezTo>
                  <a:pt x="372008" y="366141"/>
                  <a:pt x="369912" y="369722"/>
                  <a:pt x="368465" y="373837"/>
                </a:cubicBezTo>
                <a:cubicBezTo>
                  <a:pt x="367017" y="377952"/>
                  <a:pt x="366293" y="382295"/>
                  <a:pt x="366293" y="386867"/>
                </a:cubicBezTo>
                <a:cubicBezTo>
                  <a:pt x="366293" y="391439"/>
                  <a:pt x="367017" y="395783"/>
                  <a:pt x="368465" y="399898"/>
                </a:cubicBezTo>
                <a:cubicBezTo>
                  <a:pt x="369912" y="404012"/>
                  <a:pt x="372008" y="407594"/>
                  <a:pt x="374751" y="410642"/>
                </a:cubicBezTo>
                <a:cubicBezTo>
                  <a:pt x="377494" y="413690"/>
                  <a:pt x="380771" y="416128"/>
                  <a:pt x="384581" y="417957"/>
                </a:cubicBezTo>
                <a:cubicBezTo>
                  <a:pt x="388391" y="419786"/>
                  <a:pt x="392658" y="420700"/>
                  <a:pt x="397383" y="420700"/>
                </a:cubicBezTo>
                <a:cubicBezTo>
                  <a:pt x="402107" y="420700"/>
                  <a:pt x="406412" y="419786"/>
                  <a:pt x="410298" y="417957"/>
                </a:cubicBezTo>
                <a:cubicBezTo>
                  <a:pt x="414185" y="416128"/>
                  <a:pt x="417499" y="413690"/>
                  <a:pt x="420243" y="410642"/>
                </a:cubicBezTo>
                <a:cubicBezTo>
                  <a:pt x="422986" y="407594"/>
                  <a:pt x="425119" y="404012"/>
                  <a:pt x="426643" y="399898"/>
                </a:cubicBezTo>
                <a:cubicBezTo>
                  <a:pt x="428167" y="395783"/>
                  <a:pt x="428929" y="391439"/>
                  <a:pt x="428929" y="386867"/>
                </a:cubicBezTo>
                <a:cubicBezTo>
                  <a:pt x="428929" y="382295"/>
                  <a:pt x="428167" y="377952"/>
                  <a:pt x="426643" y="373837"/>
                </a:cubicBezTo>
                <a:cubicBezTo>
                  <a:pt x="425119" y="369722"/>
                  <a:pt x="422986" y="366141"/>
                  <a:pt x="420243" y="363093"/>
                </a:cubicBezTo>
                <a:cubicBezTo>
                  <a:pt x="417499" y="360045"/>
                  <a:pt x="414185" y="357607"/>
                  <a:pt x="410298" y="355778"/>
                </a:cubicBezTo>
                <a:cubicBezTo>
                  <a:pt x="406412" y="353949"/>
                  <a:pt x="402107" y="353035"/>
                  <a:pt x="397383" y="353035"/>
                </a:cubicBezTo>
                <a:close/>
                <a:moveTo>
                  <a:pt x="2012975" y="349606"/>
                </a:moveTo>
                <a:cubicBezTo>
                  <a:pt x="2005202" y="349606"/>
                  <a:pt x="1998725" y="351815"/>
                  <a:pt x="1993544" y="356235"/>
                </a:cubicBezTo>
                <a:cubicBezTo>
                  <a:pt x="1988362" y="360655"/>
                  <a:pt x="1985771" y="367208"/>
                  <a:pt x="1985771" y="375895"/>
                </a:cubicBezTo>
                <a:lnTo>
                  <a:pt x="2038807" y="375895"/>
                </a:lnTo>
                <a:cubicBezTo>
                  <a:pt x="2038807" y="367665"/>
                  <a:pt x="2036406" y="361226"/>
                  <a:pt x="2031606" y="356578"/>
                </a:cubicBezTo>
                <a:cubicBezTo>
                  <a:pt x="2026805" y="351930"/>
                  <a:pt x="2020595" y="349606"/>
                  <a:pt x="2012975" y="349606"/>
                </a:cubicBezTo>
                <a:close/>
                <a:moveTo>
                  <a:pt x="1346225" y="349606"/>
                </a:moveTo>
                <a:cubicBezTo>
                  <a:pt x="1338452" y="349606"/>
                  <a:pt x="1331976" y="351815"/>
                  <a:pt x="1326794" y="356235"/>
                </a:cubicBezTo>
                <a:cubicBezTo>
                  <a:pt x="1321612" y="360655"/>
                  <a:pt x="1319021" y="367208"/>
                  <a:pt x="1319021" y="375895"/>
                </a:cubicBezTo>
                <a:lnTo>
                  <a:pt x="1372057" y="375895"/>
                </a:lnTo>
                <a:cubicBezTo>
                  <a:pt x="1372057" y="367665"/>
                  <a:pt x="1369656" y="361226"/>
                  <a:pt x="1364856" y="356578"/>
                </a:cubicBezTo>
                <a:cubicBezTo>
                  <a:pt x="1360055" y="351930"/>
                  <a:pt x="1353845" y="349606"/>
                  <a:pt x="1346225" y="349606"/>
                </a:cubicBezTo>
                <a:close/>
                <a:moveTo>
                  <a:pt x="2604973" y="333604"/>
                </a:moveTo>
                <a:lnTo>
                  <a:pt x="2629890" y="333604"/>
                </a:lnTo>
                <a:lnTo>
                  <a:pt x="2629890" y="388696"/>
                </a:lnTo>
                <a:cubicBezTo>
                  <a:pt x="2629890" y="393268"/>
                  <a:pt x="2630271" y="397535"/>
                  <a:pt x="2631033" y="401498"/>
                </a:cubicBezTo>
                <a:cubicBezTo>
                  <a:pt x="2631795" y="405460"/>
                  <a:pt x="2633052" y="408851"/>
                  <a:pt x="2634805" y="411670"/>
                </a:cubicBezTo>
                <a:cubicBezTo>
                  <a:pt x="2636558" y="414490"/>
                  <a:pt x="2638920" y="416738"/>
                  <a:pt x="2641892" y="418414"/>
                </a:cubicBezTo>
                <a:cubicBezTo>
                  <a:pt x="2644863" y="420091"/>
                  <a:pt x="2648559" y="420929"/>
                  <a:pt x="2652979" y="420929"/>
                </a:cubicBezTo>
                <a:cubicBezTo>
                  <a:pt x="2661665" y="420929"/>
                  <a:pt x="2668104" y="417843"/>
                  <a:pt x="2672295" y="411670"/>
                </a:cubicBezTo>
                <a:cubicBezTo>
                  <a:pt x="2676486" y="405498"/>
                  <a:pt x="2678582" y="397840"/>
                  <a:pt x="2678582" y="388696"/>
                </a:cubicBezTo>
                <a:lnTo>
                  <a:pt x="2678582" y="333604"/>
                </a:lnTo>
                <a:lnTo>
                  <a:pt x="2703499" y="333604"/>
                </a:lnTo>
                <a:lnTo>
                  <a:pt x="2703499" y="440131"/>
                </a:lnTo>
                <a:lnTo>
                  <a:pt x="2678582" y="440131"/>
                </a:lnTo>
                <a:lnTo>
                  <a:pt x="2678582" y="425272"/>
                </a:lnTo>
                <a:cubicBezTo>
                  <a:pt x="2675229" y="431063"/>
                  <a:pt x="2670581" y="435445"/>
                  <a:pt x="2664637" y="438417"/>
                </a:cubicBezTo>
                <a:cubicBezTo>
                  <a:pt x="2658694" y="441388"/>
                  <a:pt x="2651760" y="442874"/>
                  <a:pt x="2643835" y="442874"/>
                </a:cubicBezTo>
                <a:cubicBezTo>
                  <a:pt x="2636062" y="442874"/>
                  <a:pt x="2629547" y="441579"/>
                  <a:pt x="2624289" y="438988"/>
                </a:cubicBezTo>
                <a:cubicBezTo>
                  <a:pt x="2619032" y="436397"/>
                  <a:pt x="2614879" y="432892"/>
                  <a:pt x="2611831" y="428473"/>
                </a:cubicBezTo>
                <a:cubicBezTo>
                  <a:pt x="2609240" y="424510"/>
                  <a:pt x="2607449" y="420091"/>
                  <a:pt x="2606459" y="415214"/>
                </a:cubicBezTo>
                <a:cubicBezTo>
                  <a:pt x="2605468" y="410337"/>
                  <a:pt x="2604973" y="404241"/>
                  <a:pt x="2604973" y="396926"/>
                </a:cubicBezTo>
                <a:close/>
                <a:moveTo>
                  <a:pt x="2341016" y="333604"/>
                </a:moveTo>
                <a:lnTo>
                  <a:pt x="2365933" y="333604"/>
                </a:lnTo>
                <a:lnTo>
                  <a:pt x="2365933" y="388696"/>
                </a:lnTo>
                <a:cubicBezTo>
                  <a:pt x="2365933" y="393268"/>
                  <a:pt x="2366314" y="397535"/>
                  <a:pt x="2367076" y="401498"/>
                </a:cubicBezTo>
                <a:cubicBezTo>
                  <a:pt x="2367838" y="405460"/>
                  <a:pt x="2369096" y="408851"/>
                  <a:pt x="2370848" y="411670"/>
                </a:cubicBezTo>
                <a:cubicBezTo>
                  <a:pt x="2372601" y="414490"/>
                  <a:pt x="2374963" y="416738"/>
                  <a:pt x="2377935" y="418414"/>
                </a:cubicBezTo>
                <a:cubicBezTo>
                  <a:pt x="2380907" y="420091"/>
                  <a:pt x="2384602" y="420929"/>
                  <a:pt x="2389022" y="420929"/>
                </a:cubicBezTo>
                <a:cubicBezTo>
                  <a:pt x="2397708" y="420929"/>
                  <a:pt x="2404148" y="417843"/>
                  <a:pt x="2408338" y="411670"/>
                </a:cubicBezTo>
                <a:cubicBezTo>
                  <a:pt x="2412530" y="405498"/>
                  <a:pt x="2414625" y="397840"/>
                  <a:pt x="2414625" y="388696"/>
                </a:cubicBezTo>
                <a:lnTo>
                  <a:pt x="2414625" y="333604"/>
                </a:lnTo>
                <a:lnTo>
                  <a:pt x="2439542" y="333604"/>
                </a:lnTo>
                <a:lnTo>
                  <a:pt x="2439542" y="449732"/>
                </a:lnTo>
                <a:cubicBezTo>
                  <a:pt x="2439542" y="465125"/>
                  <a:pt x="2435123" y="476783"/>
                  <a:pt x="2426283" y="484708"/>
                </a:cubicBezTo>
                <a:cubicBezTo>
                  <a:pt x="2417597" y="492328"/>
                  <a:pt x="2404871" y="496138"/>
                  <a:pt x="2388107" y="496138"/>
                </a:cubicBezTo>
                <a:cubicBezTo>
                  <a:pt x="2380945" y="496138"/>
                  <a:pt x="2374353" y="495224"/>
                  <a:pt x="2368334" y="493395"/>
                </a:cubicBezTo>
                <a:cubicBezTo>
                  <a:pt x="2362314" y="491566"/>
                  <a:pt x="2357094" y="488823"/>
                  <a:pt x="2352674" y="485165"/>
                </a:cubicBezTo>
                <a:cubicBezTo>
                  <a:pt x="2348255" y="481508"/>
                  <a:pt x="2344788" y="476936"/>
                  <a:pt x="2342273" y="471449"/>
                </a:cubicBezTo>
                <a:cubicBezTo>
                  <a:pt x="2339759" y="465963"/>
                  <a:pt x="2338425" y="459562"/>
                  <a:pt x="2338273" y="452247"/>
                </a:cubicBezTo>
                <a:lnTo>
                  <a:pt x="2363419" y="452247"/>
                </a:lnTo>
                <a:cubicBezTo>
                  <a:pt x="2364028" y="460019"/>
                  <a:pt x="2366733" y="465772"/>
                  <a:pt x="2371534" y="469506"/>
                </a:cubicBezTo>
                <a:cubicBezTo>
                  <a:pt x="2376334" y="473240"/>
                  <a:pt x="2382011" y="475107"/>
                  <a:pt x="2388565" y="475107"/>
                </a:cubicBezTo>
                <a:cubicBezTo>
                  <a:pt x="2392375" y="475107"/>
                  <a:pt x="2395880" y="474726"/>
                  <a:pt x="2399080" y="473964"/>
                </a:cubicBezTo>
                <a:cubicBezTo>
                  <a:pt x="2402281" y="473202"/>
                  <a:pt x="2405024" y="471830"/>
                  <a:pt x="2407310" y="469849"/>
                </a:cubicBezTo>
                <a:cubicBezTo>
                  <a:pt x="2409596" y="467868"/>
                  <a:pt x="2411387" y="465277"/>
                  <a:pt x="2412682" y="462077"/>
                </a:cubicBezTo>
                <a:cubicBezTo>
                  <a:pt x="2413977" y="458876"/>
                  <a:pt x="2414625" y="454762"/>
                  <a:pt x="2414625" y="449732"/>
                </a:cubicBezTo>
                <a:lnTo>
                  <a:pt x="2414625" y="425272"/>
                </a:lnTo>
                <a:cubicBezTo>
                  <a:pt x="2411272" y="431063"/>
                  <a:pt x="2406624" y="435445"/>
                  <a:pt x="2400680" y="438417"/>
                </a:cubicBezTo>
                <a:cubicBezTo>
                  <a:pt x="2394737" y="441388"/>
                  <a:pt x="2387803" y="442874"/>
                  <a:pt x="2379878" y="442874"/>
                </a:cubicBezTo>
                <a:cubicBezTo>
                  <a:pt x="2372105" y="442874"/>
                  <a:pt x="2365590" y="441579"/>
                  <a:pt x="2360333" y="438988"/>
                </a:cubicBezTo>
                <a:cubicBezTo>
                  <a:pt x="2355075" y="436397"/>
                  <a:pt x="2350922" y="432892"/>
                  <a:pt x="2347874" y="428473"/>
                </a:cubicBezTo>
                <a:cubicBezTo>
                  <a:pt x="2345283" y="424510"/>
                  <a:pt x="2343492" y="420091"/>
                  <a:pt x="2342502" y="415214"/>
                </a:cubicBezTo>
                <a:cubicBezTo>
                  <a:pt x="2341511" y="410337"/>
                  <a:pt x="2341016" y="404241"/>
                  <a:pt x="2341016" y="396926"/>
                </a:cubicBezTo>
                <a:close/>
                <a:moveTo>
                  <a:pt x="1833448" y="333604"/>
                </a:moveTo>
                <a:lnTo>
                  <a:pt x="1858365" y="333604"/>
                </a:lnTo>
                <a:lnTo>
                  <a:pt x="1858365" y="388696"/>
                </a:lnTo>
                <a:cubicBezTo>
                  <a:pt x="1858365" y="393268"/>
                  <a:pt x="1858746" y="397535"/>
                  <a:pt x="1859508" y="401498"/>
                </a:cubicBezTo>
                <a:cubicBezTo>
                  <a:pt x="1860270" y="405460"/>
                  <a:pt x="1861527" y="408851"/>
                  <a:pt x="1863280" y="411670"/>
                </a:cubicBezTo>
                <a:cubicBezTo>
                  <a:pt x="1865032" y="414490"/>
                  <a:pt x="1867395" y="416738"/>
                  <a:pt x="1870367" y="418414"/>
                </a:cubicBezTo>
                <a:cubicBezTo>
                  <a:pt x="1873338" y="420091"/>
                  <a:pt x="1877034" y="420929"/>
                  <a:pt x="1881454" y="420929"/>
                </a:cubicBezTo>
                <a:cubicBezTo>
                  <a:pt x="1890140" y="420929"/>
                  <a:pt x="1896579" y="417843"/>
                  <a:pt x="1900770" y="411670"/>
                </a:cubicBezTo>
                <a:cubicBezTo>
                  <a:pt x="1904961" y="405498"/>
                  <a:pt x="1907057" y="397840"/>
                  <a:pt x="1907057" y="388696"/>
                </a:cubicBezTo>
                <a:lnTo>
                  <a:pt x="1907057" y="333604"/>
                </a:lnTo>
                <a:lnTo>
                  <a:pt x="1931974" y="333604"/>
                </a:lnTo>
                <a:lnTo>
                  <a:pt x="1931974" y="440131"/>
                </a:lnTo>
                <a:lnTo>
                  <a:pt x="1907057" y="440131"/>
                </a:lnTo>
                <a:lnTo>
                  <a:pt x="1907057" y="425272"/>
                </a:lnTo>
                <a:cubicBezTo>
                  <a:pt x="1903704" y="431063"/>
                  <a:pt x="1899056" y="435445"/>
                  <a:pt x="1893112" y="438417"/>
                </a:cubicBezTo>
                <a:cubicBezTo>
                  <a:pt x="1887169" y="441388"/>
                  <a:pt x="1880234" y="442874"/>
                  <a:pt x="1872310" y="442874"/>
                </a:cubicBezTo>
                <a:cubicBezTo>
                  <a:pt x="1864537" y="442874"/>
                  <a:pt x="1858022" y="441579"/>
                  <a:pt x="1852764" y="438988"/>
                </a:cubicBezTo>
                <a:cubicBezTo>
                  <a:pt x="1847506" y="436397"/>
                  <a:pt x="1843354" y="432892"/>
                  <a:pt x="1840306" y="428473"/>
                </a:cubicBezTo>
                <a:cubicBezTo>
                  <a:pt x="1837715" y="424510"/>
                  <a:pt x="1835924" y="420091"/>
                  <a:pt x="1834934" y="415214"/>
                </a:cubicBezTo>
                <a:cubicBezTo>
                  <a:pt x="1833943" y="410337"/>
                  <a:pt x="1833448" y="404241"/>
                  <a:pt x="1833448" y="396926"/>
                </a:cubicBezTo>
                <a:close/>
                <a:moveTo>
                  <a:pt x="701802" y="333604"/>
                </a:moveTo>
                <a:lnTo>
                  <a:pt x="726719" y="333604"/>
                </a:lnTo>
                <a:lnTo>
                  <a:pt x="726719" y="440131"/>
                </a:lnTo>
                <a:lnTo>
                  <a:pt x="701802" y="440131"/>
                </a:lnTo>
                <a:close/>
                <a:moveTo>
                  <a:pt x="161239" y="333604"/>
                </a:moveTo>
                <a:lnTo>
                  <a:pt x="187985" y="333604"/>
                </a:lnTo>
                <a:lnTo>
                  <a:pt x="211074" y="401041"/>
                </a:lnTo>
                <a:lnTo>
                  <a:pt x="235077" y="333604"/>
                </a:lnTo>
                <a:lnTo>
                  <a:pt x="259537" y="333604"/>
                </a:lnTo>
                <a:lnTo>
                  <a:pt x="283540" y="401041"/>
                </a:lnTo>
                <a:lnTo>
                  <a:pt x="306628" y="333604"/>
                </a:lnTo>
                <a:lnTo>
                  <a:pt x="333375" y="333604"/>
                </a:lnTo>
                <a:lnTo>
                  <a:pt x="291998" y="440131"/>
                </a:lnTo>
                <a:lnTo>
                  <a:pt x="275310" y="440131"/>
                </a:lnTo>
                <a:lnTo>
                  <a:pt x="247421" y="360578"/>
                </a:lnTo>
                <a:lnTo>
                  <a:pt x="219303" y="440131"/>
                </a:lnTo>
                <a:lnTo>
                  <a:pt x="202615" y="440131"/>
                </a:lnTo>
                <a:close/>
                <a:moveTo>
                  <a:pt x="1540687" y="332232"/>
                </a:moveTo>
                <a:cubicBezTo>
                  <a:pt x="1544650" y="332232"/>
                  <a:pt x="1547926" y="332765"/>
                  <a:pt x="1550517" y="333832"/>
                </a:cubicBezTo>
                <a:lnTo>
                  <a:pt x="1550517" y="356692"/>
                </a:lnTo>
                <a:cubicBezTo>
                  <a:pt x="1548536" y="356235"/>
                  <a:pt x="1546898" y="355930"/>
                  <a:pt x="1545602" y="355778"/>
                </a:cubicBezTo>
                <a:cubicBezTo>
                  <a:pt x="1544307" y="355625"/>
                  <a:pt x="1542668" y="355549"/>
                  <a:pt x="1540687" y="355549"/>
                </a:cubicBezTo>
                <a:cubicBezTo>
                  <a:pt x="1530019" y="355549"/>
                  <a:pt x="1521866" y="358635"/>
                  <a:pt x="1516227" y="364807"/>
                </a:cubicBezTo>
                <a:cubicBezTo>
                  <a:pt x="1510588" y="370980"/>
                  <a:pt x="1507769" y="380771"/>
                  <a:pt x="1507769" y="394183"/>
                </a:cubicBezTo>
                <a:lnTo>
                  <a:pt x="1507769" y="440131"/>
                </a:lnTo>
                <a:lnTo>
                  <a:pt x="1482851" y="440131"/>
                </a:lnTo>
                <a:lnTo>
                  <a:pt x="1482851" y="333604"/>
                </a:lnTo>
                <a:lnTo>
                  <a:pt x="1507769" y="333604"/>
                </a:lnTo>
                <a:lnTo>
                  <a:pt x="1507769" y="350749"/>
                </a:lnTo>
                <a:cubicBezTo>
                  <a:pt x="1508988" y="348310"/>
                  <a:pt x="1510702" y="345986"/>
                  <a:pt x="1512912" y="343776"/>
                </a:cubicBezTo>
                <a:cubicBezTo>
                  <a:pt x="1515122" y="341566"/>
                  <a:pt x="1517713" y="339585"/>
                  <a:pt x="1520685" y="337833"/>
                </a:cubicBezTo>
                <a:cubicBezTo>
                  <a:pt x="1523657" y="336080"/>
                  <a:pt x="1526857" y="334708"/>
                  <a:pt x="1530286" y="333718"/>
                </a:cubicBezTo>
                <a:cubicBezTo>
                  <a:pt x="1533715" y="332727"/>
                  <a:pt x="1537182" y="332232"/>
                  <a:pt x="1540687" y="332232"/>
                </a:cubicBezTo>
                <a:close/>
                <a:moveTo>
                  <a:pt x="1273987" y="332232"/>
                </a:moveTo>
                <a:cubicBezTo>
                  <a:pt x="1277950" y="332232"/>
                  <a:pt x="1281226" y="332765"/>
                  <a:pt x="1283817" y="333832"/>
                </a:cubicBezTo>
                <a:lnTo>
                  <a:pt x="1283817" y="356692"/>
                </a:lnTo>
                <a:cubicBezTo>
                  <a:pt x="1281836" y="356235"/>
                  <a:pt x="1280198" y="355930"/>
                  <a:pt x="1278902" y="355778"/>
                </a:cubicBezTo>
                <a:cubicBezTo>
                  <a:pt x="1277607" y="355625"/>
                  <a:pt x="1275969" y="355549"/>
                  <a:pt x="1273987" y="355549"/>
                </a:cubicBezTo>
                <a:cubicBezTo>
                  <a:pt x="1263319" y="355549"/>
                  <a:pt x="1255166" y="358635"/>
                  <a:pt x="1249527" y="364807"/>
                </a:cubicBezTo>
                <a:cubicBezTo>
                  <a:pt x="1243888" y="370980"/>
                  <a:pt x="1241069" y="380771"/>
                  <a:pt x="1241069" y="394183"/>
                </a:cubicBezTo>
                <a:lnTo>
                  <a:pt x="1241069" y="440131"/>
                </a:lnTo>
                <a:lnTo>
                  <a:pt x="1216152" y="440131"/>
                </a:lnTo>
                <a:lnTo>
                  <a:pt x="1216152" y="333604"/>
                </a:lnTo>
                <a:lnTo>
                  <a:pt x="1241069" y="333604"/>
                </a:lnTo>
                <a:lnTo>
                  <a:pt x="1241069" y="350749"/>
                </a:lnTo>
                <a:cubicBezTo>
                  <a:pt x="1242288" y="348310"/>
                  <a:pt x="1244003" y="345986"/>
                  <a:pt x="1246212" y="343776"/>
                </a:cubicBezTo>
                <a:cubicBezTo>
                  <a:pt x="1248422" y="341566"/>
                  <a:pt x="1251013" y="339585"/>
                  <a:pt x="1253985" y="337833"/>
                </a:cubicBezTo>
                <a:cubicBezTo>
                  <a:pt x="1256957" y="336080"/>
                  <a:pt x="1260157" y="334708"/>
                  <a:pt x="1263586" y="333718"/>
                </a:cubicBezTo>
                <a:cubicBezTo>
                  <a:pt x="1267015" y="332727"/>
                  <a:pt x="1270482" y="332232"/>
                  <a:pt x="1273987" y="332232"/>
                </a:cubicBezTo>
                <a:close/>
                <a:moveTo>
                  <a:pt x="540562" y="332232"/>
                </a:moveTo>
                <a:cubicBezTo>
                  <a:pt x="544525" y="332232"/>
                  <a:pt x="547801" y="332765"/>
                  <a:pt x="550392" y="333832"/>
                </a:cubicBezTo>
                <a:lnTo>
                  <a:pt x="550392" y="356692"/>
                </a:lnTo>
                <a:cubicBezTo>
                  <a:pt x="548411" y="356235"/>
                  <a:pt x="546773" y="355930"/>
                  <a:pt x="545477" y="355778"/>
                </a:cubicBezTo>
                <a:cubicBezTo>
                  <a:pt x="544182" y="355625"/>
                  <a:pt x="542544" y="355549"/>
                  <a:pt x="540562" y="355549"/>
                </a:cubicBezTo>
                <a:cubicBezTo>
                  <a:pt x="529894" y="355549"/>
                  <a:pt x="521741" y="358635"/>
                  <a:pt x="516102" y="364807"/>
                </a:cubicBezTo>
                <a:cubicBezTo>
                  <a:pt x="510463" y="370980"/>
                  <a:pt x="507644" y="380771"/>
                  <a:pt x="507644" y="394183"/>
                </a:cubicBezTo>
                <a:lnTo>
                  <a:pt x="507644" y="440131"/>
                </a:lnTo>
                <a:lnTo>
                  <a:pt x="482727" y="440131"/>
                </a:lnTo>
                <a:lnTo>
                  <a:pt x="482727" y="333604"/>
                </a:lnTo>
                <a:lnTo>
                  <a:pt x="507644" y="333604"/>
                </a:lnTo>
                <a:lnTo>
                  <a:pt x="507644" y="350749"/>
                </a:lnTo>
                <a:cubicBezTo>
                  <a:pt x="508863" y="348310"/>
                  <a:pt x="510578" y="345986"/>
                  <a:pt x="512787" y="343776"/>
                </a:cubicBezTo>
                <a:cubicBezTo>
                  <a:pt x="514997" y="341566"/>
                  <a:pt x="517588" y="339585"/>
                  <a:pt x="520560" y="337833"/>
                </a:cubicBezTo>
                <a:cubicBezTo>
                  <a:pt x="523532" y="336080"/>
                  <a:pt x="526732" y="334708"/>
                  <a:pt x="530161" y="333718"/>
                </a:cubicBezTo>
                <a:cubicBezTo>
                  <a:pt x="533590" y="332727"/>
                  <a:pt x="537057" y="332232"/>
                  <a:pt x="540562" y="332232"/>
                </a:cubicBezTo>
                <a:close/>
                <a:moveTo>
                  <a:pt x="3171291" y="330860"/>
                </a:moveTo>
                <a:cubicBezTo>
                  <a:pt x="3179063" y="330860"/>
                  <a:pt x="3185578" y="332156"/>
                  <a:pt x="3190836" y="334747"/>
                </a:cubicBezTo>
                <a:cubicBezTo>
                  <a:pt x="3196094" y="337337"/>
                  <a:pt x="3200247" y="340843"/>
                  <a:pt x="3203295" y="345262"/>
                </a:cubicBezTo>
                <a:cubicBezTo>
                  <a:pt x="3205886" y="349225"/>
                  <a:pt x="3207676" y="353644"/>
                  <a:pt x="3208667" y="358521"/>
                </a:cubicBezTo>
                <a:cubicBezTo>
                  <a:pt x="3209658" y="363398"/>
                  <a:pt x="3210153" y="369494"/>
                  <a:pt x="3210153" y="376809"/>
                </a:cubicBezTo>
                <a:lnTo>
                  <a:pt x="3210153" y="440131"/>
                </a:lnTo>
                <a:lnTo>
                  <a:pt x="3185235" y="440131"/>
                </a:lnTo>
                <a:lnTo>
                  <a:pt x="3185235" y="385039"/>
                </a:lnTo>
                <a:cubicBezTo>
                  <a:pt x="3185235" y="380467"/>
                  <a:pt x="3184855" y="376199"/>
                  <a:pt x="3184092" y="372237"/>
                </a:cubicBezTo>
                <a:cubicBezTo>
                  <a:pt x="3183331" y="368275"/>
                  <a:pt x="3182073" y="364884"/>
                  <a:pt x="3180321" y="362064"/>
                </a:cubicBezTo>
                <a:cubicBezTo>
                  <a:pt x="3178568" y="359245"/>
                  <a:pt x="3176206" y="356997"/>
                  <a:pt x="3173234" y="355321"/>
                </a:cubicBezTo>
                <a:cubicBezTo>
                  <a:pt x="3170262" y="353644"/>
                  <a:pt x="3166567" y="352806"/>
                  <a:pt x="3162147" y="352806"/>
                </a:cubicBezTo>
                <a:cubicBezTo>
                  <a:pt x="3153460" y="352806"/>
                  <a:pt x="3147021" y="355892"/>
                  <a:pt x="3142830" y="362064"/>
                </a:cubicBezTo>
                <a:cubicBezTo>
                  <a:pt x="3138639" y="368236"/>
                  <a:pt x="3136544" y="375895"/>
                  <a:pt x="3136544" y="385039"/>
                </a:cubicBezTo>
                <a:lnTo>
                  <a:pt x="3136544" y="440131"/>
                </a:lnTo>
                <a:lnTo>
                  <a:pt x="3111626" y="440131"/>
                </a:lnTo>
                <a:lnTo>
                  <a:pt x="3111626" y="333604"/>
                </a:lnTo>
                <a:lnTo>
                  <a:pt x="3136544" y="333604"/>
                </a:lnTo>
                <a:lnTo>
                  <a:pt x="3136544" y="348463"/>
                </a:lnTo>
                <a:cubicBezTo>
                  <a:pt x="3139897" y="342671"/>
                  <a:pt x="3144545" y="338290"/>
                  <a:pt x="3150488" y="335318"/>
                </a:cubicBezTo>
                <a:cubicBezTo>
                  <a:pt x="3156432" y="332346"/>
                  <a:pt x="3163366" y="330860"/>
                  <a:pt x="3171291" y="330860"/>
                </a:cubicBezTo>
                <a:close/>
                <a:moveTo>
                  <a:pt x="3024911" y="330860"/>
                </a:moveTo>
                <a:cubicBezTo>
                  <a:pt x="3031159" y="330860"/>
                  <a:pt x="3037369" y="332384"/>
                  <a:pt x="3043542" y="335432"/>
                </a:cubicBezTo>
                <a:cubicBezTo>
                  <a:pt x="3049714" y="338480"/>
                  <a:pt x="3054476" y="342671"/>
                  <a:pt x="3057829" y="348005"/>
                </a:cubicBezTo>
                <a:lnTo>
                  <a:pt x="3057829" y="333604"/>
                </a:lnTo>
                <a:lnTo>
                  <a:pt x="3082747" y="333604"/>
                </a:lnTo>
                <a:lnTo>
                  <a:pt x="3082747" y="440131"/>
                </a:lnTo>
                <a:lnTo>
                  <a:pt x="3057829" y="440131"/>
                </a:lnTo>
                <a:lnTo>
                  <a:pt x="3057829" y="425729"/>
                </a:lnTo>
                <a:cubicBezTo>
                  <a:pt x="3054476" y="431063"/>
                  <a:pt x="3049714" y="435254"/>
                  <a:pt x="3043542" y="438302"/>
                </a:cubicBezTo>
                <a:cubicBezTo>
                  <a:pt x="3037369" y="441350"/>
                  <a:pt x="3031159" y="442874"/>
                  <a:pt x="3024911" y="442874"/>
                </a:cubicBezTo>
                <a:cubicBezTo>
                  <a:pt x="3016834" y="442874"/>
                  <a:pt x="3009442" y="441388"/>
                  <a:pt x="3002737" y="438417"/>
                </a:cubicBezTo>
                <a:cubicBezTo>
                  <a:pt x="2996031" y="435445"/>
                  <a:pt x="2990278" y="431368"/>
                  <a:pt x="2985477" y="426187"/>
                </a:cubicBezTo>
                <a:cubicBezTo>
                  <a:pt x="2980677" y="421005"/>
                  <a:pt x="2976943" y="415061"/>
                  <a:pt x="2974276" y="408356"/>
                </a:cubicBezTo>
                <a:cubicBezTo>
                  <a:pt x="2971609" y="401650"/>
                  <a:pt x="2970275" y="394487"/>
                  <a:pt x="2970275" y="386867"/>
                </a:cubicBezTo>
                <a:cubicBezTo>
                  <a:pt x="2970275" y="379400"/>
                  <a:pt x="2971609" y="372275"/>
                  <a:pt x="2974276" y="365493"/>
                </a:cubicBezTo>
                <a:cubicBezTo>
                  <a:pt x="2976943" y="358711"/>
                  <a:pt x="2980677" y="352730"/>
                  <a:pt x="2985477" y="347548"/>
                </a:cubicBezTo>
                <a:cubicBezTo>
                  <a:pt x="2990278" y="342367"/>
                  <a:pt x="2996031" y="338290"/>
                  <a:pt x="3002737" y="335318"/>
                </a:cubicBezTo>
                <a:cubicBezTo>
                  <a:pt x="3009442" y="332346"/>
                  <a:pt x="3016834" y="330860"/>
                  <a:pt x="3024911" y="330860"/>
                </a:cubicBezTo>
                <a:close/>
                <a:moveTo>
                  <a:pt x="2851556" y="330860"/>
                </a:moveTo>
                <a:cubicBezTo>
                  <a:pt x="2857194" y="330860"/>
                  <a:pt x="2862491" y="331775"/>
                  <a:pt x="2867443" y="333604"/>
                </a:cubicBezTo>
                <a:cubicBezTo>
                  <a:pt x="2872396" y="335432"/>
                  <a:pt x="2876702" y="337947"/>
                  <a:pt x="2880360" y="341147"/>
                </a:cubicBezTo>
                <a:cubicBezTo>
                  <a:pt x="2884017" y="344348"/>
                  <a:pt x="2886913" y="348158"/>
                  <a:pt x="2889046" y="352577"/>
                </a:cubicBezTo>
                <a:cubicBezTo>
                  <a:pt x="2891180" y="356997"/>
                  <a:pt x="2892247" y="361798"/>
                  <a:pt x="2892247" y="366979"/>
                </a:cubicBezTo>
                <a:lnTo>
                  <a:pt x="2868015" y="366979"/>
                </a:lnTo>
                <a:cubicBezTo>
                  <a:pt x="2868015" y="361950"/>
                  <a:pt x="2866681" y="357949"/>
                  <a:pt x="2864015" y="354978"/>
                </a:cubicBezTo>
                <a:cubicBezTo>
                  <a:pt x="2861348" y="352006"/>
                  <a:pt x="2856966" y="350520"/>
                  <a:pt x="2850870" y="350520"/>
                </a:cubicBezTo>
                <a:cubicBezTo>
                  <a:pt x="2846603" y="350520"/>
                  <a:pt x="2842983" y="351511"/>
                  <a:pt x="2840012" y="353492"/>
                </a:cubicBezTo>
                <a:cubicBezTo>
                  <a:pt x="2837040" y="355473"/>
                  <a:pt x="2835554" y="358369"/>
                  <a:pt x="2835554" y="362179"/>
                </a:cubicBezTo>
                <a:cubicBezTo>
                  <a:pt x="2835554" y="364465"/>
                  <a:pt x="2836163" y="366331"/>
                  <a:pt x="2837383" y="367779"/>
                </a:cubicBezTo>
                <a:cubicBezTo>
                  <a:pt x="2838602" y="369227"/>
                  <a:pt x="2840431" y="370522"/>
                  <a:pt x="2842869" y="371665"/>
                </a:cubicBezTo>
                <a:cubicBezTo>
                  <a:pt x="2845307" y="372808"/>
                  <a:pt x="2848355" y="374028"/>
                  <a:pt x="2852013" y="375323"/>
                </a:cubicBezTo>
                <a:cubicBezTo>
                  <a:pt x="2855671" y="376618"/>
                  <a:pt x="2859938" y="378181"/>
                  <a:pt x="2864815" y="380009"/>
                </a:cubicBezTo>
                <a:cubicBezTo>
                  <a:pt x="2868472" y="381381"/>
                  <a:pt x="2872054" y="382829"/>
                  <a:pt x="2875559" y="384353"/>
                </a:cubicBezTo>
                <a:cubicBezTo>
                  <a:pt x="2879064" y="385877"/>
                  <a:pt x="2882188" y="387782"/>
                  <a:pt x="2884931" y="390068"/>
                </a:cubicBezTo>
                <a:cubicBezTo>
                  <a:pt x="2887675" y="392354"/>
                  <a:pt x="2889846" y="395097"/>
                  <a:pt x="2891447" y="398297"/>
                </a:cubicBezTo>
                <a:cubicBezTo>
                  <a:pt x="2893047" y="401498"/>
                  <a:pt x="2893847" y="405536"/>
                  <a:pt x="2893847" y="410413"/>
                </a:cubicBezTo>
                <a:cubicBezTo>
                  <a:pt x="2893847" y="415900"/>
                  <a:pt x="2892742" y="420700"/>
                  <a:pt x="2890532" y="424815"/>
                </a:cubicBezTo>
                <a:cubicBezTo>
                  <a:pt x="2888322" y="428930"/>
                  <a:pt x="2885274" y="432321"/>
                  <a:pt x="2881388" y="434988"/>
                </a:cubicBezTo>
                <a:cubicBezTo>
                  <a:pt x="2877502" y="437655"/>
                  <a:pt x="2872968" y="439636"/>
                  <a:pt x="2867786" y="440931"/>
                </a:cubicBezTo>
                <a:cubicBezTo>
                  <a:pt x="2862605" y="442227"/>
                  <a:pt x="2857118" y="442874"/>
                  <a:pt x="2851327" y="442874"/>
                </a:cubicBezTo>
                <a:cubicBezTo>
                  <a:pt x="2845536" y="442874"/>
                  <a:pt x="2840049" y="442036"/>
                  <a:pt x="2834868" y="440360"/>
                </a:cubicBezTo>
                <a:cubicBezTo>
                  <a:pt x="2829686" y="438683"/>
                  <a:pt x="2825076" y="436207"/>
                  <a:pt x="2821038" y="432930"/>
                </a:cubicBezTo>
                <a:cubicBezTo>
                  <a:pt x="2816999" y="429654"/>
                  <a:pt x="2813799" y="425615"/>
                  <a:pt x="2811437" y="420814"/>
                </a:cubicBezTo>
                <a:cubicBezTo>
                  <a:pt x="2809074" y="416014"/>
                  <a:pt x="2807893" y="410489"/>
                  <a:pt x="2807893" y="404241"/>
                </a:cubicBezTo>
                <a:lnTo>
                  <a:pt x="2832125" y="404241"/>
                </a:lnTo>
                <a:cubicBezTo>
                  <a:pt x="2832125" y="411251"/>
                  <a:pt x="2834068" y="416166"/>
                  <a:pt x="2837954" y="418986"/>
                </a:cubicBezTo>
                <a:cubicBezTo>
                  <a:pt x="2841840" y="421805"/>
                  <a:pt x="2846755" y="423215"/>
                  <a:pt x="2852699" y="423215"/>
                </a:cubicBezTo>
                <a:cubicBezTo>
                  <a:pt x="2857575" y="423215"/>
                  <a:pt x="2861690" y="422300"/>
                  <a:pt x="2865043" y="420472"/>
                </a:cubicBezTo>
                <a:cubicBezTo>
                  <a:pt x="2868396" y="418643"/>
                  <a:pt x="2870072" y="415442"/>
                  <a:pt x="2870072" y="410870"/>
                </a:cubicBezTo>
                <a:cubicBezTo>
                  <a:pt x="2870072" y="408432"/>
                  <a:pt x="2869387" y="406451"/>
                  <a:pt x="2868015" y="404927"/>
                </a:cubicBezTo>
                <a:cubicBezTo>
                  <a:pt x="2866643" y="403403"/>
                  <a:pt x="2864586" y="401993"/>
                  <a:pt x="2861843" y="400698"/>
                </a:cubicBezTo>
                <a:cubicBezTo>
                  <a:pt x="2859100" y="399402"/>
                  <a:pt x="2855671" y="398069"/>
                  <a:pt x="2851556" y="396697"/>
                </a:cubicBezTo>
                <a:cubicBezTo>
                  <a:pt x="2847441" y="395326"/>
                  <a:pt x="2842564" y="393573"/>
                  <a:pt x="2836926" y="391439"/>
                </a:cubicBezTo>
                <a:cubicBezTo>
                  <a:pt x="2833268" y="390068"/>
                  <a:pt x="2829877" y="388582"/>
                  <a:pt x="2826753" y="386982"/>
                </a:cubicBezTo>
                <a:cubicBezTo>
                  <a:pt x="2823628" y="385381"/>
                  <a:pt x="2820923" y="383515"/>
                  <a:pt x="2818637" y="381381"/>
                </a:cubicBezTo>
                <a:cubicBezTo>
                  <a:pt x="2816352" y="379247"/>
                  <a:pt x="2814599" y="376580"/>
                  <a:pt x="2813380" y="373380"/>
                </a:cubicBezTo>
                <a:cubicBezTo>
                  <a:pt x="2812160" y="370180"/>
                  <a:pt x="2811551" y="366293"/>
                  <a:pt x="2811551" y="361721"/>
                </a:cubicBezTo>
                <a:cubicBezTo>
                  <a:pt x="2811551" y="356692"/>
                  <a:pt x="2812617" y="352273"/>
                  <a:pt x="2814751" y="348463"/>
                </a:cubicBezTo>
                <a:cubicBezTo>
                  <a:pt x="2816885" y="344653"/>
                  <a:pt x="2819780" y="341414"/>
                  <a:pt x="2823438" y="338747"/>
                </a:cubicBezTo>
                <a:cubicBezTo>
                  <a:pt x="2827096" y="336080"/>
                  <a:pt x="2831325" y="334099"/>
                  <a:pt x="2836125" y="332803"/>
                </a:cubicBezTo>
                <a:cubicBezTo>
                  <a:pt x="2840926" y="331508"/>
                  <a:pt x="2846069" y="330860"/>
                  <a:pt x="2851556" y="330860"/>
                </a:cubicBezTo>
                <a:close/>
                <a:moveTo>
                  <a:pt x="2521458" y="330860"/>
                </a:moveTo>
                <a:cubicBezTo>
                  <a:pt x="2529992" y="330860"/>
                  <a:pt x="2537726" y="332346"/>
                  <a:pt x="2544661" y="335318"/>
                </a:cubicBezTo>
                <a:cubicBezTo>
                  <a:pt x="2551594" y="338290"/>
                  <a:pt x="2557538" y="342367"/>
                  <a:pt x="2562491" y="347548"/>
                </a:cubicBezTo>
                <a:cubicBezTo>
                  <a:pt x="2567444" y="352730"/>
                  <a:pt x="2571254" y="358711"/>
                  <a:pt x="2573921" y="365493"/>
                </a:cubicBezTo>
                <a:cubicBezTo>
                  <a:pt x="2576588" y="372275"/>
                  <a:pt x="2577922" y="379400"/>
                  <a:pt x="2577922" y="386867"/>
                </a:cubicBezTo>
                <a:cubicBezTo>
                  <a:pt x="2577922" y="394487"/>
                  <a:pt x="2576588" y="401650"/>
                  <a:pt x="2573921" y="408356"/>
                </a:cubicBezTo>
                <a:cubicBezTo>
                  <a:pt x="2571254" y="415061"/>
                  <a:pt x="2567444" y="421005"/>
                  <a:pt x="2562491" y="426187"/>
                </a:cubicBezTo>
                <a:cubicBezTo>
                  <a:pt x="2557538" y="431368"/>
                  <a:pt x="2551594" y="435445"/>
                  <a:pt x="2544661" y="438417"/>
                </a:cubicBezTo>
                <a:cubicBezTo>
                  <a:pt x="2537726" y="441388"/>
                  <a:pt x="2529992" y="442874"/>
                  <a:pt x="2521458" y="442874"/>
                </a:cubicBezTo>
                <a:cubicBezTo>
                  <a:pt x="2512923" y="442874"/>
                  <a:pt x="2505227" y="441388"/>
                  <a:pt x="2498369" y="438417"/>
                </a:cubicBezTo>
                <a:cubicBezTo>
                  <a:pt x="2491511" y="435445"/>
                  <a:pt x="2485643" y="431368"/>
                  <a:pt x="2480767" y="426187"/>
                </a:cubicBezTo>
                <a:cubicBezTo>
                  <a:pt x="2475890" y="421005"/>
                  <a:pt x="2472118" y="415061"/>
                  <a:pt x="2469451" y="408356"/>
                </a:cubicBezTo>
                <a:cubicBezTo>
                  <a:pt x="2466784" y="401650"/>
                  <a:pt x="2465451" y="394487"/>
                  <a:pt x="2465451" y="386867"/>
                </a:cubicBezTo>
                <a:cubicBezTo>
                  <a:pt x="2465451" y="379400"/>
                  <a:pt x="2466784" y="372275"/>
                  <a:pt x="2469451" y="365493"/>
                </a:cubicBezTo>
                <a:cubicBezTo>
                  <a:pt x="2472118" y="358711"/>
                  <a:pt x="2475890" y="352730"/>
                  <a:pt x="2480767" y="347548"/>
                </a:cubicBezTo>
                <a:cubicBezTo>
                  <a:pt x="2485643" y="342367"/>
                  <a:pt x="2491511" y="338290"/>
                  <a:pt x="2498369" y="335318"/>
                </a:cubicBezTo>
                <a:cubicBezTo>
                  <a:pt x="2505227" y="332346"/>
                  <a:pt x="2512923" y="330860"/>
                  <a:pt x="2521458" y="330860"/>
                </a:cubicBezTo>
                <a:close/>
                <a:moveTo>
                  <a:pt x="2253386" y="330860"/>
                </a:moveTo>
                <a:cubicBezTo>
                  <a:pt x="2259634" y="330860"/>
                  <a:pt x="2265844" y="332384"/>
                  <a:pt x="2272017" y="335432"/>
                </a:cubicBezTo>
                <a:cubicBezTo>
                  <a:pt x="2278189" y="338480"/>
                  <a:pt x="2282952" y="342671"/>
                  <a:pt x="2286304" y="348005"/>
                </a:cubicBezTo>
                <a:lnTo>
                  <a:pt x="2286304" y="333604"/>
                </a:lnTo>
                <a:lnTo>
                  <a:pt x="2311222" y="333604"/>
                </a:lnTo>
                <a:lnTo>
                  <a:pt x="2311222" y="440131"/>
                </a:lnTo>
                <a:lnTo>
                  <a:pt x="2286304" y="440131"/>
                </a:lnTo>
                <a:lnTo>
                  <a:pt x="2286304" y="425729"/>
                </a:lnTo>
                <a:cubicBezTo>
                  <a:pt x="2282952" y="431063"/>
                  <a:pt x="2278189" y="435254"/>
                  <a:pt x="2272017" y="438302"/>
                </a:cubicBezTo>
                <a:cubicBezTo>
                  <a:pt x="2265844" y="441350"/>
                  <a:pt x="2259634" y="442874"/>
                  <a:pt x="2253386" y="442874"/>
                </a:cubicBezTo>
                <a:cubicBezTo>
                  <a:pt x="2245309" y="442874"/>
                  <a:pt x="2237917" y="441388"/>
                  <a:pt x="2231212" y="438417"/>
                </a:cubicBezTo>
                <a:cubicBezTo>
                  <a:pt x="2224506" y="435445"/>
                  <a:pt x="2218753" y="431368"/>
                  <a:pt x="2213952" y="426187"/>
                </a:cubicBezTo>
                <a:cubicBezTo>
                  <a:pt x="2209152" y="421005"/>
                  <a:pt x="2205418" y="415061"/>
                  <a:pt x="2202751" y="408356"/>
                </a:cubicBezTo>
                <a:cubicBezTo>
                  <a:pt x="2200084" y="401650"/>
                  <a:pt x="2198750" y="394487"/>
                  <a:pt x="2198750" y="386867"/>
                </a:cubicBezTo>
                <a:cubicBezTo>
                  <a:pt x="2198750" y="379400"/>
                  <a:pt x="2200084" y="372275"/>
                  <a:pt x="2202751" y="365493"/>
                </a:cubicBezTo>
                <a:cubicBezTo>
                  <a:pt x="2205418" y="358711"/>
                  <a:pt x="2209152" y="352730"/>
                  <a:pt x="2213952" y="347548"/>
                </a:cubicBezTo>
                <a:cubicBezTo>
                  <a:pt x="2218753" y="342367"/>
                  <a:pt x="2224506" y="338290"/>
                  <a:pt x="2231212" y="335318"/>
                </a:cubicBezTo>
                <a:cubicBezTo>
                  <a:pt x="2237917" y="332346"/>
                  <a:pt x="2245309" y="330860"/>
                  <a:pt x="2253386" y="330860"/>
                </a:cubicBezTo>
                <a:close/>
                <a:moveTo>
                  <a:pt x="2013661" y="330860"/>
                </a:moveTo>
                <a:cubicBezTo>
                  <a:pt x="2020519" y="330860"/>
                  <a:pt x="2026958" y="332080"/>
                  <a:pt x="2032977" y="334518"/>
                </a:cubicBezTo>
                <a:cubicBezTo>
                  <a:pt x="2038997" y="336956"/>
                  <a:pt x="2044255" y="340347"/>
                  <a:pt x="2048751" y="344691"/>
                </a:cubicBezTo>
                <a:cubicBezTo>
                  <a:pt x="2053246" y="349034"/>
                  <a:pt x="2056752" y="354101"/>
                  <a:pt x="2059266" y="359893"/>
                </a:cubicBezTo>
                <a:cubicBezTo>
                  <a:pt x="2061781" y="365684"/>
                  <a:pt x="2063038" y="372008"/>
                  <a:pt x="2063038" y="378866"/>
                </a:cubicBezTo>
                <a:cubicBezTo>
                  <a:pt x="2063038" y="380695"/>
                  <a:pt x="2063000" y="382867"/>
                  <a:pt x="2062924" y="385381"/>
                </a:cubicBezTo>
                <a:cubicBezTo>
                  <a:pt x="2062848" y="387896"/>
                  <a:pt x="2062505" y="390906"/>
                  <a:pt x="2061895" y="394411"/>
                </a:cubicBezTo>
                <a:lnTo>
                  <a:pt x="1985771" y="394411"/>
                </a:lnTo>
                <a:cubicBezTo>
                  <a:pt x="1986076" y="398221"/>
                  <a:pt x="1986762" y="401803"/>
                  <a:pt x="1987829" y="405155"/>
                </a:cubicBezTo>
                <a:cubicBezTo>
                  <a:pt x="1988896" y="408508"/>
                  <a:pt x="1990534" y="411442"/>
                  <a:pt x="1992744" y="413956"/>
                </a:cubicBezTo>
                <a:cubicBezTo>
                  <a:pt x="1994954" y="416471"/>
                  <a:pt x="1997811" y="418452"/>
                  <a:pt x="2001316" y="419900"/>
                </a:cubicBezTo>
                <a:cubicBezTo>
                  <a:pt x="2004821" y="421348"/>
                  <a:pt x="2009165" y="422072"/>
                  <a:pt x="2014346" y="422072"/>
                </a:cubicBezTo>
                <a:cubicBezTo>
                  <a:pt x="2021509" y="422072"/>
                  <a:pt x="2026691" y="420700"/>
                  <a:pt x="2029891" y="417957"/>
                </a:cubicBezTo>
                <a:cubicBezTo>
                  <a:pt x="2033092" y="415214"/>
                  <a:pt x="2035454" y="411937"/>
                  <a:pt x="2036978" y="408127"/>
                </a:cubicBezTo>
                <a:lnTo>
                  <a:pt x="2062124" y="408127"/>
                </a:lnTo>
                <a:cubicBezTo>
                  <a:pt x="2061362" y="412699"/>
                  <a:pt x="2059723" y="417081"/>
                  <a:pt x="2057209" y="421272"/>
                </a:cubicBezTo>
                <a:cubicBezTo>
                  <a:pt x="2054694" y="425463"/>
                  <a:pt x="2051379" y="429158"/>
                  <a:pt x="2047265" y="432359"/>
                </a:cubicBezTo>
                <a:cubicBezTo>
                  <a:pt x="2043150" y="435559"/>
                  <a:pt x="2038349" y="438112"/>
                  <a:pt x="2032863" y="440017"/>
                </a:cubicBezTo>
                <a:cubicBezTo>
                  <a:pt x="2027377" y="441922"/>
                  <a:pt x="2021204" y="442874"/>
                  <a:pt x="2014346" y="442874"/>
                </a:cubicBezTo>
                <a:cubicBezTo>
                  <a:pt x="2005355" y="442874"/>
                  <a:pt x="1997544" y="441427"/>
                  <a:pt x="1990915" y="438531"/>
                </a:cubicBezTo>
                <a:cubicBezTo>
                  <a:pt x="1984286" y="435635"/>
                  <a:pt x="1978761" y="431673"/>
                  <a:pt x="1974341" y="426644"/>
                </a:cubicBezTo>
                <a:cubicBezTo>
                  <a:pt x="1969922" y="421615"/>
                  <a:pt x="1966607" y="415671"/>
                  <a:pt x="1964397" y="408813"/>
                </a:cubicBezTo>
                <a:cubicBezTo>
                  <a:pt x="1962187" y="401955"/>
                  <a:pt x="1961083" y="394640"/>
                  <a:pt x="1961083" y="386867"/>
                </a:cubicBezTo>
                <a:cubicBezTo>
                  <a:pt x="1961083" y="378943"/>
                  <a:pt x="1962264" y="371551"/>
                  <a:pt x="1964626" y="364693"/>
                </a:cubicBezTo>
                <a:cubicBezTo>
                  <a:pt x="1966988" y="357835"/>
                  <a:pt x="1970379" y="351892"/>
                  <a:pt x="1974799" y="346862"/>
                </a:cubicBezTo>
                <a:cubicBezTo>
                  <a:pt x="1979218" y="341833"/>
                  <a:pt x="1984705" y="337909"/>
                  <a:pt x="1991258" y="335089"/>
                </a:cubicBezTo>
                <a:cubicBezTo>
                  <a:pt x="1997811" y="332270"/>
                  <a:pt x="2005278" y="330860"/>
                  <a:pt x="2013661" y="330860"/>
                </a:cubicBezTo>
                <a:close/>
                <a:moveTo>
                  <a:pt x="1748561" y="330860"/>
                </a:moveTo>
                <a:cubicBezTo>
                  <a:pt x="1754809" y="330860"/>
                  <a:pt x="1761019" y="332384"/>
                  <a:pt x="1767192" y="335432"/>
                </a:cubicBezTo>
                <a:cubicBezTo>
                  <a:pt x="1773364" y="338480"/>
                  <a:pt x="1778126" y="342671"/>
                  <a:pt x="1781479" y="348005"/>
                </a:cubicBezTo>
                <a:lnTo>
                  <a:pt x="1781479" y="333604"/>
                </a:lnTo>
                <a:lnTo>
                  <a:pt x="1806397" y="333604"/>
                </a:lnTo>
                <a:lnTo>
                  <a:pt x="1806854" y="445389"/>
                </a:lnTo>
                <a:cubicBezTo>
                  <a:pt x="1806854" y="454381"/>
                  <a:pt x="1805520" y="462077"/>
                  <a:pt x="1802853" y="468478"/>
                </a:cubicBezTo>
                <a:cubicBezTo>
                  <a:pt x="1800186" y="474878"/>
                  <a:pt x="1796414" y="480136"/>
                  <a:pt x="1791538" y="484251"/>
                </a:cubicBezTo>
                <a:cubicBezTo>
                  <a:pt x="1786661" y="488366"/>
                  <a:pt x="1780717" y="491414"/>
                  <a:pt x="1773707" y="493395"/>
                </a:cubicBezTo>
                <a:cubicBezTo>
                  <a:pt x="1766696" y="495376"/>
                  <a:pt x="1758695" y="496367"/>
                  <a:pt x="1749704" y="496367"/>
                </a:cubicBezTo>
                <a:cubicBezTo>
                  <a:pt x="1740712" y="496367"/>
                  <a:pt x="1732940" y="495109"/>
                  <a:pt x="1726387" y="492595"/>
                </a:cubicBezTo>
                <a:cubicBezTo>
                  <a:pt x="1719833" y="490080"/>
                  <a:pt x="1714347" y="486766"/>
                  <a:pt x="1709927" y="482651"/>
                </a:cubicBezTo>
                <a:cubicBezTo>
                  <a:pt x="1705508" y="478536"/>
                  <a:pt x="1702117" y="473850"/>
                  <a:pt x="1699755" y="468592"/>
                </a:cubicBezTo>
                <a:cubicBezTo>
                  <a:pt x="1697393" y="463334"/>
                  <a:pt x="1696059" y="457886"/>
                  <a:pt x="1695754" y="452247"/>
                </a:cubicBezTo>
                <a:lnTo>
                  <a:pt x="1720900" y="452247"/>
                </a:lnTo>
                <a:cubicBezTo>
                  <a:pt x="1721510" y="458038"/>
                  <a:pt x="1724177" y="463105"/>
                  <a:pt x="1728901" y="467449"/>
                </a:cubicBezTo>
                <a:cubicBezTo>
                  <a:pt x="1733626" y="471792"/>
                  <a:pt x="1740484" y="473964"/>
                  <a:pt x="1749475" y="473964"/>
                </a:cubicBezTo>
                <a:cubicBezTo>
                  <a:pt x="1759534" y="473964"/>
                  <a:pt x="1767382" y="471716"/>
                  <a:pt x="1773021" y="467220"/>
                </a:cubicBezTo>
                <a:cubicBezTo>
                  <a:pt x="1778660" y="462724"/>
                  <a:pt x="1781479" y="455447"/>
                  <a:pt x="1781479" y="445389"/>
                </a:cubicBezTo>
                <a:lnTo>
                  <a:pt x="1781479" y="425729"/>
                </a:lnTo>
                <a:cubicBezTo>
                  <a:pt x="1778126" y="431063"/>
                  <a:pt x="1773364" y="435254"/>
                  <a:pt x="1767192" y="438302"/>
                </a:cubicBezTo>
                <a:cubicBezTo>
                  <a:pt x="1761019" y="441350"/>
                  <a:pt x="1754809" y="442874"/>
                  <a:pt x="1748561" y="442874"/>
                </a:cubicBezTo>
                <a:cubicBezTo>
                  <a:pt x="1740484" y="442874"/>
                  <a:pt x="1733092" y="441388"/>
                  <a:pt x="1726387" y="438417"/>
                </a:cubicBezTo>
                <a:cubicBezTo>
                  <a:pt x="1719681" y="435445"/>
                  <a:pt x="1713928" y="431368"/>
                  <a:pt x="1709127" y="426187"/>
                </a:cubicBezTo>
                <a:cubicBezTo>
                  <a:pt x="1704327" y="421005"/>
                  <a:pt x="1700593" y="415061"/>
                  <a:pt x="1697926" y="408356"/>
                </a:cubicBezTo>
                <a:cubicBezTo>
                  <a:pt x="1695259" y="401650"/>
                  <a:pt x="1693925" y="394487"/>
                  <a:pt x="1693925" y="386867"/>
                </a:cubicBezTo>
                <a:cubicBezTo>
                  <a:pt x="1693925" y="379400"/>
                  <a:pt x="1695259" y="372275"/>
                  <a:pt x="1697926" y="365493"/>
                </a:cubicBezTo>
                <a:cubicBezTo>
                  <a:pt x="1700593" y="358711"/>
                  <a:pt x="1704327" y="352730"/>
                  <a:pt x="1709127" y="347548"/>
                </a:cubicBezTo>
                <a:cubicBezTo>
                  <a:pt x="1713928" y="342367"/>
                  <a:pt x="1719681" y="338290"/>
                  <a:pt x="1726387" y="335318"/>
                </a:cubicBezTo>
                <a:cubicBezTo>
                  <a:pt x="1733092" y="332346"/>
                  <a:pt x="1740484" y="330860"/>
                  <a:pt x="1748561" y="330860"/>
                </a:cubicBezTo>
                <a:close/>
                <a:moveTo>
                  <a:pt x="1616583" y="330860"/>
                </a:moveTo>
                <a:cubicBezTo>
                  <a:pt x="1625117" y="330860"/>
                  <a:pt x="1632851" y="332346"/>
                  <a:pt x="1639785" y="335318"/>
                </a:cubicBezTo>
                <a:cubicBezTo>
                  <a:pt x="1646719" y="338290"/>
                  <a:pt x="1652663" y="342367"/>
                  <a:pt x="1657616" y="347548"/>
                </a:cubicBezTo>
                <a:cubicBezTo>
                  <a:pt x="1662569" y="352730"/>
                  <a:pt x="1666379" y="358711"/>
                  <a:pt x="1669046" y="365493"/>
                </a:cubicBezTo>
                <a:cubicBezTo>
                  <a:pt x="1671713" y="372275"/>
                  <a:pt x="1673047" y="379400"/>
                  <a:pt x="1673047" y="386867"/>
                </a:cubicBezTo>
                <a:cubicBezTo>
                  <a:pt x="1673047" y="394487"/>
                  <a:pt x="1671713" y="401650"/>
                  <a:pt x="1669046" y="408356"/>
                </a:cubicBezTo>
                <a:cubicBezTo>
                  <a:pt x="1666379" y="415061"/>
                  <a:pt x="1662569" y="421005"/>
                  <a:pt x="1657616" y="426187"/>
                </a:cubicBezTo>
                <a:cubicBezTo>
                  <a:pt x="1652663" y="431368"/>
                  <a:pt x="1646719" y="435445"/>
                  <a:pt x="1639785" y="438417"/>
                </a:cubicBezTo>
                <a:cubicBezTo>
                  <a:pt x="1632851" y="441388"/>
                  <a:pt x="1625117" y="442874"/>
                  <a:pt x="1616583" y="442874"/>
                </a:cubicBezTo>
                <a:cubicBezTo>
                  <a:pt x="1608048" y="442874"/>
                  <a:pt x="1600352" y="441388"/>
                  <a:pt x="1593494" y="438417"/>
                </a:cubicBezTo>
                <a:cubicBezTo>
                  <a:pt x="1586636" y="435445"/>
                  <a:pt x="1580768" y="431368"/>
                  <a:pt x="1575892" y="426187"/>
                </a:cubicBezTo>
                <a:cubicBezTo>
                  <a:pt x="1571015" y="421005"/>
                  <a:pt x="1567243" y="415061"/>
                  <a:pt x="1564576" y="408356"/>
                </a:cubicBezTo>
                <a:cubicBezTo>
                  <a:pt x="1561909" y="401650"/>
                  <a:pt x="1560575" y="394487"/>
                  <a:pt x="1560575" y="386867"/>
                </a:cubicBezTo>
                <a:cubicBezTo>
                  <a:pt x="1560575" y="379400"/>
                  <a:pt x="1561909" y="372275"/>
                  <a:pt x="1564576" y="365493"/>
                </a:cubicBezTo>
                <a:cubicBezTo>
                  <a:pt x="1567243" y="358711"/>
                  <a:pt x="1571015" y="352730"/>
                  <a:pt x="1575892" y="347548"/>
                </a:cubicBezTo>
                <a:cubicBezTo>
                  <a:pt x="1580768" y="342367"/>
                  <a:pt x="1586636" y="338290"/>
                  <a:pt x="1593494" y="335318"/>
                </a:cubicBezTo>
                <a:cubicBezTo>
                  <a:pt x="1600352" y="332346"/>
                  <a:pt x="1608048" y="330860"/>
                  <a:pt x="1616583" y="330860"/>
                </a:cubicBezTo>
                <a:close/>
                <a:moveTo>
                  <a:pt x="1346911" y="330860"/>
                </a:moveTo>
                <a:cubicBezTo>
                  <a:pt x="1353769" y="330860"/>
                  <a:pt x="1360208" y="332080"/>
                  <a:pt x="1366227" y="334518"/>
                </a:cubicBezTo>
                <a:cubicBezTo>
                  <a:pt x="1372247" y="336956"/>
                  <a:pt x="1377505" y="340347"/>
                  <a:pt x="1382001" y="344691"/>
                </a:cubicBezTo>
                <a:cubicBezTo>
                  <a:pt x="1386497" y="349034"/>
                  <a:pt x="1390002" y="354101"/>
                  <a:pt x="1392516" y="359893"/>
                </a:cubicBezTo>
                <a:cubicBezTo>
                  <a:pt x="1395031" y="365684"/>
                  <a:pt x="1396288" y="372008"/>
                  <a:pt x="1396288" y="378866"/>
                </a:cubicBezTo>
                <a:cubicBezTo>
                  <a:pt x="1396288" y="380695"/>
                  <a:pt x="1396250" y="382867"/>
                  <a:pt x="1396174" y="385381"/>
                </a:cubicBezTo>
                <a:cubicBezTo>
                  <a:pt x="1396098" y="387896"/>
                  <a:pt x="1395755" y="390906"/>
                  <a:pt x="1395145" y="394411"/>
                </a:cubicBezTo>
                <a:lnTo>
                  <a:pt x="1319021" y="394411"/>
                </a:lnTo>
                <a:cubicBezTo>
                  <a:pt x="1319326" y="398221"/>
                  <a:pt x="1320012" y="401803"/>
                  <a:pt x="1321079" y="405155"/>
                </a:cubicBezTo>
                <a:cubicBezTo>
                  <a:pt x="1322146" y="408508"/>
                  <a:pt x="1323784" y="411442"/>
                  <a:pt x="1325994" y="413956"/>
                </a:cubicBezTo>
                <a:cubicBezTo>
                  <a:pt x="1328204" y="416471"/>
                  <a:pt x="1331061" y="418452"/>
                  <a:pt x="1334566" y="419900"/>
                </a:cubicBezTo>
                <a:cubicBezTo>
                  <a:pt x="1338072" y="421348"/>
                  <a:pt x="1342415" y="422072"/>
                  <a:pt x="1347596" y="422072"/>
                </a:cubicBezTo>
                <a:cubicBezTo>
                  <a:pt x="1354759" y="422072"/>
                  <a:pt x="1359941" y="420700"/>
                  <a:pt x="1363141" y="417957"/>
                </a:cubicBezTo>
                <a:cubicBezTo>
                  <a:pt x="1366342" y="415214"/>
                  <a:pt x="1368704" y="411937"/>
                  <a:pt x="1370228" y="408127"/>
                </a:cubicBezTo>
                <a:lnTo>
                  <a:pt x="1395374" y="408127"/>
                </a:lnTo>
                <a:cubicBezTo>
                  <a:pt x="1394612" y="412699"/>
                  <a:pt x="1392973" y="417081"/>
                  <a:pt x="1390459" y="421272"/>
                </a:cubicBezTo>
                <a:cubicBezTo>
                  <a:pt x="1387944" y="425463"/>
                  <a:pt x="1384630" y="429158"/>
                  <a:pt x="1380515" y="432359"/>
                </a:cubicBezTo>
                <a:cubicBezTo>
                  <a:pt x="1376400" y="435559"/>
                  <a:pt x="1371599" y="438112"/>
                  <a:pt x="1366113" y="440017"/>
                </a:cubicBezTo>
                <a:cubicBezTo>
                  <a:pt x="1360627" y="441922"/>
                  <a:pt x="1354454" y="442874"/>
                  <a:pt x="1347596" y="442874"/>
                </a:cubicBezTo>
                <a:cubicBezTo>
                  <a:pt x="1338605" y="442874"/>
                  <a:pt x="1330794" y="441427"/>
                  <a:pt x="1324165" y="438531"/>
                </a:cubicBezTo>
                <a:cubicBezTo>
                  <a:pt x="1317536" y="435635"/>
                  <a:pt x="1312011" y="431673"/>
                  <a:pt x="1307591" y="426644"/>
                </a:cubicBezTo>
                <a:cubicBezTo>
                  <a:pt x="1303172" y="421615"/>
                  <a:pt x="1299857" y="415671"/>
                  <a:pt x="1297647" y="408813"/>
                </a:cubicBezTo>
                <a:cubicBezTo>
                  <a:pt x="1295438" y="401955"/>
                  <a:pt x="1294333" y="394640"/>
                  <a:pt x="1294333" y="386867"/>
                </a:cubicBezTo>
                <a:cubicBezTo>
                  <a:pt x="1294333" y="378943"/>
                  <a:pt x="1295514" y="371551"/>
                  <a:pt x="1297876" y="364693"/>
                </a:cubicBezTo>
                <a:cubicBezTo>
                  <a:pt x="1300238" y="357835"/>
                  <a:pt x="1303629" y="351892"/>
                  <a:pt x="1308049" y="346862"/>
                </a:cubicBezTo>
                <a:cubicBezTo>
                  <a:pt x="1312468" y="341833"/>
                  <a:pt x="1317955" y="337909"/>
                  <a:pt x="1324508" y="335089"/>
                </a:cubicBezTo>
                <a:cubicBezTo>
                  <a:pt x="1331061" y="332270"/>
                  <a:pt x="1338529" y="330860"/>
                  <a:pt x="1346911" y="330860"/>
                </a:cubicBezTo>
                <a:close/>
                <a:moveTo>
                  <a:pt x="1129436" y="330860"/>
                </a:moveTo>
                <a:cubicBezTo>
                  <a:pt x="1135684" y="330860"/>
                  <a:pt x="1141895" y="332384"/>
                  <a:pt x="1148067" y="335432"/>
                </a:cubicBezTo>
                <a:cubicBezTo>
                  <a:pt x="1154239" y="338480"/>
                  <a:pt x="1159002" y="342671"/>
                  <a:pt x="1162354" y="348005"/>
                </a:cubicBezTo>
                <a:lnTo>
                  <a:pt x="1162354" y="333604"/>
                </a:lnTo>
                <a:lnTo>
                  <a:pt x="1187272" y="333604"/>
                </a:lnTo>
                <a:lnTo>
                  <a:pt x="1187272" y="440131"/>
                </a:lnTo>
                <a:lnTo>
                  <a:pt x="1162354" y="440131"/>
                </a:lnTo>
                <a:lnTo>
                  <a:pt x="1162354" y="425729"/>
                </a:lnTo>
                <a:cubicBezTo>
                  <a:pt x="1159002" y="431063"/>
                  <a:pt x="1154239" y="435254"/>
                  <a:pt x="1148067" y="438302"/>
                </a:cubicBezTo>
                <a:cubicBezTo>
                  <a:pt x="1141895" y="441350"/>
                  <a:pt x="1135684" y="442874"/>
                  <a:pt x="1129436" y="442874"/>
                </a:cubicBezTo>
                <a:cubicBezTo>
                  <a:pt x="1121359" y="442874"/>
                  <a:pt x="1113967" y="441388"/>
                  <a:pt x="1107262" y="438417"/>
                </a:cubicBezTo>
                <a:cubicBezTo>
                  <a:pt x="1100556" y="435445"/>
                  <a:pt x="1094803" y="431368"/>
                  <a:pt x="1090002" y="426187"/>
                </a:cubicBezTo>
                <a:cubicBezTo>
                  <a:pt x="1085202" y="421005"/>
                  <a:pt x="1081468" y="415061"/>
                  <a:pt x="1078801" y="408356"/>
                </a:cubicBezTo>
                <a:cubicBezTo>
                  <a:pt x="1076134" y="401650"/>
                  <a:pt x="1074800" y="394487"/>
                  <a:pt x="1074800" y="386867"/>
                </a:cubicBezTo>
                <a:cubicBezTo>
                  <a:pt x="1074800" y="379400"/>
                  <a:pt x="1076134" y="372275"/>
                  <a:pt x="1078801" y="365493"/>
                </a:cubicBezTo>
                <a:cubicBezTo>
                  <a:pt x="1081468" y="358711"/>
                  <a:pt x="1085202" y="352730"/>
                  <a:pt x="1090002" y="347548"/>
                </a:cubicBezTo>
                <a:cubicBezTo>
                  <a:pt x="1094803" y="342367"/>
                  <a:pt x="1100556" y="338290"/>
                  <a:pt x="1107262" y="335318"/>
                </a:cubicBezTo>
                <a:cubicBezTo>
                  <a:pt x="1113967" y="332346"/>
                  <a:pt x="1121359" y="330860"/>
                  <a:pt x="1129436" y="330860"/>
                </a:cubicBezTo>
                <a:close/>
                <a:moveTo>
                  <a:pt x="938936" y="330860"/>
                </a:moveTo>
                <a:cubicBezTo>
                  <a:pt x="945184" y="330860"/>
                  <a:pt x="951395" y="332384"/>
                  <a:pt x="957567" y="335432"/>
                </a:cubicBezTo>
                <a:cubicBezTo>
                  <a:pt x="963739" y="338480"/>
                  <a:pt x="968502" y="342671"/>
                  <a:pt x="971854" y="348005"/>
                </a:cubicBezTo>
                <a:lnTo>
                  <a:pt x="971854" y="333604"/>
                </a:lnTo>
                <a:lnTo>
                  <a:pt x="996772" y="333604"/>
                </a:lnTo>
                <a:lnTo>
                  <a:pt x="997229" y="445389"/>
                </a:lnTo>
                <a:cubicBezTo>
                  <a:pt x="997229" y="454381"/>
                  <a:pt x="995895" y="462077"/>
                  <a:pt x="993228" y="468478"/>
                </a:cubicBezTo>
                <a:cubicBezTo>
                  <a:pt x="990561" y="474878"/>
                  <a:pt x="986790" y="480136"/>
                  <a:pt x="981913" y="484251"/>
                </a:cubicBezTo>
                <a:cubicBezTo>
                  <a:pt x="977036" y="488366"/>
                  <a:pt x="971092" y="491414"/>
                  <a:pt x="964082" y="493395"/>
                </a:cubicBezTo>
                <a:cubicBezTo>
                  <a:pt x="957072" y="495376"/>
                  <a:pt x="949071" y="496367"/>
                  <a:pt x="940079" y="496367"/>
                </a:cubicBezTo>
                <a:cubicBezTo>
                  <a:pt x="931087" y="496367"/>
                  <a:pt x="923315" y="495109"/>
                  <a:pt x="916762" y="492595"/>
                </a:cubicBezTo>
                <a:cubicBezTo>
                  <a:pt x="910209" y="490080"/>
                  <a:pt x="904722" y="486766"/>
                  <a:pt x="900303" y="482651"/>
                </a:cubicBezTo>
                <a:cubicBezTo>
                  <a:pt x="895883" y="478536"/>
                  <a:pt x="892492" y="473850"/>
                  <a:pt x="890130" y="468592"/>
                </a:cubicBezTo>
                <a:cubicBezTo>
                  <a:pt x="887768" y="463334"/>
                  <a:pt x="886434" y="457886"/>
                  <a:pt x="886129" y="452247"/>
                </a:cubicBezTo>
                <a:lnTo>
                  <a:pt x="911275" y="452247"/>
                </a:lnTo>
                <a:cubicBezTo>
                  <a:pt x="911885" y="458038"/>
                  <a:pt x="914552" y="463105"/>
                  <a:pt x="919276" y="467449"/>
                </a:cubicBezTo>
                <a:cubicBezTo>
                  <a:pt x="924001" y="471792"/>
                  <a:pt x="930859" y="473964"/>
                  <a:pt x="939850" y="473964"/>
                </a:cubicBezTo>
                <a:cubicBezTo>
                  <a:pt x="949909" y="473964"/>
                  <a:pt x="957757" y="471716"/>
                  <a:pt x="963396" y="467220"/>
                </a:cubicBezTo>
                <a:cubicBezTo>
                  <a:pt x="969035" y="462724"/>
                  <a:pt x="971854" y="455447"/>
                  <a:pt x="971854" y="445389"/>
                </a:cubicBezTo>
                <a:lnTo>
                  <a:pt x="971854" y="425729"/>
                </a:lnTo>
                <a:cubicBezTo>
                  <a:pt x="968502" y="431063"/>
                  <a:pt x="963739" y="435254"/>
                  <a:pt x="957567" y="438302"/>
                </a:cubicBezTo>
                <a:cubicBezTo>
                  <a:pt x="951395" y="441350"/>
                  <a:pt x="945184" y="442874"/>
                  <a:pt x="938936" y="442874"/>
                </a:cubicBezTo>
                <a:cubicBezTo>
                  <a:pt x="930859" y="442874"/>
                  <a:pt x="923467" y="441388"/>
                  <a:pt x="916762" y="438417"/>
                </a:cubicBezTo>
                <a:cubicBezTo>
                  <a:pt x="910056" y="435445"/>
                  <a:pt x="904303" y="431368"/>
                  <a:pt x="899503" y="426187"/>
                </a:cubicBezTo>
                <a:cubicBezTo>
                  <a:pt x="894702" y="421005"/>
                  <a:pt x="890968" y="415061"/>
                  <a:pt x="888301" y="408356"/>
                </a:cubicBezTo>
                <a:cubicBezTo>
                  <a:pt x="885634" y="401650"/>
                  <a:pt x="884301" y="394487"/>
                  <a:pt x="884301" y="386867"/>
                </a:cubicBezTo>
                <a:cubicBezTo>
                  <a:pt x="884301" y="379400"/>
                  <a:pt x="885634" y="372275"/>
                  <a:pt x="888301" y="365493"/>
                </a:cubicBezTo>
                <a:cubicBezTo>
                  <a:pt x="890968" y="358711"/>
                  <a:pt x="894702" y="352730"/>
                  <a:pt x="899503" y="347548"/>
                </a:cubicBezTo>
                <a:cubicBezTo>
                  <a:pt x="904303" y="342367"/>
                  <a:pt x="910056" y="338290"/>
                  <a:pt x="916762" y="335318"/>
                </a:cubicBezTo>
                <a:cubicBezTo>
                  <a:pt x="923467" y="332346"/>
                  <a:pt x="930859" y="330860"/>
                  <a:pt x="938936" y="330860"/>
                </a:cubicBezTo>
                <a:close/>
                <a:moveTo>
                  <a:pt x="818616" y="330860"/>
                </a:moveTo>
                <a:cubicBezTo>
                  <a:pt x="826389" y="330860"/>
                  <a:pt x="832904" y="332156"/>
                  <a:pt x="838162" y="334747"/>
                </a:cubicBezTo>
                <a:cubicBezTo>
                  <a:pt x="843419" y="337337"/>
                  <a:pt x="847572" y="340843"/>
                  <a:pt x="850620" y="345262"/>
                </a:cubicBezTo>
                <a:cubicBezTo>
                  <a:pt x="853211" y="349225"/>
                  <a:pt x="855002" y="353644"/>
                  <a:pt x="855992" y="358521"/>
                </a:cubicBezTo>
                <a:cubicBezTo>
                  <a:pt x="856983" y="363398"/>
                  <a:pt x="857478" y="369494"/>
                  <a:pt x="857478" y="376809"/>
                </a:cubicBezTo>
                <a:lnTo>
                  <a:pt x="857478" y="440131"/>
                </a:lnTo>
                <a:lnTo>
                  <a:pt x="832561" y="440131"/>
                </a:lnTo>
                <a:lnTo>
                  <a:pt x="832561" y="385039"/>
                </a:lnTo>
                <a:cubicBezTo>
                  <a:pt x="832561" y="380467"/>
                  <a:pt x="832180" y="376199"/>
                  <a:pt x="831418" y="372237"/>
                </a:cubicBezTo>
                <a:cubicBezTo>
                  <a:pt x="830656" y="368275"/>
                  <a:pt x="829398" y="364884"/>
                  <a:pt x="827646" y="362064"/>
                </a:cubicBezTo>
                <a:cubicBezTo>
                  <a:pt x="825893" y="359245"/>
                  <a:pt x="823531" y="356997"/>
                  <a:pt x="820559" y="355321"/>
                </a:cubicBezTo>
                <a:cubicBezTo>
                  <a:pt x="817588" y="353644"/>
                  <a:pt x="813892" y="352806"/>
                  <a:pt x="809472" y="352806"/>
                </a:cubicBezTo>
                <a:cubicBezTo>
                  <a:pt x="800785" y="352806"/>
                  <a:pt x="794347" y="355892"/>
                  <a:pt x="790156" y="362064"/>
                </a:cubicBezTo>
                <a:cubicBezTo>
                  <a:pt x="785964" y="368236"/>
                  <a:pt x="783869" y="375895"/>
                  <a:pt x="783869" y="385039"/>
                </a:cubicBezTo>
                <a:lnTo>
                  <a:pt x="783869" y="440131"/>
                </a:lnTo>
                <a:lnTo>
                  <a:pt x="758952" y="440131"/>
                </a:lnTo>
                <a:lnTo>
                  <a:pt x="758952" y="333604"/>
                </a:lnTo>
                <a:lnTo>
                  <a:pt x="783869" y="333604"/>
                </a:lnTo>
                <a:lnTo>
                  <a:pt x="783869" y="348463"/>
                </a:lnTo>
                <a:cubicBezTo>
                  <a:pt x="787222" y="342671"/>
                  <a:pt x="791870" y="338290"/>
                  <a:pt x="797814" y="335318"/>
                </a:cubicBezTo>
                <a:cubicBezTo>
                  <a:pt x="803757" y="332346"/>
                  <a:pt x="810691" y="330860"/>
                  <a:pt x="818616" y="330860"/>
                </a:cubicBezTo>
                <a:close/>
                <a:moveTo>
                  <a:pt x="628116" y="330860"/>
                </a:moveTo>
                <a:cubicBezTo>
                  <a:pt x="635889" y="330860"/>
                  <a:pt x="642404" y="332156"/>
                  <a:pt x="647661" y="334747"/>
                </a:cubicBezTo>
                <a:cubicBezTo>
                  <a:pt x="652919" y="337337"/>
                  <a:pt x="657072" y="340843"/>
                  <a:pt x="660120" y="345262"/>
                </a:cubicBezTo>
                <a:cubicBezTo>
                  <a:pt x="662711" y="349225"/>
                  <a:pt x="664502" y="353644"/>
                  <a:pt x="665492" y="358521"/>
                </a:cubicBezTo>
                <a:cubicBezTo>
                  <a:pt x="666483" y="363398"/>
                  <a:pt x="666978" y="369494"/>
                  <a:pt x="666978" y="376809"/>
                </a:cubicBezTo>
                <a:lnTo>
                  <a:pt x="666978" y="440131"/>
                </a:lnTo>
                <a:lnTo>
                  <a:pt x="642061" y="440131"/>
                </a:lnTo>
                <a:lnTo>
                  <a:pt x="642061" y="385039"/>
                </a:lnTo>
                <a:cubicBezTo>
                  <a:pt x="642061" y="380467"/>
                  <a:pt x="641680" y="376199"/>
                  <a:pt x="640918" y="372237"/>
                </a:cubicBezTo>
                <a:cubicBezTo>
                  <a:pt x="640156" y="368275"/>
                  <a:pt x="638898" y="364884"/>
                  <a:pt x="637146" y="362064"/>
                </a:cubicBezTo>
                <a:cubicBezTo>
                  <a:pt x="635393" y="359245"/>
                  <a:pt x="633031" y="356997"/>
                  <a:pt x="630059" y="355321"/>
                </a:cubicBezTo>
                <a:cubicBezTo>
                  <a:pt x="627087" y="353644"/>
                  <a:pt x="623392" y="352806"/>
                  <a:pt x="618972" y="352806"/>
                </a:cubicBezTo>
                <a:cubicBezTo>
                  <a:pt x="610285" y="352806"/>
                  <a:pt x="603846" y="355892"/>
                  <a:pt x="599656" y="362064"/>
                </a:cubicBezTo>
                <a:cubicBezTo>
                  <a:pt x="595464" y="368236"/>
                  <a:pt x="593369" y="375895"/>
                  <a:pt x="593369" y="385039"/>
                </a:cubicBezTo>
                <a:lnTo>
                  <a:pt x="593369" y="440131"/>
                </a:lnTo>
                <a:lnTo>
                  <a:pt x="568452" y="440131"/>
                </a:lnTo>
                <a:lnTo>
                  <a:pt x="568452" y="333604"/>
                </a:lnTo>
                <a:lnTo>
                  <a:pt x="593369" y="333604"/>
                </a:lnTo>
                <a:lnTo>
                  <a:pt x="593369" y="348463"/>
                </a:lnTo>
                <a:cubicBezTo>
                  <a:pt x="596722" y="342671"/>
                  <a:pt x="601370" y="338290"/>
                  <a:pt x="607314" y="335318"/>
                </a:cubicBezTo>
                <a:cubicBezTo>
                  <a:pt x="613257" y="332346"/>
                  <a:pt x="620191" y="330860"/>
                  <a:pt x="628116" y="330860"/>
                </a:cubicBezTo>
                <a:close/>
                <a:moveTo>
                  <a:pt x="396011" y="330860"/>
                </a:moveTo>
                <a:cubicBezTo>
                  <a:pt x="402259" y="330860"/>
                  <a:pt x="408470" y="332384"/>
                  <a:pt x="414642" y="335432"/>
                </a:cubicBezTo>
                <a:cubicBezTo>
                  <a:pt x="420814" y="338480"/>
                  <a:pt x="425577" y="342671"/>
                  <a:pt x="428929" y="348005"/>
                </a:cubicBezTo>
                <a:lnTo>
                  <a:pt x="428929" y="333604"/>
                </a:lnTo>
                <a:lnTo>
                  <a:pt x="453847" y="333604"/>
                </a:lnTo>
                <a:lnTo>
                  <a:pt x="453847" y="440131"/>
                </a:lnTo>
                <a:lnTo>
                  <a:pt x="428929" y="440131"/>
                </a:lnTo>
                <a:lnTo>
                  <a:pt x="428929" y="425729"/>
                </a:lnTo>
                <a:cubicBezTo>
                  <a:pt x="425577" y="431063"/>
                  <a:pt x="420814" y="435254"/>
                  <a:pt x="414642" y="438302"/>
                </a:cubicBezTo>
                <a:cubicBezTo>
                  <a:pt x="408470" y="441350"/>
                  <a:pt x="402259" y="442874"/>
                  <a:pt x="396011" y="442874"/>
                </a:cubicBezTo>
                <a:cubicBezTo>
                  <a:pt x="387934" y="442874"/>
                  <a:pt x="380542" y="441388"/>
                  <a:pt x="373837" y="438417"/>
                </a:cubicBezTo>
                <a:cubicBezTo>
                  <a:pt x="367131" y="435445"/>
                  <a:pt x="361378" y="431368"/>
                  <a:pt x="356577" y="426187"/>
                </a:cubicBezTo>
                <a:cubicBezTo>
                  <a:pt x="351777" y="421005"/>
                  <a:pt x="348043" y="415061"/>
                  <a:pt x="345376" y="408356"/>
                </a:cubicBezTo>
                <a:cubicBezTo>
                  <a:pt x="342709" y="401650"/>
                  <a:pt x="341376" y="394487"/>
                  <a:pt x="341376" y="386867"/>
                </a:cubicBezTo>
                <a:cubicBezTo>
                  <a:pt x="341376" y="379400"/>
                  <a:pt x="342709" y="372275"/>
                  <a:pt x="345376" y="365493"/>
                </a:cubicBezTo>
                <a:cubicBezTo>
                  <a:pt x="348043" y="358711"/>
                  <a:pt x="351777" y="352730"/>
                  <a:pt x="356577" y="347548"/>
                </a:cubicBezTo>
                <a:cubicBezTo>
                  <a:pt x="361378" y="342367"/>
                  <a:pt x="367131" y="338290"/>
                  <a:pt x="373837" y="335318"/>
                </a:cubicBezTo>
                <a:cubicBezTo>
                  <a:pt x="380542" y="332346"/>
                  <a:pt x="387934" y="330860"/>
                  <a:pt x="396011" y="330860"/>
                </a:cubicBezTo>
                <a:close/>
                <a:moveTo>
                  <a:pt x="2746095" y="301371"/>
                </a:moveTo>
                <a:lnTo>
                  <a:pt x="2771012" y="301371"/>
                </a:lnTo>
                <a:lnTo>
                  <a:pt x="2771012" y="333604"/>
                </a:lnTo>
                <a:lnTo>
                  <a:pt x="2795473" y="333604"/>
                </a:lnTo>
                <a:lnTo>
                  <a:pt x="2795473" y="354406"/>
                </a:lnTo>
                <a:lnTo>
                  <a:pt x="2771012" y="354406"/>
                </a:lnTo>
                <a:lnTo>
                  <a:pt x="2771012" y="398144"/>
                </a:lnTo>
                <a:cubicBezTo>
                  <a:pt x="2771012" y="402699"/>
                  <a:pt x="2771355" y="406344"/>
                  <a:pt x="2772041" y="409077"/>
                </a:cubicBezTo>
                <a:cubicBezTo>
                  <a:pt x="2772727" y="411811"/>
                  <a:pt x="2773756" y="413899"/>
                  <a:pt x="2775127" y="415341"/>
                </a:cubicBezTo>
                <a:cubicBezTo>
                  <a:pt x="2776499" y="416782"/>
                  <a:pt x="2778137" y="417731"/>
                  <a:pt x="2780042" y="418187"/>
                </a:cubicBezTo>
                <a:cubicBezTo>
                  <a:pt x="2781947" y="418643"/>
                  <a:pt x="2784119" y="418871"/>
                  <a:pt x="2786557" y="418871"/>
                </a:cubicBezTo>
                <a:cubicBezTo>
                  <a:pt x="2788538" y="418871"/>
                  <a:pt x="2790824" y="418871"/>
                  <a:pt x="2793415" y="418871"/>
                </a:cubicBezTo>
                <a:cubicBezTo>
                  <a:pt x="2796006" y="418871"/>
                  <a:pt x="2797911" y="418643"/>
                  <a:pt x="2799130" y="418186"/>
                </a:cubicBezTo>
                <a:lnTo>
                  <a:pt x="2799130" y="440131"/>
                </a:lnTo>
                <a:cubicBezTo>
                  <a:pt x="2797149" y="440436"/>
                  <a:pt x="2794482" y="440741"/>
                  <a:pt x="2791129" y="441046"/>
                </a:cubicBezTo>
                <a:cubicBezTo>
                  <a:pt x="2787777" y="441350"/>
                  <a:pt x="2784271" y="441503"/>
                  <a:pt x="2780614" y="441503"/>
                </a:cubicBezTo>
                <a:cubicBezTo>
                  <a:pt x="2777566" y="441503"/>
                  <a:pt x="2774060" y="441236"/>
                  <a:pt x="2770098" y="440703"/>
                </a:cubicBezTo>
                <a:cubicBezTo>
                  <a:pt x="2766136" y="440169"/>
                  <a:pt x="2762364" y="438683"/>
                  <a:pt x="2758782" y="436245"/>
                </a:cubicBezTo>
                <a:cubicBezTo>
                  <a:pt x="2755201" y="433807"/>
                  <a:pt x="2752191" y="430073"/>
                  <a:pt x="2749752" y="425044"/>
                </a:cubicBezTo>
                <a:cubicBezTo>
                  <a:pt x="2747314" y="420014"/>
                  <a:pt x="2746095" y="413004"/>
                  <a:pt x="2746095" y="404012"/>
                </a:cubicBezTo>
                <a:lnTo>
                  <a:pt x="2746095" y="354406"/>
                </a:lnTo>
                <a:lnTo>
                  <a:pt x="2728035" y="354406"/>
                </a:lnTo>
                <a:lnTo>
                  <a:pt x="2728035" y="333604"/>
                </a:lnTo>
                <a:lnTo>
                  <a:pt x="2746095" y="333604"/>
                </a:lnTo>
                <a:close/>
                <a:moveTo>
                  <a:pt x="3324529" y="280111"/>
                </a:moveTo>
                <a:lnTo>
                  <a:pt x="3349447" y="280111"/>
                </a:lnTo>
                <a:lnTo>
                  <a:pt x="3349447" y="440131"/>
                </a:lnTo>
                <a:lnTo>
                  <a:pt x="3324529" y="440131"/>
                </a:lnTo>
                <a:lnTo>
                  <a:pt x="3324529" y="425729"/>
                </a:lnTo>
                <a:cubicBezTo>
                  <a:pt x="3321177" y="431063"/>
                  <a:pt x="3316414" y="435254"/>
                  <a:pt x="3310242" y="438302"/>
                </a:cubicBezTo>
                <a:cubicBezTo>
                  <a:pt x="3304069" y="441350"/>
                  <a:pt x="3297859" y="442874"/>
                  <a:pt x="3291611" y="442874"/>
                </a:cubicBezTo>
                <a:cubicBezTo>
                  <a:pt x="3283533" y="442874"/>
                  <a:pt x="3276142" y="441388"/>
                  <a:pt x="3269437" y="438417"/>
                </a:cubicBezTo>
                <a:cubicBezTo>
                  <a:pt x="3262731" y="435445"/>
                  <a:pt x="3256978" y="431368"/>
                  <a:pt x="3252177" y="426187"/>
                </a:cubicBezTo>
                <a:cubicBezTo>
                  <a:pt x="3247377" y="421005"/>
                  <a:pt x="3243643" y="415061"/>
                  <a:pt x="3240976" y="408356"/>
                </a:cubicBezTo>
                <a:cubicBezTo>
                  <a:pt x="3238309" y="401650"/>
                  <a:pt x="3236976" y="394487"/>
                  <a:pt x="3236976" y="386867"/>
                </a:cubicBezTo>
                <a:cubicBezTo>
                  <a:pt x="3236976" y="379400"/>
                  <a:pt x="3238309" y="372275"/>
                  <a:pt x="3240976" y="365493"/>
                </a:cubicBezTo>
                <a:cubicBezTo>
                  <a:pt x="3243643" y="358711"/>
                  <a:pt x="3247377" y="352730"/>
                  <a:pt x="3252177" y="347548"/>
                </a:cubicBezTo>
                <a:cubicBezTo>
                  <a:pt x="3256978" y="342367"/>
                  <a:pt x="3262731" y="338290"/>
                  <a:pt x="3269437" y="335318"/>
                </a:cubicBezTo>
                <a:cubicBezTo>
                  <a:pt x="3276142" y="332346"/>
                  <a:pt x="3283533" y="330860"/>
                  <a:pt x="3291611" y="330860"/>
                </a:cubicBezTo>
                <a:cubicBezTo>
                  <a:pt x="3297859" y="330860"/>
                  <a:pt x="3304069" y="332384"/>
                  <a:pt x="3310242" y="335432"/>
                </a:cubicBezTo>
                <a:cubicBezTo>
                  <a:pt x="3316414" y="338480"/>
                  <a:pt x="3321177" y="342671"/>
                  <a:pt x="3324529" y="348005"/>
                </a:cubicBezTo>
                <a:close/>
                <a:moveTo>
                  <a:pt x="2149601" y="280111"/>
                </a:moveTo>
                <a:lnTo>
                  <a:pt x="2174519" y="280111"/>
                </a:lnTo>
                <a:lnTo>
                  <a:pt x="2174519" y="440131"/>
                </a:lnTo>
                <a:lnTo>
                  <a:pt x="2149601" y="440131"/>
                </a:lnTo>
                <a:close/>
                <a:moveTo>
                  <a:pt x="714146" y="276225"/>
                </a:moveTo>
                <a:cubicBezTo>
                  <a:pt x="719328" y="276225"/>
                  <a:pt x="723709" y="278016"/>
                  <a:pt x="727290" y="281597"/>
                </a:cubicBezTo>
                <a:cubicBezTo>
                  <a:pt x="730872" y="285178"/>
                  <a:pt x="732663" y="289560"/>
                  <a:pt x="732663" y="294742"/>
                </a:cubicBezTo>
                <a:cubicBezTo>
                  <a:pt x="732663" y="299771"/>
                  <a:pt x="730872" y="304076"/>
                  <a:pt x="727290" y="307657"/>
                </a:cubicBezTo>
                <a:cubicBezTo>
                  <a:pt x="723709" y="311239"/>
                  <a:pt x="719328" y="313030"/>
                  <a:pt x="714146" y="313030"/>
                </a:cubicBezTo>
                <a:cubicBezTo>
                  <a:pt x="709117" y="313030"/>
                  <a:pt x="704811" y="311239"/>
                  <a:pt x="701230" y="307657"/>
                </a:cubicBezTo>
                <a:cubicBezTo>
                  <a:pt x="697649" y="304076"/>
                  <a:pt x="695858" y="299771"/>
                  <a:pt x="695858" y="294742"/>
                </a:cubicBezTo>
                <a:cubicBezTo>
                  <a:pt x="695858" y="289560"/>
                  <a:pt x="697649" y="285178"/>
                  <a:pt x="701230" y="281597"/>
                </a:cubicBezTo>
                <a:cubicBezTo>
                  <a:pt x="704811" y="278016"/>
                  <a:pt x="709117" y="276225"/>
                  <a:pt x="714146" y="276225"/>
                </a:cubicBezTo>
                <a:close/>
                <a:moveTo>
                  <a:pt x="2645283" y="76810"/>
                </a:moveTo>
                <a:cubicBezTo>
                  <a:pt x="2640558" y="76810"/>
                  <a:pt x="2636291" y="77724"/>
                  <a:pt x="2632481" y="79553"/>
                </a:cubicBezTo>
                <a:cubicBezTo>
                  <a:pt x="2628671" y="81382"/>
                  <a:pt x="2625394" y="83820"/>
                  <a:pt x="2622651" y="86868"/>
                </a:cubicBezTo>
                <a:cubicBezTo>
                  <a:pt x="2619908" y="89916"/>
                  <a:pt x="2617812" y="93497"/>
                  <a:pt x="2616365" y="97612"/>
                </a:cubicBezTo>
                <a:cubicBezTo>
                  <a:pt x="2614917" y="101727"/>
                  <a:pt x="2614193" y="106070"/>
                  <a:pt x="2614193" y="110642"/>
                </a:cubicBezTo>
                <a:cubicBezTo>
                  <a:pt x="2614193" y="115214"/>
                  <a:pt x="2614917" y="119558"/>
                  <a:pt x="2616365" y="123673"/>
                </a:cubicBezTo>
                <a:cubicBezTo>
                  <a:pt x="2617812" y="127787"/>
                  <a:pt x="2619908" y="131369"/>
                  <a:pt x="2622651" y="134417"/>
                </a:cubicBezTo>
                <a:cubicBezTo>
                  <a:pt x="2625394" y="137465"/>
                  <a:pt x="2628671" y="139903"/>
                  <a:pt x="2632481" y="141732"/>
                </a:cubicBezTo>
                <a:cubicBezTo>
                  <a:pt x="2636291" y="143561"/>
                  <a:pt x="2640558" y="144475"/>
                  <a:pt x="2645283" y="144475"/>
                </a:cubicBezTo>
                <a:cubicBezTo>
                  <a:pt x="2650007" y="144475"/>
                  <a:pt x="2654312" y="143561"/>
                  <a:pt x="2658198" y="141732"/>
                </a:cubicBezTo>
                <a:cubicBezTo>
                  <a:pt x="2662084" y="139903"/>
                  <a:pt x="2665399" y="137465"/>
                  <a:pt x="2668143" y="134417"/>
                </a:cubicBezTo>
                <a:cubicBezTo>
                  <a:pt x="2670886" y="131369"/>
                  <a:pt x="2673019" y="127787"/>
                  <a:pt x="2674543" y="123673"/>
                </a:cubicBezTo>
                <a:cubicBezTo>
                  <a:pt x="2676067" y="119558"/>
                  <a:pt x="2676829" y="115214"/>
                  <a:pt x="2676829" y="110642"/>
                </a:cubicBezTo>
                <a:cubicBezTo>
                  <a:pt x="2676829" y="106070"/>
                  <a:pt x="2676067" y="101727"/>
                  <a:pt x="2674543" y="97612"/>
                </a:cubicBezTo>
                <a:cubicBezTo>
                  <a:pt x="2673019" y="93497"/>
                  <a:pt x="2670886" y="89916"/>
                  <a:pt x="2668143" y="86868"/>
                </a:cubicBezTo>
                <a:cubicBezTo>
                  <a:pt x="2665399" y="83820"/>
                  <a:pt x="2662084" y="81382"/>
                  <a:pt x="2658198" y="79553"/>
                </a:cubicBezTo>
                <a:cubicBezTo>
                  <a:pt x="2654312" y="77724"/>
                  <a:pt x="2650007" y="76810"/>
                  <a:pt x="2645283" y="76810"/>
                </a:cubicBezTo>
                <a:close/>
                <a:moveTo>
                  <a:pt x="2369057" y="76810"/>
                </a:moveTo>
                <a:cubicBezTo>
                  <a:pt x="2364333" y="76810"/>
                  <a:pt x="2360066" y="77724"/>
                  <a:pt x="2356256" y="79553"/>
                </a:cubicBezTo>
                <a:cubicBezTo>
                  <a:pt x="2352446" y="81382"/>
                  <a:pt x="2349169" y="83820"/>
                  <a:pt x="2346426" y="86868"/>
                </a:cubicBezTo>
                <a:cubicBezTo>
                  <a:pt x="2343683" y="89916"/>
                  <a:pt x="2341587" y="93497"/>
                  <a:pt x="2340140" y="97612"/>
                </a:cubicBezTo>
                <a:cubicBezTo>
                  <a:pt x="2338692" y="101727"/>
                  <a:pt x="2337968" y="106070"/>
                  <a:pt x="2337968" y="110642"/>
                </a:cubicBezTo>
                <a:cubicBezTo>
                  <a:pt x="2337968" y="115214"/>
                  <a:pt x="2338692" y="119558"/>
                  <a:pt x="2340140" y="123673"/>
                </a:cubicBezTo>
                <a:cubicBezTo>
                  <a:pt x="2341587" y="127787"/>
                  <a:pt x="2343683" y="131369"/>
                  <a:pt x="2346426" y="134417"/>
                </a:cubicBezTo>
                <a:cubicBezTo>
                  <a:pt x="2349169" y="137465"/>
                  <a:pt x="2352446" y="139903"/>
                  <a:pt x="2356256" y="141732"/>
                </a:cubicBezTo>
                <a:cubicBezTo>
                  <a:pt x="2360066" y="143561"/>
                  <a:pt x="2364333" y="144475"/>
                  <a:pt x="2369057" y="144475"/>
                </a:cubicBezTo>
                <a:cubicBezTo>
                  <a:pt x="2373782" y="144475"/>
                  <a:pt x="2378087" y="143561"/>
                  <a:pt x="2381973" y="141732"/>
                </a:cubicBezTo>
                <a:cubicBezTo>
                  <a:pt x="2385859" y="139903"/>
                  <a:pt x="2389174" y="137465"/>
                  <a:pt x="2391917" y="134417"/>
                </a:cubicBezTo>
                <a:cubicBezTo>
                  <a:pt x="2394661" y="131369"/>
                  <a:pt x="2396794" y="127787"/>
                  <a:pt x="2398318" y="123673"/>
                </a:cubicBezTo>
                <a:cubicBezTo>
                  <a:pt x="2399842" y="119558"/>
                  <a:pt x="2400604" y="115214"/>
                  <a:pt x="2400604" y="110642"/>
                </a:cubicBezTo>
                <a:cubicBezTo>
                  <a:pt x="2400604" y="106070"/>
                  <a:pt x="2399842" y="101727"/>
                  <a:pt x="2398318" y="97612"/>
                </a:cubicBezTo>
                <a:cubicBezTo>
                  <a:pt x="2396794" y="93497"/>
                  <a:pt x="2394661" y="89916"/>
                  <a:pt x="2391917" y="86868"/>
                </a:cubicBezTo>
                <a:cubicBezTo>
                  <a:pt x="2389174" y="83820"/>
                  <a:pt x="2385859" y="81382"/>
                  <a:pt x="2381973" y="79553"/>
                </a:cubicBezTo>
                <a:cubicBezTo>
                  <a:pt x="2378087" y="77724"/>
                  <a:pt x="2373782" y="76810"/>
                  <a:pt x="2369057" y="76810"/>
                </a:cubicBezTo>
                <a:close/>
                <a:moveTo>
                  <a:pt x="2110816" y="76810"/>
                </a:moveTo>
                <a:cubicBezTo>
                  <a:pt x="2105939" y="76810"/>
                  <a:pt x="2101557" y="77724"/>
                  <a:pt x="2097671" y="79553"/>
                </a:cubicBezTo>
                <a:cubicBezTo>
                  <a:pt x="2093785" y="81382"/>
                  <a:pt x="2090470" y="83820"/>
                  <a:pt x="2087727" y="86868"/>
                </a:cubicBezTo>
                <a:cubicBezTo>
                  <a:pt x="2084984" y="89916"/>
                  <a:pt x="2082888" y="93497"/>
                  <a:pt x="2081441" y="97612"/>
                </a:cubicBezTo>
                <a:cubicBezTo>
                  <a:pt x="2079993" y="101727"/>
                  <a:pt x="2079269" y="106070"/>
                  <a:pt x="2079269" y="110642"/>
                </a:cubicBezTo>
                <a:cubicBezTo>
                  <a:pt x="2079269" y="115214"/>
                  <a:pt x="2079993" y="119558"/>
                  <a:pt x="2081441" y="123673"/>
                </a:cubicBezTo>
                <a:cubicBezTo>
                  <a:pt x="2082888" y="127787"/>
                  <a:pt x="2084984" y="131369"/>
                  <a:pt x="2087727" y="134417"/>
                </a:cubicBezTo>
                <a:cubicBezTo>
                  <a:pt x="2090470" y="137465"/>
                  <a:pt x="2093785" y="139903"/>
                  <a:pt x="2097671" y="141732"/>
                </a:cubicBezTo>
                <a:cubicBezTo>
                  <a:pt x="2101557" y="143561"/>
                  <a:pt x="2105939" y="144475"/>
                  <a:pt x="2110816" y="144475"/>
                </a:cubicBezTo>
                <a:cubicBezTo>
                  <a:pt x="2115540" y="144475"/>
                  <a:pt x="2119807" y="143561"/>
                  <a:pt x="2123617" y="141732"/>
                </a:cubicBezTo>
                <a:cubicBezTo>
                  <a:pt x="2127427" y="139903"/>
                  <a:pt x="2130704" y="137465"/>
                  <a:pt x="2133447" y="134417"/>
                </a:cubicBezTo>
                <a:cubicBezTo>
                  <a:pt x="2136190" y="131369"/>
                  <a:pt x="2138286" y="127787"/>
                  <a:pt x="2139734" y="123673"/>
                </a:cubicBezTo>
                <a:cubicBezTo>
                  <a:pt x="2141181" y="119558"/>
                  <a:pt x="2141905" y="115214"/>
                  <a:pt x="2141905" y="110642"/>
                </a:cubicBezTo>
                <a:cubicBezTo>
                  <a:pt x="2141905" y="106070"/>
                  <a:pt x="2141181" y="101727"/>
                  <a:pt x="2139734" y="97612"/>
                </a:cubicBezTo>
                <a:cubicBezTo>
                  <a:pt x="2138286" y="93497"/>
                  <a:pt x="2136190" y="89916"/>
                  <a:pt x="2133447" y="86868"/>
                </a:cubicBezTo>
                <a:cubicBezTo>
                  <a:pt x="2130704" y="83820"/>
                  <a:pt x="2127427" y="81382"/>
                  <a:pt x="2123617" y="79553"/>
                </a:cubicBezTo>
                <a:cubicBezTo>
                  <a:pt x="2119807" y="77724"/>
                  <a:pt x="2115540" y="76810"/>
                  <a:pt x="2110816" y="76810"/>
                </a:cubicBezTo>
                <a:close/>
                <a:moveTo>
                  <a:pt x="1967941" y="76810"/>
                </a:moveTo>
                <a:cubicBezTo>
                  <a:pt x="1963064" y="76810"/>
                  <a:pt x="1958682" y="77724"/>
                  <a:pt x="1954796" y="79553"/>
                </a:cubicBezTo>
                <a:cubicBezTo>
                  <a:pt x="1950910" y="81382"/>
                  <a:pt x="1947595" y="83820"/>
                  <a:pt x="1944852" y="86868"/>
                </a:cubicBezTo>
                <a:cubicBezTo>
                  <a:pt x="1942109" y="89916"/>
                  <a:pt x="1940013" y="93497"/>
                  <a:pt x="1938566" y="97612"/>
                </a:cubicBezTo>
                <a:cubicBezTo>
                  <a:pt x="1937118" y="101727"/>
                  <a:pt x="1936394" y="106070"/>
                  <a:pt x="1936394" y="110642"/>
                </a:cubicBezTo>
                <a:cubicBezTo>
                  <a:pt x="1936394" y="115214"/>
                  <a:pt x="1937118" y="119558"/>
                  <a:pt x="1938566" y="123673"/>
                </a:cubicBezTo>
                <a:cubicBezTo>
                  <a:pt x="1940013" y="127787"/>
                  <a:pt x="1942109" y="131369"/>
                  <a:pt x="1944852" y="134417"/>
                </a:cubicBezTo>
                <a:cubicBezTo>
                  <a:pt x="1947595" y="137465"/>
                  <a:pt x="1950910" y="139903"/>
                  <a:pt x="1954796" y="141732"/>
                </a:cubicBezTo>
                <a:cubicBezTo>
                  <a:pt x="1958682" y="143561"/>
                  <a:pt x="1963064" y="144475"/>
                  <a:pt x="1967941" y="144475"/>
                </a:cubicBezTo>
                <a:cubicBezTo>
                  <a:pt x="1972665" y="144475"/>
                  <a:pt x="1976932" y="143561"/>
                  <a:pt x="1980742" y="141732"/>
                </a:cubicBezTo>
                <a:cubicBezTo>
                  <a:pt x="1984552" y="139903"/>
                  <a:pt x="1987829" y="137465"/>
                  <a:pt x="1990572" y="134417"/>
                </a:cubicBezTo>
                <a:cubicBezTo>
                  <a:pt x="1993315" y="131369"/>
                  <a:pt x="1995411" y="127787"/>
                  <a:pt x="1996859" y="123673"/>
                </a:cubicBezTo>
                <a:cubicBezTo>
                  <a:pt x="1998306" y="119558"/>
                  <a:pt x="1999030" y="115214"/>
                  <a:pt x="1999030" y="110642"/>
                </a:cubicBezTo>
                <a:cubicBezTo>
                  <a:pt x="1999030" y="106070"/>
                  <a:pt x="1998306" y="101727"/>
                  <a:pt x="1996859" y="97612"/>
                </a:cubicBezTo>
                <a:cubicBezTo>
                  <a:pt x="1995411" y="93497"/>
                  <a:pt x="1993315" y="89916"/>
                  <a:pt x="1990572" y="86868"/>
                </a:cubicBezTo>
                <a:cubicBezTo>
                  <a:pt x="1987829" y="83820"/>
                  <a:pt x="1984552" y="81382"/>
                  <a:pt x="1980742" y="79553"/>
                </a:cubicBezTo>
                <a:cubicBezTo>
                  <a:pt x="1976932" y="77724"/>
                  <a:pt x="1972665" y="76810"/>
                  <a:pt x="1967941" y="76810"/>
                </a:cubicBezTo>
                <a:close/>
                <a:moveTo>
                  <a:pt x="1826133" y="76810"/>
                </a:moveTo>
                <a:cubicBezTo>
                  <a:pt x="1821408" y="76810"/>
                  <a:pt x="1817141" y="77724"/>
                  <a:pt x="1813331" y="79553"/>
                </a:cubicBezTo>
                <a:cubicBezTo>
                  <a:pt x="1809521" y="81382"/>
                  <a:pt x="1806244" y="83820"/>
                  <a:pt x="1803501" y="86868"/>
                </a:cubicBezTo>
                <a:cubicBezTo>
                  <a:pt x="1800758" y="89916"/>
                  <a:pt x="1798662" y="93497"/>
                  <a:pt x="1797215" y="97612"/>
                </a:cubicBezTo>
                <a:cubicBezTo>
                  <a:pt x="1795767" y="101727"/>
                  <a:pt x="1795043" y="106070"/>
                  <a:pt x="1795043" y="110642"/>
                </a:cubicBezTo>
                <a:cubicBezTo>
                  <a:pt x="1795043" y="115214"/>
                  <a:pt x="1795767" y="119558"/>
                  <a:pt x="1797215" y="123673"/>
                </a:cubicBezTo>
                <a:cubicBezTo>
                  <a:pt x="1798662" y="127787"/>
                  <a:pt x="1800758" y="131369"/>
                  <a:pt x="1803501" y="134417"/>
                </a:cubicBezTo>
                <a:cubicBezTo>
                  <a:pt x="1806244" y="137465"/>
                  <a:pt x="1809521" y="139903"/>
                  <a:pt x="1813331" y="141732"/>
                </a:cubicBezTo>
                <a:cubicBezTo>
                  <a:pt x="1817141" y="143561"/>
                  <a:pt x="1821408" y="144475"/>
                  <a:pt x="1826133" y="144475"/>
                </a:cubicBezTo>
                <a:cubicBezTo>
                  <a:pt x="1830857" y="144475"/>
                  <a:pt x="1835162" y="143561"/>
                  <a:pt x="1839048" y="141732"/>
                </a:cubicBezTo>
                <a:cubicBezTo>
                  <a:pt x="1842935" y="139903"/>
                  <a:pt x="1846249" y="137465"/>
                  <a:pt x="1848992" y="134417"/>
                </a:cubicBezTo>
                <a:cubicBezTo>
                  <a:pt x="1851736" y="131369"/>
                  <a:pt x="1853869" y="127787"/>
                  <a:pt x="1855393" y="123673"/>
                </a:cubicBezTo>
                <a:cubicBezTo>
                  <a:pt x="1856917" y="119558"/>
                  <a:pt x="1857679" y="115214"/>
                  <a:pt x="1857679" y="110642"/>
                </a:cubicBezTo>
                <a:cubicBezTo>
                  <a:pt x="1857679" y="106070"/>
                  <a:pt x="1856917" y="101727"/>
                  <a:pt x="1855393" y="97612"/>
                </a:cubicBezTo>
                <a:cubicBezTo>
                  <a:pt x="1853869" y="93497"/>
                  <a:pt x="1851736" y="89916"/>
                  <a:pt x="1848992" y="86868"/>
                </a:cubicBezTo>
                <a:cubicBezTo>
                  <a:pt x="1846249" y="83820"/>
                  <a:pt x="1842935" y="81382"/>
                  <a:pt x="1839048" y="79553"/>
                </a:cubicBezTo>
                <a:cubicBezTo>
                  <a:pt x="1835162" y="77724"/>
                  <a:pt x="1830857" y="76810"/>
                  <a:pt x="1826133" y="76810"/>
                </a:cubicBezTo>
                <a:close/>
                <a:moveTo>
                  <a:pt x="1549908" y="76810"/>
                </a:moveTo>
                <a:cubicBezTo>
                  <a:pt x="1545183" y="76810"/>
                  <a:pt x="1540916" y="77724"/>
                  <a:pt x="1537106" y="79553"/>
                </a:cubicBezTo>
                <a:cubicBezTo>
                  <a:pt x="1533296" y="81382"/>
                  <a:pt x="1530019" y="83820"/>
                  <a:pt x="1527276" y="86868"/>
                </a:cubicBezTo>
                <a:cubicBezTo>
                  <a:pt x="1524533" y="89916"/>
                  <a:pt x="1522437" y="93497"/>
                  <a:pt x="1520990" y="97612"/>
                </a:cubicBezTo>
                <a:cubicBezTo>
                  <a:pt x="1519542" y="101727"/>
                  <a:pt x="1518818" y="106070"/>
                  <a:pt x="1518818" y="110642"/>
                </a:cubicBezTo>
                <a:cubicBezTo>
                  <a:pt x="1518818" y="115214"/>
                  <a:pt x="1519542" y="119558"/>
                  <a:pt x="1520990" y="123673"/>
                </a:cubicBezTo>
                <a:cubicBezTo>
                  <a:pt x="1522437" y="127787"/>
                  <a:pt x="1524533" y="131369"/>
                  <a:pt x="1527276" y="134417"/>
                </a:cubicBezTo>
                <a:cubicBezTo>
                  <a:pt x="1530019" y="137465"/>
                  <a:pt x="1533296" y="139903"/>
                  <a:pt x="1537106" y="141732"/>
                </a:cubicBezTo>
                <a:cubicBezTo>
                  <a:pt x="1540916" y="143561"/>
                  <a:pt x="1545183" y="144475"/>
                  <a:pt x="1549908" y="144475"/>
                </a:cubicBezTo>
                <a:cubicBezTo>
                  <a:pt x="1554632" y="144475"/>
                  <a:pt x="1558937" y="143561"/>
                  <a:pt x="1562823" y="141732"/>
                </a:cubicBezTo>
                <a:cubicBezTo>
                  <a:pt x="1566710" y="139903"/>
                  <a:pt x="1570024" y="137465"/>
                  <a:pt x="1572768" y="134417"/>
                </a:cubicBezTo>
                <a:cubicBezTo>
                  <a:pt x="1575511" y="131369"/>
                  <a:pt x="1577644" y="127787"/>
                  <a:pt x="1579168" y="123673"/>
                </a:cubicBezTo>
                <a:cubicBezTo>
                  <a:pt x="1580692" y="119558"/>
                  <a:pt x="1581454" y="115214"/>
                  <a:pt x="1581454" y="110642"/>
                </a:cubicBezTo>
                <a:cubicBezTo>
                  <a:pt x="1581454" y="106070"/>
                  <a:pt x="1580692" y="101727"/>
                  <a:pt x="1579168" y="97612"/>
                </a:cubicBezTo>
                <a:cubicBezTo>
                  <a:pt x="1577644" y="93497"/>
                  <a:pt x="1575511" y="89916"/>
                  <a:pt x="1572768" y="86868"/>
                </a:cubicBezTo>
                <a:cubicBezTo>
                  <a:pt x="1570024" y="83820"/>
                  <a:pt x="1566710" y="81382"/>
                  <a:pt x="1562823" y="79553"/>
                </a:cubicBezTo>
                <a:cubicBezTo>
                  <a:pt x="1558937" y="77724"/>
                  <a:pt x="1554632" y="76810"/>
                  <a:pt x="1549908" y="76810"/>
                </a:cubicBezTo>
                <a:close/>
                <a:moveTo>
                  <a:pt x="835533" y="76810"/>
                </a:moveTo>
                <a:cubicBezTo>
                  <a:pt x="830808" y="76810"/>
                  <a:pt x="826541" y="77724"/>
                  <a:pt x="822731" y="79553"/>
                </a:cubicBezTo>
                <a:cubicBezTo>
                  <a:pt x="818921" y="81382"/>
                  <a:pt x="815644" y="83820"/>
                  <a:pt x="812901" y="86868"/>
                </a:cubicBezTo>
                <a:cubicBezTo>
                  <a:pt x="810158" y="89916"/>
                  <a:pt x="808062" y="93497"/>
                  <a:pt x="806615" y="97612"/>
                </a:cubicBezTo>
                <a:cubicBezTo>
                  <a:pt x="805167" y="101727"/>
                  <a:pt x="804443" y="106070"/>
                  <a:pt x="804443" y="110642"/>
                </a:cubicBezTo>
                <a:cubicBezTo>
                  <a:pt x="804443" y="115214"/>
                  <a:pt x="805167" y="119558"/>
                  <a:pt x="806615" y="123673"/>
                </a:cubicBezTo>
                <a:cubicBezTo>
                  <a:pt x="808062" y="127787"/>
                  <a:pt x="810158" y="131369"/>
                  <a:pt x="812901" y="134417"/>
                </a:cubicBezTo>
                <a:cubicBezTo>
                  <a:pt x="815644" y="137465"/>
                  <a:pt x="818921" y="139903"/>
                  <a:pt x="822731" y="141732"/>
                </a:cubicBezTo>
                <a:cubicBezTo>
                  <a:pt x="826541" y="143561"/>
                  <a:pt x="830808" y="144475"/>
                  <a:pt x="835533" y="144475"/>
                </a:cubicBezTo>
                <a:cubicBezTo>
                  <a:pt x="840257" y="144475"/>
                  <a:pt x="844562" y="143561"/>
                  <a:pt x="848448" y="141732"/>
                </a:cubicBezTo>
                <a:cubicBezTo>
                  <a:pt x="852335" y="139903"/>
                  <a:pt x="855649" y="137465"/>
                  <a:pt x="858393" y="134417"/>
                </a:cubicBezTo>
                <a:cubicBezTo>
                  <a:pt x="861136" y="131369"/>
                  <a:pt x="863269" y="127787"/>
                  <a:pt x="864793" y="123673"/>
                </a:cubicBezTo>
                <a:cubicBezTo>
                  <a:pt x="866317" y="119558"/>
                  <a:pt x="867079" y="115214"/>
                  <a:pt x="867079" y="110642"/>
                </a:cubicBezTo>
                <a:cubicBezTo>
                  <a:pt x="867079" y="106070"/>
                  <a:pt x="866317" y="101727"/>
                  <a:pt x="864793" y="97612"/>
                </a:cubicBezTo>
                <a:cubicBezTo>
                  <a:pt x="863269" y="93497"/>
                  <a:pt x="861136" y="89916"/>
                  <a:pt x="858393" y="86868"/>
                </a:cubicBezTo>
                <a:cubicBezTo>
                  <a:pt x="855649" y="83820"/>
                  <a:pt x="852335" y="81382"/>
                  <a:pt x="848448" y="79553"/>
                </a:cubicBezTo>
                <a:cubicBezTo>
                  <a:pt x="844562" y="77724"/>
                  <a:pt x="840257" y="76810"/>
                  <a:pt x="835533" y="76810"/>
                </a:cubicBezTo>
                <a:close/>
                <a:moveTo>
                  <a:pt x="568833" y="76810"/>
                </a:moveTo>
                <a:cubicBezTo>
                  <a:pt x="564108" y="76810"/>
                  <a:pt x="559841" y="77724"/>
                  <a:pt x="556031" y="79553"/>
                </a:cubicBezTo>
                <a:cubicBezTo>
                  <a:pt x="552221" y="81382"/>
                  <a:pt x="548944" y="83820"/>
                  <a:pt x="546201" y="86868"/>
                </a:cubicBezTo>
                <a:cubicBezTo>
                  <a:pt x="543458" y="89916"/>
                  <a:pt x="541362" y="93497"/>
                  <a:pt x="539915" y="97612"/>
                </a:cubicBezTo>
                <a:cubicBezTo>
                  <a:pt x="538467" y="101727"/>
                  <a:pt x="537743" y="106070"/>
                  <a:pt x="537743" y="110642"/>
                </a:cubicBezTo>
                <a:cubicBezTo>
                  <a:pt x="537743" y="115214"/>
                  <a:pt x="538467" y="119558"/>
                  <a:pt x="539915" y="123673"/>
                </a:cubicBezTo>
                <a:cubicBezTo>
                  <a:pt x="541362" y="127787"/>
                  <a:pt x="543458" y="131369"/>
                  <a:pt x="546201" y="134417"/>
                </a:cubicBezTo>
                <a:cubicBezTo>
                  <a:pt x="548944" y="137465"/>
                  <a:pt x="552221" y="139903"/>
                  <a:pt x="556031" y="141732"/>
                </a:cubicBezTo>
                <a:cubicBezTo>
                  <a:pt x="559841" y="143561"/>
                  <a:pt x="564108" y="144475"/>
                  <a:pt x="568833" y="144475"/>
                </a:cubicBezTo>
                <a:cubicBezTo>
                  <a:pt x="573557" y="144475"/>
                  <a:pt x="577862" y="143561"/>
                  <a:pt x="581748" y="141732"/>
                </a:cubicBezTo>
                <a:cubicBezTo>
                  <a:pt x="585635" y="139903"/>
                  <a:pt x="588949" y="137465"/>
                  <a:pt x="591693" y="134417"/>
                </a:cubicBezTo>
                <a:cubicBezTo>
                  <a:pt x="594436" y="131369"/>
                  <a:pt x="596569" y="127787"/>
                  <a:pt x="598093" y="123673"/>
                </a:cubicBezTo>
                <a:cubicBezTo>
                  <a:pt x="599617" y="119558"/>
                  <a:pt x="600379" y="115214"/>
                  <a:pt x="600379" y="110642"/>
                </a:cubicBezTo>
                <a:cubicBezTo>
                  <a:pt x="600379" y="106070"/>
                  <a:pt x="599617" y="101727"/>
                  <a:pt x="598093" y="97612"/>
                </a:cubicBezTo>
                <a:cubicBezTo>
                  <a:pt x="596569" y="93497"/>
                  <a:pt x="594436" y="89916"/>
                  <a:pt x="591693" y="86868"/>
                </a:cubicBezTo>
                <a:cubicBezTo>
                  <a:pt x="588949" y="83820"/>
                  <a:pt x="585635" y="81382"/>
                  <a:pt x="581748" y="79553"/>
                </a:cubicBezTo>
                <a:cubicBezTo>
                  <a:pt x="577862" y="77724"/>
                  <a:pt x="573557" y="76810"/>
                  <a:pt x="568833" y="76810"/>
                </a:cubicBezTo>
                <a:close/>
                <a:moveTo>
                  <a:pt x="2936900" y="73381"/>
                </a:moveTo>
                <a:cubicBezTo>
                  <a:pt x="2929127" y="73381"/>
                  <a:pt x="2922650" y="75590"/>
                  <a:pt x="2917469" y="80010"/>
                </a:cubicBezTo>
                <a:cubicBezTo>
                  <a:pt x="2912287" y="84430"/>
                  <a:pt x="2909696" y="90983"/>
                  <a:pt x="2909696" y="99670"/>
                </a:cubicBezTo>
                <a:lnTo>
                  <a:pt x="2962732" y="99670"/>
                </a:lnTo>
                <a:cubicBezTo>
                  <a:pt x="2962732" y="91440"/>
                  <a:pt x="2960331" y="85001"/>
                  <a:pt x="2955531" y="80353"/>
                </a:cubicBezTo>
                <a:cubicBezTo>
                  <a:pt x="2950730" y="75705"/>
                  <a:pt x="2944520" y="73381"/>
                  <a:pt x="2936900" y="73381"/>
                </a:cubicBezTo>
                <a:close/>
                <a:moveTo>
                  <a:pt x="2241575" y="73381"/>
                </a:moveTo>
                <a:cubicBezTo>
                  <a:pt x="2233802" y="73381"/>
                  <a:pt x="2227325" y="75590"/>
                  <a:pt x="2222144" y="80010"/>
                </a:cubicBezTo>
                <a:cubicBezTo>
                  <a:pt x="2216962" y="84430"/>
                  <a:pt x="2214371" y="90983"/>
                  <a:pt x="2214371" y="99670"/>
                </a:cubicBezTo>
                <a:lnTo>
                  <a:pt x="2267407" y="99670"/>
                </a:lnTo>
                <a:cubicBezTo>
                  <a:pt x="2267407" y="91440"/>
                  <a:pt x="2265006" y="85001"/>
                  <a:pt x="2260206" y="80353"/>
                </a:cubicBezTo>
                <a:cubicBezTo>
                  <a:pt x="2255405" y="75705"/>
                  <a:pt x="2249195" y="73381"/>
                  <a:pt x="2241575" y="73381"/>
                </a:cubicBezTo>
                <a:close/>
                <a:moveTo>
                  <a:pt x="3368802" y="57379"/>
                </a:moveTo>
                <a:lnTo>
                  <a:pt x="3393719" y="57379"/>
                </a:lnTo>
                <a:lnTo>
                  <a:pt x="3393719" y="163906"/>
                </a:lnTo>
                <a:lnTo>
                  <a:pt x="3368802" y="163906"/>
                </a:lnTo>
                <a:close/>
                <a:moveTo>
                  <a:pt x="919048" y="57379"/>
                </a:moveTo>
                <a:lnTo>
                  <a:pt x="943965" y="57379"/>
                </a:lnTo>
                <a:lnTo>
                  <a:pt x="943965" y="112471"/>
                </a:lnTo>
                <a:cubicBezTo>
                  <a:pt x="943965" y="117043"/>
                  <a:pt x="944346" y="121310"/>
                  <a:pt x="945108" y="125273"/>
                </a:cubicBezTo>
                <a:cubicBezTo>
                  <a:pt x="945870" y="129235"/>
                  <a:pt x="947127" y="132626"/>
                  <a:pt x="948880" y="135445"/>
                </a:cubicBezTo>
                <a:cubicBezTo>
                  <a:pt x="950633" y="138265"/>
                  <a:pt x="952995" y="140513"/>
                  <a:pt x="955967" y="142189"/>
                </a:cubicBezTo>
                <a:cubicBezTo>
                  <a:pt x="958938" y="143866"/>
                  <a:pt x="962634" y="144704"/>
                  <a:pt x="967054" y="144704"/>
                </a:cubicBezTo>
                <a:cubicBezTo>
                  <a:pt x="975741" y="144704"/>
                  <a:pt x="982179" y="141618"/>
                  <a:pt x="986371" y="135445"/>
                </a:cubicBezTo>
                <a:cubicBezTo>
                  <a:pt x="990561" y="129273"/>
                  <a:pt x="992657" y="121615"/>
                  <a:pt x="992657" y="112471"/>
                </a:cubicBezTo>
                <a:lnTo>
                  <a:pt x="992657" y="57379"/>
                </a:lnTo>
                <a:lnTo>
                  <a:pt x="1017574" y="57379"/>
                </a:lnTo>
                <a:lnTo>
                  <a:pt x="1017574" y="163906"/>
                </a:lnTo>
                <a:lnTo>
                  <a:pt x="992657" y="163906"/>
                </a:lnTo>
                <a:lnTo>
                  <a:pt x="992657" y="149047"/>
                </a:lnTo>
                <a:cubicBezTo>
                  <a:pt x="989304" y="154838"/>
                  <a:pt x="984656" y="159220"/>
                  <a:pt x="978712" y="162192"/>
                </a:cubicBezTo>
                <a:cubicBezTo>
                  <a:pt x="972769" y="165163"/>
                  <a:pt x="965835" y="166649"/>
                  <a:pt x="957910" y="166649"/>
                </a:cubicBezTo>
                <a:cubicBezTo>
                  <a:pt x="950137" y="166649"/>
                  <a:pt x="943622" y="165354"/>
                  <a:pt x="938365" y="162763"/>
                </a:cubicBezTo>
                <a:cubicBezTo>
                  <a:pt x="933107" y="160172"/>
                  <a:pt x="928954" y="156667"/>
                  <a:pt x="925906" y="152248"/>
                </a:cubicBezTo>
                <a:cubicBezTo>
                  <a:pt x="923315" y="148285"/>
                  <a:pt x="921524" y="143866"/>
                  <a:pt x="920534" y="138989"/>
                </a:cubicBezTo>
                <a:cubicBezTo>
                  <a:pt x="919543" y="134112"/>
                  <a:pt x="919048" y="128016"/>
                  <a:pt x="919048" y="120701"/>
                </a:cubicBezTo>
                <a:close/>
                <a:moveTo>
                  <a:pt x="655091" y="57379"/>
                </a:moveTo>
                <a:lnTo>
                  <a:pt x="680008" y="57379"/>
                </a:lnTo>
                <a:lnTo>
                  <a:pt x="680008" y="112471"/>
                </a:lnTo>
                <a:cubicBezTo>
                  <a:pt x="680008" y="117043"/>
                  <a:pt x="680389" y="121310"/>
                  <a:pt x="681151" y="125273"/>
                </a:cubicBezTo>
                <a:cubicBezTo>
                  <a:pt x="681913" y="129235"/>
                  <a:pt x="683171" y="132626"/>
                  <a:pt x="684923" y="135445"/>
                </a:cubicBezTo>
                <a:cubicBezTo>
                  <a:pt x="686676" y="138265"/>
                  <a:pt x="689038" y="140513"/>
                  <a:pt x="692010" y="142189"/>
                </a:cubicBezTo>
                <a:cubicBezTo>
                  <a:pt x="694982" y="143866"/>
                  <a:pt x="698677" y="144704"/>
                  <a:pt x="703097" y="144704"/>
                </a:cubicBezTo>
                <a:cubicBezTo>
                  <a:pt x="711784" y="144704"/>
                  <a:pt x="718223" y="141618"/>
                  <a:pt x="722414" y="135445"/>
                </a:cubicBezTo>
                <a:cubicBezTo>
                  <a:pt x="726605" y="129273"/>
                  <a:pt x="728700" y="121615"/>
                  <a:pt x="728700" y="112471"/>
                </a:cubicBezTo>
                <a:lnTo>
                  <a:pt x="728700" y="57379"/>
                </a:lnTo>
                <a:lnTo>
                  <a:pt x="753618" y="57379"/>
                </a:lnTo>
                <a:lnTo>
                  <a:pt x="753618" y="173507"/>
                </a:lnTo>
                <a:cubicBezTo>
                  <a:pt x="753618" y="188900"/>
                  <a:pt x="749198" y="200558"/>
                  <a:pt x="740359" y="208483"/>
                </a:cubicBezTo>
                <a:cubicBezTo>
                  <a:pt x="731672" y="216103"/>
                  <a:pt x="718947" y="219913"/>
                  <a:pt x="702183" y="219913"/>
                </a:cubicBezTo>
                <a:cubicBezTo>
                  <a:pt x="695020" y="219913"/>
                  <a:pt x="688429" y="218999"/>
                  <a:pt x="682409" y="217170"/>
                </a:cubicBezTo>
                <a:cubicBezTo>
                  <a:pt x="676389" y="215341"/>
                  <a:pt x="671169" y="212598"/>
                  <a:pt x="666750" y="208940"/>
                </a:cubicBezTo>
                <a:cubicBezTo>
                  <a:pt x="662330" y="205283"/>
                  <a:pt x="658863" y="200711"/>
                  <a:pt x="656348" y="195224"/>
                </a:cubicBezTo>
                <a:cubicBezTo>
                  <a:pt x="653834" y="189738"/>
                  <a:pt x="652500" y="183337"/>
                  <a:pt x="652348" y="176022"/>
                </a:cubicBezTo>
                <a:lnTo>
                  <a:pt x="677494" y="176022"/>
                </a:lnTo>
                <a:cubicBezTo>
                  <a:pt x="678103" y="183794"/>
                  <a:pt x="680809" y="189547"/>
                  <a:pt x="685609" y="193281"/>
                </a:cubicBezTo>
                <a:cubicBezTo>
                  <a:pt x="690410" y="197015"/>
                  <a:pt x="696087" y="198882"/>
                  <a:pt x="702640" y="198882"/>
                </a:cubicBezTo>
                <a:cubicBezTo>
                  <a:pt x="706450" y="198882"/>
                  <a:pt x="709955" y="198501"/>
                  <a:pt x="713155" y="197739"/>
                </a:cubicBezTo>
                <a:cubicBezTo>
                  <a:pt x="716356" y="196977"/>
                  <a:pt x="719099" y="195605"/>
                  <a:pt x="721385" y="193624"/>
                </a:cubicBezTo>
                <a:cubicBezTo>
                  <a:pt x="723671" y="191643"/>
                  <a:pt x="725462" y="189052"/>
                  <a:pt x="726757" y="185852"/>
                </a:cubicBezTo>
                <a:cubicBezTo>
                  <a:pt x="728052" y="182651"/>
                  <a:pt x="728700" y="178537"/>
                  <a:pt x="728700" y="173507"/>
                </a:cubicBezTo>
                <a:lnTo>
                  <a:pt x="728700" y="149047"/>
                </a:lnTo>
                <a:cubicBezTo>
                  <a:pt x="725347" y="154838"/>
                  <a:pt x="720699" y="159220"/>
                  <a:pt x="714756" y="162192"/>
                </a:cubicBezTo>
                <a:cubicBezTo>
                  <a:pt x="708812" y="165163"/>
                  <a:pt x="701878" y="166649"/>
                  <a:pt x="693953" y="166649"/>
                </a:cubicBezTo>
                <a:cubicBezTo>
                  <a:pt x="686181" y="166649"/>
                  <a:pt x="679666" y="165354"/>
                  <a:pt x="674408" y="162763"/>
                </a:cubicBezTo>
                <a:cubicBezTo>
                  <a:pt x="669150" y="160172"/>
                  <a:pt x="664997" y="156667"/>
                  <a:pt x="661949" y="152248"/>
                </a:cubicBezTo>
                <a:cubicBezTo>
                  <a:pt x="659358" y="148285"/>
                  <a:pt x="657568" y="143866"/>
                  <a:pt x="656577" y="138989"/>
                </a:cubicBezTo>
                <a:cubicBezTo>
                  <a:pt x="655586" y="134112"/>
                  <a:pt x="655091" y="128016"/>
                  <a:pt x="655091" y="120701"/>
                </a:cubicBezTo>
                <a:close/>
                <a:moveTo>
                  <a:pt x="283616" y="57379"/>
                </a:moveTo>
                <a:lnTo>
                  <a:pt x="308533" y="57379"/>
                </a:lnTo>
                <a:lnTo>
                  <a:pt x="308533" y="112471"/>
                </a:lnTo>
                <a:cubicBezTo>
                  <a:pt x="308533" y="117043"/>
                  <a:pt x="308914" y="121310"/>
                  <a:pt x="309676" y="125273"/>
                </a:cubicBezTo>
                <a:cubicBezTo>
                  <a:pt x="310438" y="129235"/>
                  <a:pt x="311696" y="132626"/>
                  <a:pt x="313448" y="135445"/>
                </a:cubicBezTo>
                <a:cubicBezTo>
                  <a:pt x="315201" y="138265"/>
                  <a:pt x="317563" y="140513"/>
                  <a:pt x="320535" y="142189"/>
                </a:cubicBezTo>
                <a:cubicBezTo>
                  <a:pt x="323507" y="143866"/>
                  <a:pt x="327202" y="144704"/>
                  <a:pt x="331622" y="144704"/>
                </a:cubicBezTo>
                <a:cubicBezTo>
                  <a:pt x="340309" y="144704"/>
                  <a:pt x="346748" y="141618"/>
                  <a:pt x="350939" y="135445"/>
                </a:cubicBezTo>
                <a:cubicBezTo>
                  <a:pt x="355130" y="129273"/>
                  <a:pt x="357225" y="121615"/>
                  <a:pt x="357225" y="112471"/>
                </a:cubicBezTo>
                <a:lnTo>
                  <a:pt x="357225" y="57379"/>
                </a:lnTo>
                <a:lnTo>
                  <a:pt x="382143" y="57379"/>
                </a:lnTo>
                <a:lnTo>
                  <a:pt x="382143" y="173507"/>
                </a:lnTo>
                <a:cubicBezTo>
                  <a:pt x="382143" y="188900"/>
                  <a:pt x="377723" y="200558"/>
                  <a:pt x="368884" y="208483"/>
                </a:cubicBezTo>
                <a:cubicBezTo>
                  <a:pt x="360197" y="216103"/>
                  <a:pt x="347472" y="219913"/>
                  <a:pt x="330708" y="219913"/>
                </a:cubicBezTo>
                <a:cubicBezTo>
                  <a:pt x="323545" y="219913"/>
                  <a:pt x="316953" y="218999"/>
                  <a:pt x="310934" y="217170"/>
                </a:cubicBezTo>
                <a:cubicBezTo>
                  <a:pt x="304914" y="215341"/>
                  <a:pt x="299694" y="212598"/>
                  <a:pt x="295275" y="208940"/>
                </a:cubicBezTo>
                <a:cubicBezTo>
                  <a:pt x="290855" y="205283"/>
                  <a:pt x="287388" y="200711"/>
                  <a:pt x="284873" y="195224"/>
                </a:cubicBezTo>
                <a:cubicBezTo>
                  <a:pt x="282359" y="189738"/>
                  <a:pt x="281025" y="183337"/>
                  <a:pt x="280873" y="176022"/>
                </a:cubicBezTo>
                <a:lnTo>
                  <a:pt x="306019" y="176022"/>
                </a:lnTo>
                <a:cubicBezTo>
                  <a:pt x="306628" y="183794"/>
                  <a:pt x="309333" y="189547"/>
                  <a:pt x="314134" y="193281"/>
                </a:cubicBezTo>
                <a:cubicBezTo>
                  <a:pt x="318935" y="197015"/>
                  <a:pt x="324612" y="198882"/>
                  <a:pt x="331165" y="198882"/>
                </a:cubicBezTo>
                <a:cubicBezTo>
                  <a:pt x="334975" y="198882"/>
                  <a:pt x="338480" y="198501"/>
                  <a:pt x="341680" y="197739"/>
                </a:cubicBezTo>
                <a:cubicBezTo>
                  <a:pt x="344881" y="196977"/>
                  <a:pt x="347624" y="195605"/>
                  <a:pt x="349910" y="193624"/>
                </a:cubicBezTo>
                <a:cubicBezTo>
                  <a:pt x="352196" y="191643"/>
                  <a:pt x="353987" y="189052"/>
                  <a:pt x="355282" y="185852"/>
                </a:cubicBezTo>
                <a:cubicBezTo>
                  <a:pt x="356577" y="182651"/>
                  <a:pt x="357225" y="178537"/>
                  <a:pt x="357225" y="173507"/>
                </a:cubicBezTo>
                <a:lnTo>
                  <a:pt x="357225" y="149047"/>
                </a:lnTo>
                <a:cubicBezTo>
                  <a:pt x="353872" y="154838"/>
                  <a:pt x="349224" y="159220"/>
                  <a:pt x="343281" y="162192"/>
                </a:cubicBezTo>
                <a:cubicBezTo>
                  <a:pt x="337337" y="165163"/>
                  <a:pt x="330403" y="166649"/>
                  <a:pt x="322478" y="166649"/>
                </a:cubicBezTo>
                <a:cubicBezTo>
                  <a:pt x="314706" y="166649"/>
                  <a:pt x="308190" y="165354"/>
                  <a:pt x="302933" y="162763"/>
                </a:cubicBezTo>
                <a:cubicBezTo>
                  <a:pt x="297675" y="160172"/>
                  <a:pt x="293522" y="156667"/>
                  <a:pt x="290474" y="152248"/>
                </a:cubicBezTo>
                <a:cubicBezTo>
                  <a:pt x="287883" y="148285"/>
                  <a:pt x="286092" y="143866"/>
                  <a:pt x="285102" y="138989"/>
                </a:cubicBezTo>
                <a:cubicBezTo>
                  <a:pt x="284111" y="134112"/>
                  <a:pt x="283616" y="128016"/>
                  <a:pt x="283616" y="120701"/>
                </a:cubicBezTo>
                <a:close/>
                <a:moveTo>
                  <a:pt x="3074212" y="56007"/>
                </a:moveTo>
                <a:cubicBezTo>
                  <a:pt x="3078174" y="56007"/>
                  <a:pt x="3081451" y="56540"/>
                  <a:pt x="3084042" y="57607"/>
                </a:cubicBezTo>
                <a:lnTo>
                  <a:pt x="3084042" y="80467"/>
                </a:lnTo>
                <a:cubicBezTo>
                  <a:pt x="3082061" y="80010"/>
                  <a:pt x="3080423" y="79705"/>
                  <a:pt x="3079127" y="79553"/>
                </a:cubicBezTo>
                <a:cubicBezTo>
                  <a:pt x="3077831" y="79400"/>
                  <a:pt x="3076193" y="79324"/>
                  <a:pt x="3074212" y="79324"/>
                </a:cubicBezTo>
                <a:cubicBezTo>
                  <a:pt x="3063544" y="79324"/>
                  <a:pt x="3055391" y="82410"/>
                  <a:pt x="3049752" y="88582"/>
                </a:cubicBezTo>
                <a:cubicBezTo>
                  <a:pt x="3044113" y="94755"/>
                  <a:pt x="3041294" y="104546"/>
                  <a:pt x="3041294" y="117958"/>
                </a:cubicBezTo>
                <a:lnTo>
                  <a:pt x="3041294" y="163906"/>
                </a:lnTo>
                <a:lnTo>
                  <a:pt x="3016377" y="163906"/>
                </a:lnTo>
                <a:lnTo>
                  <a:pt x="3016377" y="57379"/>
                </a:lnTo>
                <a:lnTo>
                  <a:pt x="3041294" y="57379"/>
                </a:lnTo>
                <a:lnTo>
                  <a:pt x="3041294" y="74524"/>
                </a:lnTo>
                <a:cubicBezTo>
                  <a:pt x="3042513" y="72085"/>
                  <a:pt x="3044227" y="69761"/>
                  <a:pt x="3046437" y="67551"/>
                </a:cubicBezTo>
                <a:cubicBezTo>
                  <a:pt x="3048647" y="65341"/>
                  <a:pt x="3051238" y="63360"/>
                  <a:pt x="3054210" y="61608"/>
                </a:cubicBezTo>
                <a:cubicBezTo>
                  <a:pt x="3057182" y="59855"/>
                  <a:pt x="3060382" y="58483"/>
                  <a:pt x="3063811" y="57493"/>
                </a:cubicBezTo>
                <a:cubicBezTo>
                  <a:pt x="3067240" y="56502"/>
                  <a:pt x="3070707" y="56007"/>
                  <a:pt x="3074212" y="56007"/>
                </a:cubicBezTo>
                <a:close/>
                <a:moveTo>
                  <a:pt x="2512237" y="56007"/>
                </a:moveTo>
                <a:cubicBezTo>
                  <a:pt x="2516199" y="56007"/>
                  <a:pt x="2519476" y="56540"/>
                  <a:pt x="2522067" y="57607"/>
                </a:cubicBezTo>
                <a:lnTo>
                  <a:pt x="2522067" y="80467"/>
                </a:lnTo>
                <a:cubicBezTo>
                  <a:pt x="2520086" y="80010"/>
                  <a:pt x="2518447" y="79705"/>
                  <a:pt x="2517152" y="79553"/>
                </a:cubicBezTo>
                <a:cubicBezTo>
                  <a:pt x="2515857" y="79400"/>
                  <a:pt x="2514218" y="79324"/>
                  <a:pt x="2512237" y="79324"/>
                </a:cubicBezTo>
                <a:cubicBezTo>
                  <a:pt x="2501569" y="79324"/>
                  <a:pt x="2493416" y="82410"/>
                  <a:pt x="2487777" y="88582"/>
                </a:cubicBezTo>
                <a:cubicBezTo>
                  <a:pt x="2482138" y="94755"/>
                  <a:pt x="2479319" y="104546"/>
                  <a:pt x="2479319" y="117958"/>
                </a:cubicBezTo>
                <a:lnTo>
                  <a:pt x="2479319" y="163906"/>
                </a:lnTo>
                <a:lnTo>
                  <a:pt x="2454402" y="163906"/>
                </a:lnTo>
                <a:lnTo>
                  <a:pt x="2454402" y="57379"/>
                </a:lnTo>
                <a:lnTo>
                  <a:pt x="2479319" y="57379"/>
                </a:lnTo>
                <a:lnTo>
                  <a:pt x="2479319" y="74524"/>
                </a:lnTo>
                <a:cubicBezTo>
                  <a:pt x="2480538" y="72085"/>
                  <a:pt x="2482252" y="69761"/>
                  <a:pt x="2484462" y="67551"/>
                </a:cubicBezTo>
                <a:cubicBezTo>
                  <a:pt x="2486672" y="65341"/>
                  <a:pt x="2489263" y="63360"/>
                  <a:pt x="2492235" y="61608"/>
                </a:cubicBezTo>
                <a:cubicBezTo>
                  <a:pt x="2495207" y="59855"/>
                  <a:pt x="2498407" y="58483"/>
                  <a:pt x="2501836" y="57493"/>
                </a:cubicBezTo>
                <a:cubicBezTo>
                  <a:pt x="2505265" y="56502"/>
                  <a:pt x="2508732" y="56007"/>
                  <a:pt x="2512237" y="56007"/>
                </a:cubicBezTo>
                <a:close/>
                <a:moveTo>
                  <a:pt x="3461156" y="54635"/>
                </a:moveTo>
                <a:cubicBezTo>
                  <a:pt x="3466794" y="54635"/>
                  <a:pt x="3472091" y="55550"/>
                  <a:pt x="3477043" y="57379"/>
                </a:cubicBezTo>
                <a:cubicBezTo>
                  <a:pt x="3481996" y="59207"/>
                  <a:pt x="3486302" y="61722"/>
                  <a:pt x="3489960" y="64922"/>
                </a:cubicBezTo>
                <a:cubicBezTo>
                  <a:pt x="3493617" y="68123"/>
                  <a:pt x="3496513" y="71933"/>
                  <a:pt x="3498646" y="76352"/>
                </a:cubicBezTo>
                <a:cubicBezTo>
                  <a:pt x="3500780" y="80772"/>
                  <a:pt x="3501847" y="85573"/>
                  <a:pt x="3501847" y="90754"/>
                </a:cubicBezTo>
                <a:lnTo>
                  <a:pt x="3477615" y="90754"/>
                </a:lnTo>
                <a:cubicBezTo>
                  <a:pt x="3477615" y="85725"/>
                  <a:pt x="3476281" y="81724"/>
                  <a:pt x="3473615" y="78753"/>
                </a:cubicBezTo>
                <a:cubicBezTo>
                  <a:pt x="3470948" y="75781"/>
                  <a:pt x="3466566" y="74295"/>
                  <a:pt x="3460470" y="74295"/>
                </a:cubicBezTo>
                <a:cubicBezTo>
                  <a:pt x="3456203" y="74295"/>
                  <a:pt x="3452583" y="75286"/>
                  <a:pt x="3449612" y="77267"/>
                </a:cubicBezTo>
                <a:cubicBezTo>
                  <a:pt x="3446640" y="79248"/>
                  <a:pt x="3445154" y="82144"/>
                  <a:pt x="3445154" y="85954"/>
                </a:cubicBezTo>
                <a:cubicBezTo>
                  <a:pt x="3445154" y="88240"/>
                  <a:pt x="3445763" y="90106"/>
                  <a:pt x="3446983" y="91554"/>
                </a:cubicBezTo>
                <a:cubicBezTo>
                  <a:pt x="3448202" y="93002"/>
                  <a:pt x="3450031" y="94297"/>
                  <a:pt x="3452469" y="95440"/>
                </a:cubicBezTo>
                <a:cubicBezTo>
                  <a:pt x="3454907" y="96583"/>
                  <a:pt x="3457955" y="97803"/>
                  <a:pt x="3461613" y="99098"/>
                </a:cubicBezTo>
                <a:cubicBezTo>
                  <a:pt x="3465271" y="100393"/>
                  <a:pt x="3469538" y="101956"/>
                  <a:pt x="3474415" y="103784"/>
                </a:cubicBezTo>
                <a:cubicBezTo>
                  <a:pt x="3478072" y="105156"/>
                  <a:pt x="3481654" y="106604"/>
                  <a:pt x="3485159" y="108128"/>
                </a:cubicBezTo>
                <a:cubicBezTo>
                  <a:pt x="3488664" y="109652"/>
                  <a:pt x="3491788" y="111557"/>
                  <a:pt x="3494531" y="113843"/>
                </a:cubicBezTo>
                <a:cubicBezTo>
                  <a:pt x="3497275" y="116129"/>
                  <a:pt x="3499446" y="118872"/>
                  <a:pt x="3501047" y="122072"/>
                </a:cubicBezTo>
                <a:cubicBezTo>
                  <a:pt x="3502647" y="125273"/>
                  <a:pt x="3503447" y="129311"/>
                  <a:pt x="3503447" y="134188"/>
                </a:cubicBezTo>
                <a:cubicBezTo>
                  <a:pt x="3503447" y="139675"/>
                  <a:pt x="3502342" y="144475"/>
                  <a:pt x="3500132" y="148590"/>
                </a:cubicBezTo>
                <a:cubicBezTo>
                  <a:pt x="3497922" y="152705"/>
                  <a:pt x="3494874" y="156096"/>
                  <a:pt x="3490988" y="158763"/>
                </a:cubicBezTo>
                <a:cubicBezTo>
                  <a:pt x="3487102" y="161430"/>
                  <a:pt x="3482568" y="163411"/>
                  <a:pt x="3477386" y="164706"/>
                </a:cubicBezTo>
                <a:cubicBezTo>
                  <a:pt x="3472205" y="166002"/>
                  <a:pt x="3466718" y="166649"/>
                  <a:pt x="3460927" y="166649"/>
                </a:cubicBezTo>
                <a:cubicBezTo>
                  <a:pt x="3455136" y="166649"/>
                  <a:pt x="3449649" y="165811"/>
                  <a:pt x="3444468" y="164135"/>
                </a:cubicBezTo>
                <a:cubicBezTo>
                  <a:pt x="3439286" y="162458"/>
                  <a:pt x="3434676" y="159982"/>
                  <a:pt x="3430638" y="156705"/>
                </a:cubicBezTo>
                <a:cubicBezTo>
                  <a:pt x="3426599" y="153429"/>
                  <a:pt x="3423399" y="149390"/>
                  <a:pt x="3421037" y="144589"/>
                </a:cubicBezTo>
                <a:cubicBezTo>
                  <a:pt x="3418674" y="139789"/>
                  <a:pt x="3417493" y="134264"/>
                  <a:pt x="3417493" y="128016"/>
                </a:cubicBezTo>
                <a:lnTo>
                  <a:pt x="3441725" y="128016"/>
                </a:lnTo>
                <a:cubicBezTo>
                  <a:pt x="3441725" y="135026"/>
                  <a:pt x="3443668" y="139941"/>
                  <a:pt x="3447554" y="142761"/>
                </a:cubicBezTo>
                <a:cubicBezTo>
                  <a:pt x="3451440" y="145580"/>
                  <a:pt x="3456355" y="146990"/>
                  <a:pt x="3462299" y="146990"/>
                </a:cubicBezTo>
                <a:cubicBezTo>
                  <a:pt x="3467175" y="146990"/>
                  <a:pt x="3471290" y="146075"/>
                  <a:pt x="3474643" y="144247"/>
                </a:cubicBezTo>
                <a:cubicBezTo>
                  <a:pt x="3477996" y="142418"/>
                  <a:pt x="3479672" y="139217"/>
                  <a:pt x="3479672" y="134645"/>
                </a:cubicBezTo>
                <a:cubicBezTo>
                  <a:pt x="3479672" y="132207"/>
                  <a:pt x="3478987" y="130226"/>
                  <a:pt x="3477615" y="128702"/>
                </a:cubicBezTo>
                <a:cubicBezTo>
                  <a:pt x="3476243" y="127178"/>
                  <a:pt x="3474186" y="125768"/>
                  <a:pt x="3471443" y="124473"/>
                </a:cubicBezTo>
                <a:cubicBezTo>
                  <a:pt x="3468700" y="123177"/>
                  <a:pt x="3465271" y="121844"/>
                  <a:pt x="3461156" y="120472"/>
                </a:cubicBezTo>
                <a:cubicBezTo>
                  <a:pt x="3457041" y="119101"/>
                  <a:pt x="3452164" y="117348"/>
                  <a:pt x="3446526" y="115214"/>
                </a:cubicBezTo>
                <a:cubicBezTo>
                  <a:pt x="3442868" y="113843"/>
                  <a:pt x="3439477" y="112357"/>
                  <a:pt x="3436353" y="110757"/>
                </a:cubicBezTo>
                <a:cubicBezTo>
                  <a:pt x="3433228" y="109156"/>
                  <a:pt x="3430523" y="107290"/>
                  <a:pt x="3428237" y="105156"/>
                </a:cubicBezTo>
                <a:cubicBezTo>
                  <a:pt x="3425952" y="103022"/>
                  <a:pt x="3424199" y="100355"/>
                  <a:pt x="3422980" y="97155"/>
                </a:cubicBezTo>
                <a:cubicBezTo>
                  <a:pt x="3421760" y="93955"/>
                  <a:pt x="3421151" y="90068"/>
                  <a:pt x="3421151" y="85496"/>
                </a:cubicBezTo>
                <a:cubicBezTo>
                  <a:pt x="3421151" y="80467"/>
                  <a:pt x="3422217" y="76048"/>
                  <a:pt x="3424351" y="72238"/>
                </a:cubicBezTo>
                <a:cubicBezTo>
                  <a:pt x="3426485" y="68428"/>
                  <a:pt x="3429380" y="65189"/>
                  <a:pt x="3433038" y="62522"/>
                </a:cubicBezTo>
                <a:cubicBezTo>
                  <a:pt x="3436696" y="59855"/>
                  <a:pt x="3440925" y="57874"/>
                  <a:pt x="3445725" y="56578"/>
                </a:cubicBezTo>
                <a:cubicBezTo>
                  <a:pt x="3450526" y="55283"/>
                  <a:pt x="3455669" y="54635"/>
                  <a:pt x="3461156" y="54635"/>
                </a:cubicBezTo>
                <a:close/>
                <a:moveTo>
                  <a:pt x="2937585" y="54635"/>
                </a:moveTo>
                <a:cubicBezTo>
                  <a:pt x="2944443" y="54635"/>
                  <a:pt x="2950883" y="55855"/>
                  <a:pt x="2956902" y="58293"/>
                </a:cubicBezTo>
                <a:cubicBezTo>
                  <a:pt x="2962922" y="60731"/>
                  <a:pt x="2968180" y="64122"/>
                  <a:pt x="2972676" y="68466"/>
                </a:cubicBezTo>
                <a:cubicBezTo>
                  <a:pt x="2977171" y="72809"/>
                  <a:pt x="2980677" y="77876"/>
                  <a:pt x="2983191" y="83668"/>
                </a:cubicBezTo>
                <a:cubicBezTo>
                  <a:pt x="2985706" y="89459"/>
                  <a:pt x="2986963" y="95783"/>
                  <a:pt x="2986963" y="102641"/>
                </a:cubicBezTo>
                <a:cubicBezTo>
                  <a:pt x="2986963" y="104470"/>
                  <a:pt x="2986925" y="106642"/>
                  <a:pt x="2986849" y="109156"/>
                </a:cubicBezTo>
                <a:cubicBezTo>
                  <a:pt x="2986773" y="111671"/>
                  <a:pt x="2986430" y="114681"/>
                  <a:pt x="2985820" y="118186"/>
                </a:cubicBezTo>
                <a:lnTo>
                  <a:pt x="2909696" y="118186"/>
                </a:lnTo>
                <a:cubicBezTo>
                  <a:pt x="2910001" y="121996"/>
                  <a:pt x="2910687" y="125578"/>
                  <a:pt x="2911754" y="128930"/>
                </a:cubicBezTo>
                <a:cubicBezTo>
                  <a:pt x="2912821" y="132283"/>
                  <a:pt x="2914459" y="135217"/>
                  <a:pt x="2916669" y="137731"/>
                </a:cubicBezTo>
                <a:cubicBezTo>
                  <a:pt x="2918878" y="140246"/>
                  <a:pt x="2921736" y="142227"/>
                  <a:pt x="2925241" y="143675"/>
                </a:cubicBezTo>
                <a:cubicBezTo>
                  <a:pt x="2928746" y="145123"/>
                  <a:pt x="2933090" y="145847"/>
                  <a:pt x="2938271" y="145847"/>
                </a:cubicBezTo>
                <a:cubicBezTo>
                  <a:pt x="2945434" y="145847"/>
                  <a:pt x="2950616" y="144475"/>
                  <a:pt x="2953816" y="141732"/>
                </a:cubicBezTo>
                <a:cubicBezTo>
                  <a:pt x="2957016" y="138989"/>
                  <a:pt x="2959379" y="135712"/>
                  <a:pt x="2960903" y="131902"/>
                </a:cubicBezTo>
                <a:lnTo>
                  <a:pt x="2986049" y="131902"/>
                </a:lnTo>
                <a:cubicBezTo>
                  <a:pt x="2985287" y="136474"/>
                  <a:pt x="2983648" y="140856"/>
                  <a:pt x="2981134" y="145047"/>
                </a:cubicBezTo>
                <a:cubicBezTo>
                  <a:pt x="2978619" y="149238"/>
                  <a:pt x="2975305" y="152933"/>
                  <a:pt x="2971190" y="156134"/>
                </a:cubicBezTo>
                <a:cubicBezTo>
                  <a:pt x="2967075" y="159334"/>
                  <a:pt x="2962274" y="161887"/>
                  <a:pt x="2956788" y="163792"/>
                </a:cubicBezTo>
                <a:cubicBezTo>
                  <a:pt x="2951301" y="165697"/>
                  <a:pt x="2945129" y="166649"/>
                  <a:pt x="2938271" y="166649"/>
                </a:cubicBezTo>
                <a:cubicBezTo>
                  <a:pt x="2929280" y="166649"/>
                  <a:pt x="2921469" y="165202"/>
                  <a:pt x="2914840" y="162306"/>
                </a:cubicBezTo>
                <a:cubicBezTo>
                  <a:pt x="2908210" y="159410"/>
                  <a:pt x="2902686" y="155448"/>
                  <a:pt x="2898266" y="150419"/>
                </a:cubicBezTo>
                <a:cubicBezTo>
                  <a:pt x="2893847" y="145390"/>
                  <a:pt x="2890532" y="139446"/>
                  <a:pt x="2888322" y="132588"/>
                </a:cubicBezTo>
                <a:cubicBezTo>
                  <a:pt x="2886113" y="125730"/>
                  <a:pt x="2885007" y="118415"/>
                  <a:pt x="2885007" y="110642"/>
                </a:cubicBezTo>
                <a:cubicBezTo>
                  <a:pt x="2885007" y="102718"/>
                  <a:pt x="2886189" y="95326"/>
                  <a:pt x="2888551" y="88468"/>
                </a:cubicBezTo>
                <a:cubicBezTo>
                  <a:pt x="2890913" y="81610"/>
                  <a:pt x="2894304" y="75667"/>
                  <a:pt x="2898724" y="70637"/>
                </a:cubicBezTo>
                <a:cubicBezTo>
                  <a:pt x="2903143" y="65608"/>
                  <a:pt x="2908630" y="61684"/>
                  <a:pt x="2915183" y="58864"/>
                </a:cubicBezTo>
                <a:cubicBezTo>
                  <a:pt x="2921736" y="56045"/>
                  <a:pt x="2929204" y="54635"/>
                  <a:pt x="2937585" y="54635"/>
                </a:cubicBezTo>
                <a:close/>
                <a:moveTo>
                  <a:pt x="2643911" y="54635"/>
                </a:moveTo>
                <a:cubicBezTo>
                  <a:pt x="2650159" y="54635"/>
                  <a:pt x="2656369" y="56159"/>
                  <a:pt x="2662542" y="59207"/>
                </a:cubicBezTo>
                <a:cubicBezTo>
                  <a:pt x="2668714" y="62255"/>
                  <a:pt x="2673477" y="66446"/>
                  <a:pt x="2676829" y="71780"/>
                </a:cubicBezTo>
                <a:lnTo>
                  <a:pt x="2676829" y="57379"/>
                </a:lnTo>
                <a:lnTo>
                  <a:pt x="2701747" y="57379"/>
                </a:lnTo>
                <a:lnTo>
                  <a:pt x="2701747" y="163906"/>
                </a:lnTo>
                <a:lnTo>
                  <a:pt x="2676829" y="163906"/>
                </a:lnTo>
                <a:lnTo>
                  <a:pt x="2676829" y="149504"/>
                </a:lnTo>
                <a:cubicBezTo>
                  <a:pt x="2673477" y="154838"/>
                  <a:pt x="2668714" y="159029"/>
                  <a:pt x="2662542" y="162077"/>
                </a:cubicBezTo>
                <a:cubicBezTo>
                  <a:pt x="2656369" y="165125"/>
                  <a:pt x="2650159" y="166649"/>
                  <a:pt x="2643911" y="166649"/>
                </a:cubicBezTo>
                <a:cubicBezTo>
                  <a:pt x="2635833" y="166649"/>
                  <a:pt x="2628442" y="165163"/>
                  <a:pt x="2621737" y="162192"/>
                </a:cubicBezTo>
                <a:cubicBezTo>
                  <a:pt x="2615031" y="159220"/>
                  <a:pt x="2609278" y="155143"/>
                  <a:pt x="2604477" y="149962"/>
                </a:cubicBezTo>
                <a:cubicBezTo>
                  <a:pt x="2599677" y="144780"/>
                  <a:pt x="2595943" y="138836"/>
                  <a:pt x="2593276" y="132131"/>
                </a:cubicBezTo>
                <a:cubicBezTo>
                  <a:pt x="2590609" y="125425"/>
                  <a:pt x="2589276" y="118262"/>
                  <a:pt x="2589276" y="110642"/>
                </a:cubicBezTo>
                <a:cubicBezTo>
                  <a:pt x="2589276" y="103175"/>
                  <a:pt x="2590609" y="96050"/>
                  <a:pt x="2593276" y="89268"/>
                </a:cubicBezTo>
                <a:cubicBezTo>
                  <a:pt x="2595943" y="82486"/>
                  <a:pt x="2599677" y="76505"/>
                  <a:pt x="2604477" y="71323"/>
                </a:cubicBezTo>
                <a:cubicBezTo>
                  <a:pt x="2609278" y="66142"/>
                  <a:pt x="2615031" y="62065"/>
                  <a:pt x="2621737" y="59093"/>
                </a:cubicBezTo>
                <a:cubicBezTo>
                  <a:pt x="2628442" y="56121"/>
                  <a:pt x="2635833" y="54635"/>
                  <a:pt x="2643911" y="54635"/>
                </a:cubicBezTo>
                <a:close/>
                <a:moveTo>
                  <a:pt x="2367686" y="54635"/>
                </a:moveTo>
                <a:cubicBezTo>
                  <a:pt x="2373934" y="54635"/>
                  <a:pt x="2380144" y="56159"/>
                  <a:pt x="2386317" y="59207"/>
                </a:cubicBezTo>
                <a:cubicBezTo>
                  <a:pt x="2392489" y="62255"/>
                  <a:pt x="2397252" y="66446"/>
                  <a:pt x="2400604" y="71780"/>
                </a:cubicBezTo>
                <a:lnTo>
                  <a:pt x="2400604" y="57379"/>
                </a:lnTo>
                <a:lnTo>
                  <a:pt x="2425522" y="57379"/>
                </a:lnTo>
                <a:lnTo>
                  <a:pt x="2425522" y="163906"/>
                </a:lnTo>
                <a:lnTo>
                  <a:pt x="2400604" y="163906"/>
                </a:lnTo>
                <a:lnTo>
                  <a:pt x="2400604" y="149504"/>
                </a:lnTo>
                <a:cubicBezTo>
                  <a:pt x="2397252" y="154838"/>
                  <a:pt x="2392489" y="159029"/>
                  <a:pt x="2386317" y="162077"/>
                </a:cubicBezTo>
                <a:cubicBezTo>
                  <a:pt x="2380144" y="165125"/>
                  <a:pt x="2373934" y="166649"/>
                  <a:pt x="2367686" y="166649"/>
                </a:cubicBezTo>
                <a:cubicBezTo>
                  <a:pt x="2359609" y="166649"/>
                  <a:pt x="2352217" y="165163"/>
                  <a:pt x="2345512" y="162192"/>
                </a:cubicBezTo>
                <a:cubicBezTo>
                  <a:pt x="2338806" y="159220"/>
                  <a:pt x="2333053" y="155143"/>
                  <a:pt x="2328252" y="149962"/>
                </a:cubicBezTo>
                <a:cubicBezTo>
                  <a:pt x="2323452" y="144780"/>
                  <a:pt x="2319718" y="138836"/>
                  <a:pt x="2317051" y="132131"/>
                </a:cubicBezTo>
                <a:cubicBezTo>
                  <a:pt x="2314384" y="125425"/>
                  <a:pt x="2313050" y="118262"/>
                  <a:pt x="2313050" y="110642"/>
                </a:cubicBezTo>
                <a:cubicBezTo>
                  <a:pt x="2313050" y="103175"/>
                  <a:pt x="2314384" y="96050"/>
                  <a:pt x="2317051" y="89268"/>
                </a:cubicBezTo>
                <a:cubicBezTo>
                  <a:pt x="2319718" y="82486"/>
                  <a:pt x="2323452" y="76505"/>
                  <a:pt x="2328252" y="71323"/>
                </a:cubicBezTo>
                <a:cubicBezTo>
                  <a:pt x="2333053" y="66142"/>
                  <a:pt x="2338806" y="62065"/>
                  <a:pt x="2345512" y="59093"/>
                </a:cubicBezTo>
                <a:cubicBezTo>
                  <a:pt x="2352217" y="56121"/>
                  <a:pt x="2359609" y="54635"/>
                  <a:pt x="2367686" y="54635"/>
                </a:cubicBezTo>
                <a:close/>
                <a:moveTo>
                  <a:pt x="2242261" y="54635"/>
                </a:moveTo>
                <a:cubicBezTo>
                  <a:pt x="2249119" y="54635"/>
                  <a:pt x="2255557" y="55855"/>
                  <a:pt x="2261577" y="58293"/>
                </a:cubicBezTo>
                <a:cubicBezTo>
                  <a:pt x="2267597" y="60731"/>
                  <a:pt x="2272855" y="64122"/>
                  <a:pt x="2277351" y="68466"/>
                </a:cubicBezTo>
                <a:cubicBezTo>
                  <a:pt x="2281846" y="72809"/>
                  <a:pt x="2285352" y="77876"/>
                  <a:pt x="2287866" y="83668"/>
                </a:cubicBezTo>
                <a:cubicBezTo>
                  <a:pt x="2290381" y="89459"/>
                  <a:pt x="2291638" y="95783"/>
                  <a:pt x="2291638" y="102641"/>
                </a:cubicBezTo>
                <a:cubicBezTo>
                  <a:pt x="2291638" y="104470"/>
                  <a:pt x="2291600" y="106642"/>
                  <a:pt x="2291524" y="109156"/>
                </a:cubicBezTo>
                <a:cubicBezTo>
                  <a:pt x="2291448" y="111671"/>
                  <a:pt x="2291105" y="114681"/>
                  <a:pt x="2290495" y="118186"/>
                </a:cubicBezTo>
                <a:lnTo>
                  <a:pt x="2214371" y="118186"/>
                </a:lnTo>
                <a:cubicBezTo>
                  <a:pt x="2214676" y="121996"/>
                  <a:pt x="2215362" y="125578"/>
                  <a:pt x="2216429" y="128930"/>
                </a:cubicBezTo>
                <a:cubicBezTo>
                  <a:pt x="2217495" y="132283"/>
                  <a:pt x="2219134" y="135217"/>
                  <a:pt x="2221344" y="137731"/>
                </a:cubicBezTo>
                <a:cubicBezTo>
                  <a:pt x="2223553" y="140246"/>
                  <a:pt x="2226411" y="142227"/>
                  <a:pt x="2229916" y="143675"/>
                </a:cubicBezTo>
                <a:cubicBezTo>
                  <a:pt x="2233421" y="145123"/>
                  <a:pt x="2237765" y="145847"/>
                  <a:pt x="2242946" y="145847"/>
                </a:cubicBezTo>
                <a:cubicBezTo>
                  <a:pt x="2250109" y="145847"/>
                  <a:pt x="2255291" y="144475"/>
                  <a:pt x="2258491" y="141732"/>
                </a:cubicBezTo>
                <a:cubicBezTo>
                  <a:pt x="2261692" y="138989"/>
                  <a:pt x="2264054" y="135712"/>
                  <a:pt x="2265578" y="131902"/>
                </a:cubicBezTo>
                <a:lnTo>
                  <a:pt x="2290724" y="131902"/>
                </a:lnTo>
                <a:cubicBezTo>
                  <a:pt x="2289962" y="136474"/>
                  <a:pt x="2288324" y="140856"/>
                  <a:pt x="2285809" y="145047"/>
                </a:cubicBezTo>
                <a:cubicBezTo>
                  <a:pt x="2283295" y="149238"/>
                  <a:pt x="2279980" y="152933"/>
                  <a:pt x="2275865" y="156134"/>
                </a:cubicBezTo>
                <a:cubicBezTo>
                  <a:pt x="2271750" y="159334"/>
                  <a:pt x="2266949" y="161887"/>
                  <a:pt x="2261463" y="163792"/>
                </a:cubicBezTo>
                <a:cubicBezTo>
                  <a:pt x="2255977" y="165697"/>
                  <a:pt x="2249804" y="166649"/>
                  <a:pt x="2242946" y="166649"/>
                </a:cubicBezTo>
                <a:cubicBezTo>
                  <a:pt x="2233955" y="166649"/>
                  <a:pt x="2226144" y="165202"/>
                  <a:pt x="2219515" y="162306"/>
                </a:cubicBezTo>
                <a:cubicBezTo>
                  <a:pt x="2212886" y="159410"/>
                  <a:pt x="2207361" y="155448"/>
                  <a:pt x="2202941" y="150419"/>
                </a:cubicBezTo>
                <a:cubicBezTo>
                  <a:pt x="2198522" y="145390"/>
                  <a:pt x="2195207" y="139446"/>
                  <a:pt x="2192997" y="132588"/>
                </a:cubicBezTo>
                <a:cubicBezTo>
                  <a:pt x="2190788" y="125730"/>
                  <a:pt x="2189683" y="118415"/>
                  <a:pt x="2189683" y="110642"/>
                </a:cubicBezTo>
                <a:cubicBezTo>
                  <a:pt x="2189683" y="102718"/>
                  <a:pt x="2190864" y="95326"/>
                  <a:pt x="2193226" y="88468"/>
                </a:cubicBezTo>
                <a:cubicBezTo>
                  <a:pt x="2195588" y="81610"/>
                  <a:pt x="2198979" y="75667"/>
                  <a:pt x="2203399" y="70637"/>
                </a:cubicBezTo>
                <a:cubicBezTo>
                  <a:pt x="2207818" y="65608"/>
                  <a:pt x="2213305" y="61684"/>
                  <a:pt x="2219858" y="58864"/>
                </a:cubicBezTo>
                <a:cubicBezTo>
                  <a:pt x="2226411" y="56045"/>
                  <a:pt x="2233879" y="54635"/>
                  <a:pt x="2242261" y="54635"/>
                </a:cubicBezTo>
                <a:close/>
                <a:moveTo>
                  <a:pt x="2112187" y="54635"/>
                </a:moveTo>
                <a:cubicBezTo>
                  <a:pt x="2120264" y="54635"/>
                  <a:pt x="2127656" y="56121"/>
                  <a:pt x="2134361" y="59093"/>
                </a:cubicBezTo>
                <a:cubicBezTo>
                  <a:pt x="2141067" y="62065"/>
                  <a:pt x="2146820" y="66142"/>
                  <a:pt x="2151621" y="71323"/>
                </a:cubicBezTo>
                <a:cubicBezTo>
                  <a:pt x="2156421" y="76505"/>
                  <a:pt x="2160155" y="82486"/>
                  <a:pt x="2162822" y="89268"/>
                </a:cubicBezTo>
                <a:cubicBezTo>
                  <a:pt x="2165489" y="96050"/>
                  <a:pt x="2166823" y="103175"/>
                  <a:pt x="2166823" y="110642"/>
                </a:cubicBezTo>
                <a:cubicBezTo>
                  <a:pt x="2166823" y="118262"/>
                  <a:pt x="2165489" y="125425"/>
                  <a:pt x="2162822" y="132131"/>
                </a:cubicBezTo>
                <a:cubicBezTo>
                  <a:pt x="2160155" y="138836"/>
                  <a:pt x="2156421" y="144780"/>
                  <a:pt x="2151621" y="149962"/>
                </a:cubicBezTo>
                <a:cubicBezTo>
                  <a:pt x="2146820" y="155143"/>
                  <a:pt x="2141067" y="159220"/>
                  <a:pt x="2134361" y="162192"/>
                </a:cubicBezTo>
                <a:cubicBezTo>
                  <a:pt x="2127656" y="165163"/>
                  <a:pt x="2120264" y="166649"/>
                  <a:pt x="2112187" y="166649"/>
                </a:cubicBezTo>
                <a:cubicBezTo>
                  <a:pt x="2105939" y="166649"/>
                  <a:pt x="2099729" y="165125"/>
                  <a:pt x="2093556" y="162077"/>
                </a:cubicBezTo>
                <a:cubicBezTo>
                  <a:pt x="2087384" y="159029"/>
                  <a:pt x="2082621" y="154838"/>
                  <a:pt x="2079269" y="149504"/>
                </a:cubicBezTo>
                <a:lnTo>
                  <a:pt x="2079269" y="217399"/>
                </a:lnTo>
                <a:lnTo>
                  <a:pt x="2054352" y="217399"/>
                </a:lnTo>
                <a:lnTo>
                  <a:pt x="2054352" y="57379"/>
                </a:lnTo>
                <a:lnTo>
                  <a:pt x="2079269" y="57379"/>
                </a:lnTo>
                <a:lnTo>
                  <a:pt x="2079269" y="71780"/>
                </a:lnTo>
                <a:cubicBezTo>
                  <a:pt x="2082621" y="66446"/>
                  <a:pt x="2087384" y="62255"/>
                  <a:pt x="2093556" y="59207"/>
                </a:cubicBezTo>
                <a:cubicBezTo>
                  <a:pt x="2099729" y="56159"/>
                  <a:pt x="2105939" y="54635"/>
                  <a:pt x="2112187" y="54635"/>
                </a:cubicBezTo>
                <a:close/>
                <a:moveTo>
                  <a:pt x="1969312" y="54635"/>
                </a:moveTo>
                <a:cubicBezTo>
                  <a:pt x="1977389" y="54635"/>
                  <a:pt x="1984781" y="56121"/>
                  <a:pt x="1991486" y="59093"/>
                </a:cubicBezTo>
                <a:cubicBezTo>
                  <a:pt x="1998192" y="62065"/>
                  <a:pt x="2003945" y="66142"/>
                  <a:pt x="2008746" y="71323"/>
                </a:cubicBezTo>
                <a:cubicBezTo>
                  <a:pt x="2013546" y="76505"/>
                  <a:pt x="2017280" y="82486"/>
                  <a:pt x="2019947" y="89268"/>
                </a:cubicBezTo>
                <a:cubicBezTo>
                  <a:pt x="2022614" y="96050"/>
                  <a:pt x="2023948" y="103175"/>
                  <a:pt x="2023948" y="110642"/>
                </a:cubicBezTo>
                <a:cubicBezTo>
                  <a:pt x="2023948" y="118262"/>
                  <a:pt x="2022614" y="125425"/>
                  <a:pt x="2019947" y="132131"/>
                </a:cubicBezTo>
                <a:cubicBezTo>
                  <a:pt x="2017280" y="138836"/>
                  <a:pt x="2013546" y="144780"/>
                  <a:pt x="2008746" y="149962"/>
                </a:cubicBezTo>
                <a:cubicBezTo>
                  <a:pt x="2003945" y="155143"/>
                  <a:pt x="1998192" y="159220"/>
                  <a:pt x="1991486" y="162192"/>
                </a:cubicBezTo>
                <a:cubicBezTo>
                  <a:pt x="1984781" y="165163"/>
                  <a:pt x="1977389" y="166649"/>
                  <a:pt x="1969312" y="166649"/>
                </a:cubicBezTo>
                <a:cubicBezTo>
                  <a:pt x="1963064" y="166649"/>
                  <a:pt x="1956854" y="165125"/>
                  <a:pt x="1950681" y="162077"/>
                </a:cubicBezTo>
                <a:cubicBezTo>
                  <a:pt x="1944509" y="159029"/>
                  <a:pt x="1939746" y="154838"/>
                  <a:pt x="1936394" y="149504"/>
                </a:cubicBezTo>
                <a:lnTo>
                  <a:pt x="1936394" y="217399"/>
                </a:lnTo>
                <a:lnTo>
                  <a:pt x="1911477" y="217399"/>
                </a:lnTo>
                <a:lnTo>
                  <a:pt x="1911477" y="57379"/>
                </a:lnTo>
                <a:lnTo>
                  <a:pt x="1936394" y="57379"/>
                </a:lnTo>
                <a:lnTo>
                  <a:pt x="1936394" y="71780"/>
                </a:lnTo>
                <a:cubicBezTo>
                  <a:pt x="1939746" y="66446"/>
                  <a:pt x="1944509" y="62255"/>
                  <a:pt x="1950681" y="59207"/>
                </a:cubicBezTo>
                <a:cubicBezTo>
                  <a:pt x="1956854" y="56159"/>
                  <a:pt x="1963064" y="54635"/>
                  <a:pt x="1969312" y="54635"/>
                </a:cubicBezTo>
                <a:close/>
                <a:moveTo>
                  <a:pt x="1824761" y="54635"/>
                </a:moveTo>
                <a:cubicBezTo>
                  <a:pt x="1831009" y="54635"/>
                  <a:pt x="1837220" y="56159"/>
                  <a:pt x="1843392" y="59207"/>
                </a:cubicBezTo>
                <a:cubicBezTo>
                  <a:pt x="1849564" y="62255"/>
                  <a:pt x="1854326" y="66446"/>
                  <a:pt x="1857679" y="71780"/>
                </a:cubicBezTo>
                <a:lnTo>
                  <a:pt x="1857679" y="57379"/>
                </a:lnTo>
                <a:lnTo>
                  <a:pt x="1882597" y="57379"/>
                </a:lnTo>
                <a:lnTo>
                  <a:pt x="1882597" y="163906"/>
                </a:lnTo>
                <a:lnTo>
                  <a:pt x="1857679" y="163906"/>
                </a:lnTo>
                <a:lnTo>
                  <a:pt x="1857679" y="149504"/>
                </a:lnTo>
                <a:cubicBezTo>
                  <a:pt x="1854326" y="154838"/>
                  <a:pt x="1849564" y="159029"/>
                  <a:pt x="1843392" y="162077"/>
                </a:cubicBezTo>
                <a:cubicBezTo>
                  <a:pt x="1837220" y="165125"/>
                  <a:pt x="1831009" y="166649"/>
                  <a:pt x="1824761" y="166649"/>
                </a:cubicBezTo>
                <a:cubicBezTo>
                  <a:pt x="1816684" y="166649"/>
                  <a:pt x="1809292" y="165163"/>
                  <a:pt x="1802587" y="162192"/>
                </a:cubicBezTo>
                <a:cubicBezTo>
                  <a:pt x="1795881" y="159220"/>
                  <a:pt x="1790128" y="155143"/>
                  <a:pt x="1785327" y="149962"/>
                </a:cubicBezTo>
                <a:cubicBezTo>
                  <a:pt x="1780527" y="144780"/>
                  <a:pt x="1776793" y="138836"/>
                  <a:pt x="1774126" y="132131"/>
                </a:cubicBezTo>
                <a:cubicBezTo>
                  <a:pt x="1771459" y="125425"/>
                  <a:pt x="1770125" y="118262"/>
                  <a:pt x="1770125" y="110642"/>
                </a:cubicBezTo>
                <a:cubicBezTo>
                  <a:pt x="1770125" y="103175"/>
                  <a:pt x="1771459" y="96050"/>
                  <a:pt x="1774126" y="89268"/>
                </a:cubicBezTo>
                <a:cubicBezTo>
                  <a:pt x="1776793" y="82486"/>
                  <a:pt x="1780527" y="76505"/>
                  <a:pt x="1785327" y="71323"/>
                </a:cubicBezTo>
                <a:cubicBezTo>
                  <a:pt x="1790128" y="66142"/>
                  <a:pt x="1795881" y="62065"/>
                  <a:pt x="1802587" y="59093"/>
                </a:cubicBezTo>
                <a:cubicBezTo>
                  <a:pt x="1809292" y="56121"/>
                  <a:pt x="1816684" y="54635"/>
                  <a:pt x="1824761" y="54635"/>
                </a:cubicBezTo>
                <a:close/>
                <a:moveTo>
                  <a:pt x="1548536" y="54635"/>
                </a:moveTo>
                <a:cubicBezTo>
                  <a:pt x="1554784" y="54635"/>
                  <a:pt x="1560994" y="56159"/>
                  <a:pt x="1567167" y="59207"/>
                </a:cubicBezTo>
                <a:cubicBezTo>
                  <a:pt x="1573339" y="62255"/>
                  <a:pt x="1578101" y="66446"/>
                  <a:pt x="1581454" y="71780"/>
                </a:cubicBezTo>
                <a:lnTo>
                  <a:pt x="1581454" y="57379"/>
                </a:lnTo>
                <a:lnTo>
                  <a:pt x="1606372" y="57379"/>
                </a:lnTo>
                <a:lnTo>
                  <a:pt x="1606372" y="163906"/>
                </a:lnTo>
                <a:lnTo>
                  <a:pt x="1581454" y="163906"/>
                </a:lnTo>
                <a:lnTo>
                  <a:pt x="1581454" y="149504"/>
                </a:lnTo>
                <a:cubicBezTo>
                  <a:pt x="1578101" y="154838"/>
                  <a:pt x="1573339" y="159029"/>
                  <a:pt x="1567167" y="162077"/>
                </a:cubicBezTo>
                <a:cubicBezTo>
                  <a:pt x="1560994" y="165125"/>
                  <a:pt x="1554784" y="166649"/>
                  <a:pt x="1548536" y="166649"/>
                </a:cubicBezTo>
                <a:cubicBezTo>
                  <a:pt x="1540459" y="166649"/>
                  <a:pt x="1533067" y="165163"/>
                  <a:pt x="1526362" y="162192"/>
                </a:cubicBezTo>
                <a:cubicBezTo>
                  <a:pt x="1519656" y="159220"/>
                  <a:pt x="1513903" y="155143"/>
                  <a:pt x="1509102" y="149962"/>
                </a:cubicBezTo>
                <a:cubicBezTo>
                  <a:pt x="1504302" y="144780"/>
                  <a:pt x="1500568" y="138836"/>
                  <a:pt x="1497901" y="132131"/>
                </a:cubicBezTo>
                <a:cubicBezTo>
                  <a:pt x="1495234" y="125425"/>
                  <a:pt x="1493900" y="118262"/>
                  <a:pt x="1493900" y="110642"/>
                </a:cubicBezTo>
                <a:cubicBezTo>
                  <a:pt x="1493900" y="103175"/>
                  <a:pt x="1495234" y="96050"/>
                  <a:pt x="1497901" y="89268"/>
                </a:cubicBezTo>
                <a:cubicBezTo>
                  <a:pt x="1500568" y="82486"/>
                  <a:pt x="1504302" y="76505"/>
                  <a:pt x="1509102" y="71323"/>
                </a:cubicBezTo>
                <a:cubicBezTo>
                  <a:pt x="1513903" y="66142"/>
                  <a:pt x="1519656" y="62065"/>
                  <a:pt x="1526362" y="59093"/>
                </a:cubicBezTo>
                <a:cubicBezTo>
                  <a:pt x="1533067" y="56121"/>
                  <a:pt x="1540459" y="54635"/>
                  <a:pt x="1548536" y="54635"/>
                </a:cubicBezTo>
                <a:close/>
                <a:moveTo>
                  <a:pt x="1165631" y="54635"/>
                </a:moveTo>
                <a:cubicBezTo>
                  <a:pt x="1171270" y="54635"/>
                  <a:pt x="1176566" y="55550"/>
                  <a:pt x="1181519" y="57379"/>
                </a:cubicBezTo>
                <a:cubicBezTo>
                  <a:pt x="1186472" y="59207"/>
                  <a:pt x="1190777" y="61722"/>
                  <a:pt x="1194435" y="64922"/>
                </a:cubicBezTo>
                <a:cubicBezTo>
                  <a:pt x="1198092" y="68123"/>
                  <a:pt x="1200988" y="71933"/>
                  <a:pt x="1203121" y="76352"/>
                </a:cubicBezTo>
                <a:cubicBezTo>
                  <a:pt x="1205255" y="80772"/>
                  <a:pt x="1206322" y="85573"/>
                  <a:pt x="1206322" y="90754"/>
                </a:cubicBezTo>
                <a:lnTo>
                  <a:pt x="1182090" y="90754"/>
                </a:lnTo>
                <a:cubicBezTo>
                  <a:pt x="1182090" y="85725"/>
                  <a:pt x="1180757" y="81724"/>
                  <a:pt x="1178090" y="78753"/>
                </a:cubicBezTo>
                <a:cubicBezTo>
                  <a:pt x="1175423" y="75781"/>
                  <a:pt x="1171041" y="74295"/>
                  <a:pt x="1164945" y="74295"/>
                </a:cubicBezTo>
                <a:cubicBezTo>
                  <a:pt x="1160678" y="74295"/>
                  <a:pt x="1157058" y="75286"/>
                  <a:pt x="1154087" y="77267"/>
                </a:cubicBezTo>
                <a:cubicBezTo>
                  <a:pt x="1151115" y="79248"/>
                  <a:pt x="1149629" y="82144"/>
                  <a:pt x="1149629" y="85954"/>
                </a:cubicBezTo>
                <a:cubicBezTo>
                  <a:pt x="1149629" y="88240"/>
                  <a:pt x="1150238" y="90106"/>
                  <a:pt x="1151458" y="91554"/>
                </a:cubicBezTo>
                <a:cubicBezTo>
                  <a:pt x="1152677" y="93002"/>
                  <a:pt x="1154506" y="94297"/>
                  <a:pt x="1156944" y="95440"/>
                </a:cubicBezTo>
                <a:cubicBezTo>
                  <a:pt x="1159383" y="96583"/>
                  <a:pt x="1162430" y="97803"/>
                  <a:pt x="1166088" y="99098"/>
                </a:cubicBezTo>
                <a:cubicBezTo>
                  <a:pt x="1169746" y="100393"/>
                  <a:pt x="1174013" y="101956"/>
                  <a:pt x="1178890" y="103784"/>
                </a:cubicBezTo>
                <a:cubicBezTo>
                  <a:pt x="1182547" y="105156"/>
                  <a:pt x="1186129" y="106604"/>
                  <a:pt x="1189634" y="108128"/>
                </a:cubicBezTo>
                <a:cubicBezTo>
                  <a:pt x="1193139" y="109652"/>
                  <a:pt x="1196263" y="111557"/>
                  <a:pt x="1199007" y="113843"/>
                </a:cubicBezTo>
                <a:cubicBezTo>
                  <a:pt x="1201750" y="116129"/>
                  <a:pt x="1203922" y="118872"/>
                  <a:pt x="1205522" y="122072"/>
                </a:cubicBezTo>
                <a:cubicBezTo>
                  <a:pt x="1207122" y="125273"/>
                  <a:pt x="1207922" y="129311"/>
                  <a:pt x="1207922" y="134188"/>
                </a:cubicBezTo>
                <a:cubicBezTo>
                  <a:pt x="1207922" y="139675"/>
                  <a:pt x="1206817" y="144475"/>
                  <a:pt x="1204607" y="148590"/>
                </a:cubicBezTo>
                <a:cubicBezTo>
                  <a:pt x="1202397" y="152705"/>
                  <a:pt x="1199349" y="156096"/>
                  <a:pt x="1195463" y="158763"/>
                </a:cubicBezTo>
                <a:cubicBezTo>
                  <a:pt x="1191577" y="161430"/>
                  <a:pt x="1187043" y="163411"/>
                  <a:pt x="1181862" y="164706"/>
                </a:cubicBezTo>
                <a:cubicBezTo>
                  <a:pt x="1176680" y="166002"/>
                  <a:pt x="1171194" y="166649"/>
                  <a:pt x="1165402" y="166649"/>
                </a:cubicBezTo>
                <a:cubicBezTo>
                  <a:pt x="1159611" y="166649"/>
                  <a:pt x="1154125" y="165811"/>
                  <a:pt x="1148943" y="164135"/>
                </a:cubicBezTo>
                <a:cubicBezTo>
                  <a:pt x="1143762" y="162458"/>
                  <a:pt x="1139151" y="159982"/>
                  <a:pt x="1135113" y="156705"/>
                </a:cubicBezTo>
                <a:cubicBezTo>
                  <a:pt x="1131074" y="153429"/>
                  <a:pt x="1127874" y="149390"/>
                  <a:pt x="1125512" y="144589"/>
                </a:cubicBezTo>
                <a:cubicBezTo>
                  <a:pt x="1123149" y="139789"/>
                  <a:pt x="1121968" y="134264"/>
                  <a:pt x="1121968" y="128016"/>
                </a:cubicBezTo>
                <a:lnTo>
                  <a:pt x="1146200" y="128016"/>
                </a:lnTo>
                <a:cubicBezTo>
                  <a:pt x="1146200" y="135026"/>
                  <a:pt x="1148143" y="139941"/>
                  <a:pt x="1152029" y="142761"/>
                </a:cubicBezTo>
                <a:cubicBezTo>
                  <a:pt x="1155915" y="145580"/>
                  <a:pt x="1160830" y="146990"/>
                  <a:pt x="1166774" y="146990"/>
                </a:cubicBezTo>
                <a:cubicBezTo>
                  <a:pt x="1171651" y="146990"/>
                  <a:pt x="1175766" y="146075"/>
                  <a:pt x="1179118" y="144247"/>
                </a:cubicBezTo>
                <a:cubicBezTo>
                  <a:pt x="1182471" y="142418"/>
                  <a:pt x="1184147" y="139217"/>
                  <a:pt x="1184147" y="134645"/>
                </a:cubicBezTo>
                <a:cubicBezTo>
                  <a:pt x="1184147" y="132207"/>
                  <a:pt x="1183462" y="130226"/>
                  <a:pt x="1182090" y="128702"/>
                </a:cubicBezTo>
                <a:cubicBezTo>
                  <a:pt x="1180718" y="127178"/>
                  <a:pt x="1178661" y="125768"/>
                  <a:pt x="1175918" y="124473"/>
                </a:cubicBezTo>
                <a:cubicBezTo>
                  <a:pt x="1173175" y="123177"/>
                  <a:pt x="1169746" y="121844"/>
                  <a:pt x="1165631" y="120472"/>
                </a:cubicBezTo>
                <a:cubicBezTo>
                  <a:pt x="1161516" y="119101"/>
                  <a:pt x="1156639" y="117348"/>
                  <a:pt x="1151001" y="115214"/>
                </a:cubicBezTo>
                <a:cubicBezTo>
                  <a:pt x="1147343" y="113843"/>
                  <a:pt x="1143952" y="112357"/>
                  <a:pt x="1140828" y="110757"/>
                </a:cubicBezTo>
                <a:cubicBezTo>
                  <a:pt x="1137704" y="109156"/>
                  <a:pt x="1134999" y="107290"/>
                  <a:pt x="1132712" y="105156"/>
                </a:cubicBezTo>
                <a:cubicBezTo>
                  <a:pt x="1130427" y="103022"/>
                  <a:pt x="1128674" y="100355"/>
                  <a:pt x="1127455" y="97155"/>
                </a:cubicBezTo>
                <a:cubicBezTo>
                  <a:pt x="1126236" y="93955"/>
                  <a:pt x="1125626" y="90068"/>
                  <a:pt x="1125626" y="85496"/>
                </a:cubicBezTo>
                <a:cubicBezTo>
                  <a:pt x="1125626" y="80467"/>
                  <a:pt x="1126693" y="76048"/>
                  <a:pt x="1128826" y="72238"/>
                </a:cubicBezTo>
                <a:cubicBezTo>
                  <a:pt x="1130960" y="68428"/>
                  <a:pt x="1133856" y="65189"/>
                  <a:pt x="1137513" y="62522"/>
                </a:cubicBezTo>
                <a:cubicBezTo>
                  <a:pt x="1141171" y="59855"/>
                  <a:pt x="1145400" y="57874"/>
                  <a:pt x="1150200" y="56578"/>
                </a:cubicBezTo>
                <a:cubicBezTo>
                  <a:pt x="1155001" y="55283"/>
                  <a:pt x="1160145" y="54635"/>
                  <a:pt x="1165631" y="54635"/>
                </a:cubicBezTo>
                <a:close/>
                <a:moveTo>
                  <a:pt x="835533" y="54635"/>
                </a:moveTo>
                <a:cubicBezTo>
                  <a:pt x="844067" y="54635"/>
                  <a:pt x="851801" y="56121"/>
                  <a:pt x="858735" y="59093"/>
                </a:cubicBezTo>
                <a:cubicBezTo>
                  <a:pt x="865670" y="62065"/>
                  <a:pt x="871613" y="66142"/>
                  <a:pt x="876566" y="71323"/>
                </a:cubicBezTo>
                <a:cubicBezTo>
                  <a:pt x="881519" y="76505"/>
                  <a:pt x="885329" y="82486"/>
                  <a:pt x="887996" y="89268"/>
                </a:cubicBezTo>
                <a:cubicBezTo>
                  <a:pt x="890663" y="96050"/>
                  <a:pt x="891997" y="103175"/>
                  <a:pt x="891997" y="110642"/>
                </a:cubicBezTo>
                <a:cubicBezTo>
                  <a:pt x="891997" y="118262"/>
                  <a:pt x="890663" y="125425"/>
                  <a:pt x="887996" y="132131"/>
                </a:cubicBezTo>
                <a:cubicBezTo>
                  <a:pt x="885329" y="138836"/>
                  <a:pt x="881519" y="144780"/>
                  <a:pt x="876566" y="149962"/>
                </a:cubicBezTo>
                <a:cubicBezTo>
                  <a:pt x="871613" y="155143"/>
                  <a:pt x="865670" y="159220"/>
                  <a:pt x="858735" y="162192"/>
                </a:cubicBezTo>
                <a:cubicBezTo>
                  <a:pt x="851801" y="165163"/>
                  <a:pt x="844067" y="166649"/>
                  <a:pt x="835533" y="166649"/>
                </a:cubicBezTo>
                <a:cubicBezTo>
                  <a:pt x="826998" y="166649"/>
                  <a:pt x="819302" y="165163"/>
                  <a:pt x="812444" y="162192"/>
                </a:cubicBezTo>
                <a:cubicBezTo>
                  <a:pt x="805586" y="159220"/>
                  <a:pt x="799719" y="155143"/>
                  <a:pt x="794842" y="149962"/>
                </a:cubicBezTo>
                <a:cubicBezTo>
                  <a:pt x="789965" y="144780"/>
                  <a:pt x="786193" y="138836"/>
                  <a:pt x="783526" y="132131"/>
                </a:cubicBezTo>
                <a:cubicBezTo>
                  <a:pt x="780859" y="125425"/>
                  <a:pt x="779526" y="118262"/>
                  <a:pt x="779526" y="110642"/>
                </a:cubicBezTo>
                <a:cubicBezTo>
                  <a:pt x="779526" y="103175"/>
                  <a:pt x="780859" y="96050"/>
                  <a:pt x="783526" y="89268"/>
                </a:cubicBezTo>
                <a:cubicBezTo>
                  <a:pt x="786193" y="82486"/>
                  <a:pt x="789965" y="76505"/>
                  <a:pt x="794842" y="71323"/>
                </a:cubicBezTo>
                <a:cubicBezTo>
                  <a:pt x="799719" y="66142"/>
                  <a:pt x="805586" y="62065"/>
                  <a:pt x="812444" y="59093"/>
                </a:cubicBezTo>
                <a:cubicBezTo>
                  <a:pt x="819302" y="56121"/>
                  <a:pt x="826998" y="54635"/>
                  <a:pt x="835533" y="54635"/>
                </a:cubicBezTo>
                <a:close/>
                <a:moveTo>
                  <a:pt x="567461" y="54635"/>
                </a:moveTo>
                <a:cubicBezTo>
                  <a:pt x="573709" y="54635"/>
                  <a:pt x="579920" y="56159"/>
                  <a:pt x="586092" y="59207"/>
                </a:cubicBezTo>
                <a:cubicBezTo>
                  <a:pt x="592264" y="62255"/>
                  <a:pt x="597027" y="66446"/>
                  <a:pt x="600379" y="71780"/>
                </a:cubicBezTo>
                <a:lnTo>
                  <a:pt x="600379" y="57379"/>
                </a:lnTo>
                <a:lnTo>
                  <a:pt x="625297" y="57379"/>
                </a:lnTo>
                <a:lnTo>
                  <a:pt x="625297" y="163906"/>
                </a:lnTo>
                <a:lnTo>
                  <a:pt x="600379" y="163906"/>
                </a:lnTo>
                <a:lnTo>
                  <a:pt x="600379" y="149504"/>
                </a:lnTo>
                <a:cubicBezTo>
                  <a:pt x="597027" y="154838"/>
                  <a:pt x="592264" y="159029"/>
                  <a:pt x="586092" y="162077"/>
                </a:cubicBezTo>
                <a:cubicBezTo>
                  <a:pt x="579920" y="165125"/>
                  <a:pt x="573709" y="166649"/>
                  <a:pt x="567461" y="166649"/>
                </a:cubicBezTo>
                <a:cubicBezTo>
                  <a:pt x="559384" y="166649"/>
                  <a:pt x="551992" y="165163"/>
                  <a:pt x="545287" y="162192"/>
                </a:cubicBezTo>
                <a:cubicBezTo>
                  <a:pt x="538581" y="159220"/>
                  <a:pt x="532828" y="155143"/>
                  <a:pt x="528027" y="149962"/>
                </a:cubicBezTo>
                <a:cubicBezTo>
                  <a:pt x="523227" y="144780"/>
                  <a:pt x="519493" y="138836"/>
                  <a:pt x="516826" y="132131"/>
                </a:cubicBezTo>
                <a:cubicBezTo>
                  <a:pt x="514159" y="125425"/>
                  <a:pt x="512826" y="118262"/>
                  <a:pt x="512826" y="110642"/>
                </a:cubicBezTo>
                <a:cubicBezTo>
                  <a:pt x="512826" y="103175"/>
                  <a:pt x="514159" y="96050"/>
                  <a:pt x="516826" y="89268"/>
                </a:cubicBezTo>
                <a:cubicBezTo>
                  <a:pt x="519493" y="82486"/>
                  <a:pt x="523227" y="76505"/>
                  <a:pt x="528027" y="71323"/>
                </a:cubicBezTo>
                <a:cubicBezTo>
                  <a:pt x="532828" y="66142"/>
                  <a:pt x="538581" y="62065"/>
                  <a:pt x="545287" y="59093"/>
                </a:cubicBezTo>
                <a:cubicBezTo>
                  <a:pt x="551992" y="56121"/>
                  <a:pt x="559384" y="54635"/>
                  <a:pt x="567461" y="54635"/>
                </a:cubicBezTo>
                <a:close/>
                <a:moveTo>
                  <a:pt x="209016" y="54635"/>
                </a:moveTo>
                <a:cubicBezTo>
                  <a:pt x="216789" y="54635"/>
                  <a:pt x="223304" y="55931"/>
                  <a:pt x="228561" y="58522"/>
                </a:cubicBezTo>
                <a:cubicBezTo>
                  <a:pt x="233819" y="61112"/>
                  <a:pt x="237972" y="64618"/>
                  <a:pt x="241020" y="69037"/>
                </a:cubicBezTo>
                <a:cubicBezTo>
                  <a:pt x="243611" y="73000"/>
                  <a:pt x="245402" y="77419"/>
                  <a:pt x="246392" y="82296"/>
                </a:cubicBezTo>
                <a:cubicBezTo>
                  <a:pt x="247383" y="87173"/>
                  <a:pt x="247878" y="93269"/>
                  <a:pt x="247878" y="100584"/>
                </a:cubicBezTo>
                <a:lnTo>
                  <a:pt x="247878" y="163906"/>
                </a:lnTo>
                <a:lnTo>
                  <a:pt x="222961" y="163906"/>
                </a:lnTo>
                <a:lnTo>
                  <a:pt x="222961" y="108814"/>
                </a:lnTo>
                <a:cubicBezTo>
                  <a:pt x="222961" y="104242"/>
                  <a:pt x="222580" y="99974"/>
                  <a:pt x="221818" y="96012"/>
                </a:cubicBezTo>
                <a:cubicBezTo>
                  <a:pt x="221056" y="92050"/>
                  <a:pt x="219798" y="88659"/>
                  <a:pt x="218046" y="85839"/>
                </a:cubicBezTo>
                <a:cubicBezTo>
                  <a:pt x="216293" y="83020"/>
                  <a:pt x="213931" y="80772"/>
                  <a:pt x="210959" y="79096"/>
                </a:cubicBezTo>
                <a:cubicBezTo>
                  <a:pt x="207987" y="77419"/>
                  <a:pt x="204292" y="76581"/>
                  <a:pt x="199872" y="76581"/>
                </a:cubicBezTo>
                <a:cubicBezTo>
                  <a:pt x="191185" y="76581"/>
                  <a:pt x="184746" y="79667"/>
                  <a:pt x="180555" y="85839"/>
                </a:cubicBezTo>
                <a:cubicBezTo>
                  <a:pt x="176365" y="92011"/>
                  <a:pt x="174269" y="99670"/>
                  <a:pt x="174269" y="108814"/>
                </a:cubicBezTo>
                <a:lnTo>
                  <a:pt x="174269" y="163906"/>
                </a:lnTo>
                <a:lnTo>
                  <a:pt x="149352" y="163906"/>
                </a:lnTo>
                <a:lnTo>
                  <a:pt x="149352" y="57379"/>
                </a:lnTo>
                <a:lnTo>
                  <a:pt x="174269" y="57379"/>
                </a:lnTo>
                <a:lnTo>
                  <a:pt x="174269" y="72238"/>
                </a:lnTo>
                <a:cubicBezTo>
                  <a:pt x="177622" y="66446"/>
                  <a:pt x="182270" y="62065"/>
                  <a:pt x="188214" y="59093"/>
                </a:cubicBezTo>
                <a:cubicBezTo>
                  <a:pt x="194157" y="56121"/>
                  <a:pt x="201091" y="54635"/>
                  <a:pt x="209016" y="54635"/>
                </a:cubicBezTo>
                <a:close/>
                <a:moveTo>
                  <a:pt x="64693" y="47549"/>
                </a:moveTo>
                <a:lnTo>
                  <a:pt x="42519" y="120015"/>
                </a:lnTo>
                <a:lnTo>
                  <a:pt x="86639" y="120015"/>
                </a:lnTo>
                <a:close/>
                <a:moveTo>
                  <a:pt x="3165195" y="25146"/>
                </a:moveTo>
                <a:lnTo>
                  <a:pt x="3190112" y="25146"/>
                </a:lnTo>
                <a:lnTo>
                  <a:pt x="3190112" y="57379"/>
                </a:lnTo>
                <a:lnTo>
                  <a:pt x="3214573" y="57379"/>
                </a:lnTo>
                <a:lnTo>
                  <a:pt x="3214573" y="78181"/>
                </a:lnTo>
                <a:lnTo>
                  <a:pt x="3190112" y="78181"/>
                </a:lnTo>
                <a:lnTo>
                  <a:pt x="3190112" y="121919"/>
                </a:lnTo>
                <a:cubicBezTo>
                  <a:pt x="3190112" y="126474"/>
                  <a:pt x="3190455" y="130119"/>
                  <a:pt x="3191141" y="132852"/>
                </a:cubicBezTo>
                <a:cubicBezTo>
                  <a:pt x="3191827" y="135586"/>
                  <a:pt x="3192856" y="137674"/>
                  <a:pt x="3194227" y="139116"/>
                </a:cubicBezTo>
                <a:cubicBezTo>
                  <a:pt x="3195599" y="140557"/>
                  <a:pt x="3197237" y="141506"/>
                  <a:pt x="3199142" y="141962"/>
                </a:cubicBezTo>
                <a:cubicBezTo>
                  <a:pt x="3201047" y="142418"/>
                  <a:pt x="3203219" y="142646"/>
                  <a:pt x="3205657" y="142646"/>
                </a:cubicBezTo>
                <a:cubicBezTo>
                  <a:pt x="3207638" y="142646"/>
                  <a:pt x="3209925" y="142646"/>
                  <a:pt x="3212515" y="142646"/>
                </a:cubicBezTo>
                <a:cubicBezTo>
                  <a:pt x="3215106" y="142646"/>
                  <a:pt x="3217011" y="142418"/>
                  <a:pt x="3218230" y="141961"/>
                </a:cubicBezTo>
                <a:lnTo>
                  <a:pt x="3218230" y="163906"/>
                </a:lnTo>
                <a:cubicBezTo>
                  <a:pt x="3216249" y="164211"/>
                  <a:pt x="3213582" y="164516"/>
                  <a:pt x="3210229" y="164821"/>
                </a:cubicBezTo>
                <a:cubicBezTo>
                  <a:pt x="3206876" y="165125"/>
                  <a:pt x="3203371" y="165278"/>
                  <a:pt x="3199714" y="165278"/>
                </a:cubicBezTo>
                <a:cubicBezTo>
                  <a:pt x="3196666" y="165278"/>
                  <a:pt x="3193160" y="165011"/>
                  <a:pt x="3189198" y="164478"/>
                </a:cubicBezTo>
                <a:cubicBezTo>
                  <a:pt x="3185236" y="163944"/>
                  <a:pt x="3181464" y="162458"/>
                  <a:pt x="3177882" y="160020"/>
                </a:cubicBezTo>
                <a:cubicBezTo>
                  <a:pt x="3174301" y="157582"/>
                  <a:pt x="3171291" y="153848"/>
                  <a:pt x="3168853" y="148819"/>
                </a:cubicBezTo>
                <a:cubicBezTo>
                  <a:pt x="3166414" y="143789"/>
                  <a:pt x="3165195" y="136779"/>
                  <a:pt x="3165195" y="127787"/>
                </a:cubicBezTo>
                <a:lnTo>
                  <a:pt x="3165195" y="78181"/>
                </a:lnTo>
                <a:lnTo>
                  <a:pt x="3147136" y="78181"/>
                </a:lnTo>
                <a:lnTo>
                  <a:pt x="3147136" y="57379"/>
                </a:lnTo>
                <a:lnTo>
                  <a:pt x="3165195" y="57379"/>
                </a:lnTo>
                <a:close/>
                <a:moveTo>
                  <a:pt x="2822295" y="25146"/>
                </a:moveTo>
                <a:lnTo>
                  <a:pt x="2847212" y="25146"/>
                </a:lnTo>
                <a:lnTo>
                  <a:pt x="2847212" y="57379"/>
                </a:lnTo>
                <a:lnTo>
                  <a:pt x="2871673" y="57379"/>
                </a:lnTo>
                <a:lnTo>
                  <a:pt x="2871673" y="78181"/>
                </a:lnTo>
                <a:lnTo>
                  <a:pt x="2847212" y="78181"/>
                </a:lnTo>
                <a:lnTo>
                  <a:pt x="2847212" y="121919"/>
                </a:lnTo>
                <a:cubicBezTo>
                  <a:pt x="2847212" y="126474"/>
                  <a:pt x="2847555" y="130119"/>
                  <a:pt x="2848241" y="132852"/>
                </a:cubicBezTo>
                <a:cubicBezTo>
                  <a:pt x="2848927" y="135586"/>
                  <a:pt x="2849956" y="137674"/>
                  <a:pt x="2851327" y="139116"/>
                </a:cubicBezTo>
                <a:cubicBezTo>
                  <a:pt x="2852699" y="140557"/>
                  <a:pt x="2854337" y="141506"/>
                  <a:pt x="2856242" y="141962"/>
                </a:cubicBezTo>
                <a:cubicBezTo>
                  <a:pt x="2858147" y="142418"/>
                  <a:pt x="2860319" y="142646"/>
                  <a:pt x="2862757" y="142646"/>
                </a:cubicBezTo>
                <a:cubicBezTo>
                  <a:pt x="2864738" y="142646"/>
                  <a:pt x="2867025" y="142646"/>
                  <a:pt x="2869615" y="142646"/>
                </a:cubicBezTo>
                <a:cubicBezTo>
                  <a:pt x="2872206" y="142646"/>
                  <a:pt x="2874111" y="142418"/>
                  <a:pt x="2875330" y="141961"/>
                </a:cubicBezTo>
                <a:lnTo>
                  <a:pt x="2875330" y="163906"/>
                </a:lnTo>
                <a:cubicBezTo>
                  <a:pt x="2873349" y="164211"/>
                  <a:pt x="2870682" y="164516"/>
                  <a:pt x="2867329" y="164821"/>
                </a:cubicBezTo>
                <a:cubicBezTo>
                  <a:pt x="2863976" y="165125"/>
                  <a:pt x="2860471" y="165278"/>
                  <a:pt x="2856814" y="165278"/>
                </a:cubicBezTo>
                <a:cubicBezTo>
                  <a:pt x="2853766" y="165278"/>
                  <a:pt x="2850260" y="165011"/>
                  <a:pt x="2846298" y="164478"/>
                </a:cubicBezTo>
                <a:cubicBezTo>
                  <a:pt x="2842336" y="163944"/>
                  <a:pt x="2838564" y="162458"/>
                  <a:pt x="2834982" y="160020"/>
                </a:cubicBezTo>
                <a:cubicBezTo>
                  <a:pt x="2831401" y="157582"/>
                  <a:pt x="2828391" y="153848"/>
                  <a:pt x="2825953" y="148819"/>
                </a:cubicBezTo>
                <a:cubicBezTo>
                  <a:pt x="2823514" y="143789"/>
                  <a:pt x="2822295" y="136779"/>
                  <a:pt x="2822295" y="127787"/>
                </a:cubicBezTo>
                <a:lnTo>
                  <a:pt x="2822295" y="78181"/>
                </a:lnTo>
                <a:lnTo>
                  <a:pt x="2804236" y="78181"/>
                </a:lnTo>
                <a:lnTo>
                  <a:pt x="2804236" y="57379"/>
                </a:lnTo>
                <a:lnTo>
                  <a:pt x="2822295" y="57379"/>
                </a:lnTo>
                <a:close/>
                <a:moveTo>
                  <a:pt x="1641195" y="25146"/>
                </a:moveTo>
                <a:lnTo>
                  <a:pt x="1666112" y="25146"/>
                </a:lnTo>
                <a:lnTo>
                  <a:pt x="1666112" y="57379"/>
                </a:lnTo>
                <a:lnTo>
                  <a:pt x="1690573" y="57379"/>
                </a:lnTo>
                <a:lnTo>
                  <a:pt x="1690573" y="78181"/>
                </a:lnTo>
                <a:lnTo>
                  <a:pt x="1666112" y="78181"/>
                </a:lnTo>
                <a:lnTo>
                  <a:pt x="1666112" y="121919"/>
                </a:lnTo>
                <a:cubicBezTo>
                  <a:pt x="1666112" y="126474"/>
                  <a:pt x="1666455" y="130119"/>
                  <a:pt x="1667141" y="132852"/>
                </a:cubicBezTo>
                <a:cubicBezTo>
                  <a:pt x="1667827" y="135586"/>
                  <a:pt x="1668856" y="137674"/>
                  <a:pt x="1670227" y="139116"/>
                </a:cubicBezTo>
                <a:cubicBezTo>
                  <a:pt x="1671599" y="140557"/>
                  <a:pt x="1673237" y="141506"/>
                  <a:pt x="1675142" y="141962"/>
                </a:cubicBezTo>
                <a:cubicBezTo>
                  <a:pt x="1677047" y="142418"/>
                  <a:pt x="1679219" y="142646"/>
                  <a:pt x="1681657" y="142646"/>
                </a:cubicBezTo>
                <a:cubicBezTo>
                  <a:pt x="1683638" y="142646"/>
                  <a:pt x="1685924" y="142646"/>
                  <a:pt x="1688515" y="142646"/>
                </a:cubicBezTo>
                <a:cubicBezTo>
                  <a:pt x="1691106" y="142646"/>
                  <a:pt x="1693011" y="142418"/>
                  <a:pt x="1694230" y="141961"/>
                </a:cubicBezTo>
                <a:lnTo>
                  <a:pt x="1694230" y="163906"/>
                </a:lnTo>
                <a:cubicBezTo>
                  <a:pt x="1692249" y="164211"/>
                  <a:pt x="1689582" y="164516"/>
                  <a:pt x="1686229" y="164821"/>
                </a:cubicBezTo>
                <a:cubicBezTo>
                  <a:pt x="1682876" y="165125"/>
                  <a:pt x="1679371" y="165278"/>
                  <a:pt x="1675714" y="165278"/>
                </a:cubicBezTo>
                <a:cubicBezTo>
                  <a:pt x="1672666" y="165278"/>
                  <a:pt x="1669161" y="165011"/>
                  <a:pt x="1665198" y="164478"/>
                </a:cubicBezTo>
                <a:cubicBezTo>
                  <a:pt x="1661236" y="163944"/>
                  <a:pt x="1657464" y="162458"/>
                  <a:pt x="1653882" y="160020"/>
                </a:cubicBezTo>
                <a:cubicBezTo>
                  <a:pt x="1650301" y="157582"/>
                  <a:pt x="1647291" y="153848"/>
                  <a:pt x="1644853" y="148819"/>
                </a:cubicBezTo>
                <a:cubicBezTo>
                  <a:pt x="1642414" y="143789"/>
                  <a:pt x="1641195" y="136779"/>
                  <a:pt x="1641195" y="127787"/>
                </a:cubicBezTo>
                <a:lnTo>
                  <a:pt x="1641195" y="78181"/>
                </a:lnTo>
                <a:lnTo>
                  <a:pt x="1623136" y="78181"/>
                </a:lnTo>
                <a:lnTo>
                  <a:pt x="1623136" y="57379"/>
                </a:lnTo>
                <a:lnTo>
                  <a:pt x="1641195" y="57379"/>
                </a:lnTo>
                <a:close/>
                <a:moveTo>
                  <a:pt x="1298295" y="25146"/>
                </a:moveTo>
                <a:lnTo>
                  <a:pt x="1323212" y="25146"/>
                </a:lnTo>
                <a:lnTo>
                  <a:pt x="1323212" y="57379"/>
                </a:lnTo>
                <a:lnTo>
                  <a:pt x="1347673" y="57379"/>
                </a:lnTo>
                <a:lnTo>
                  <a:pt x="1347673" y="78181"/>
                </a:lnTo>
                <a:lnTo>
                  <a:pt x="1323212" y="78181"/>
                </a:lnTo>
                <a:lnTo>
                  <a:pt x="1323212" y="121919"/>
                </a:lnTo>
                <a:cubicBezTo>
                  <a:pt x="1323212" y="126474"/>
                  <a:pt x="1323555" y="130119"/>
                  <a:pt x="1324241" y="132852"/>
                </a:cubicBezTo>
                <a:cubicBezTo>
                  <a:pt x="1324927" y="135586"/>
                  <a:pt x="1325956" y="137674"/>
                  <a:pt x="1327327" y="139116"/>
                </a:cubicBezTo>
                <a:cubicBezTo>
                  <a:pt x="1328699" y="140557"/>
                  <a:pt x="1330337" y="141506"/>
                  <a:pt x="1332242" y="141962"/>
                </a:cubicBezTo>
                <a:cubicBezTo>
                  <a:pt x="1334147" y="142418"/>
                  <a:pt x="1336319" y="142646"/>
                  <a:pt x="1338757" y="142646"/>
                </a:cubicBezTo>
                <a:cubicBezTo>
                  <a:pt x="1340738" y="142646"/>
                  <a:pt x="1343024" y="142646"/>
                  <a:pt x="1345615" y="142646"/>
                </a:cubicBezTo>
                <a:cubicBezTo>
                  <a:pt x="1348206" y="142646"/>
                  <a:pt x="1350111" y="142418"/>
                  <a:pt x="1351330" y="141961"/>
                </a:cubicBezTo>
                <a:lnTo>
                  <a:pt x="1351330" y="163906"/>
                </a:lnTo>
                <a:cubicBezTo>
                  <a:pt x="1349349" y="164211"/>
                  <a:pt x="1346682" y="164516"/>
                  <a:pt x="1343329" y="164821"/>
                </a:cubicBezTo>
                <a:cubicBezTo>
                  <a:pt x="1339976" y="165125"/>
                  <a:pt x="1336471" y="165278"/>
                  <a:pt x="1332814" y="165278"/>
                </a:cubicBezTo>
                <a:cubicBezTo>
                  <a:pt x="1329766" y="165278"/>
                  <a:pt x="1326260" y="165011"/>
                  <a:pt x="1322298" y="164478"/>
                </a:cubicBezTo>
                <a:cubicBezTo>
                  <a:pt x="1318336" y="163944"/>
                  <a:pt x="1314564" y="162458"/>
                  <a:pt x="1310983" y="160020"/>
                </a:cubicBezTo>
                <a:cubicBezTo>
                  <a:pt x="1307401" y="157582"/>
                  <a:pt x="1304391" y="153848"/>
                  <a:pt x="1301953" y="148819"/>
                </a:cubicBezTo>
                <a:cubicBezTo>
                  <a:pt x="1299514" y="143789"/>
                  <a:pt x="1298295" y="136779"/>
                  <a:pt x="1298295" y="127787"/>
                </a:cubicBezTo>
                <a:lnTo>
                  <a:pt x="1298295" y="78181"/>
                </a:lnTo>
                <a:lnTo>
                  <a:pt x="1280236" y="78181"/>
                </a:lnTo>
                <a:lnTo>
                  <a:pt x="1280236" y="57379"/>
                </a:lnTo>
                <a:lnTo>
                  <a:pt x="1298295" y="57379"/>
                </a:lnTo>
                <a:close/>
                <a:moveTo>
                  <a:pt x="1060170" y="25146"/>
                </a:moveTo>
                <a:lnTo>
                  <a:pt x="1085087" y="25146"/>
                </a:lnTo>
                <a:lnTo>
                  <a:pt x="1085087" y="57379"/>
                </a:lnTo>
                <a:lnTo>
                  <a:pt x="1109548" y="57379"/>
                </a:lnTo>
                <a:lnTo>
                  <a:pt x="1109548" y="78181"/>
                </a:lnTo>
                <a:lnTo>
                  <a:pt x="1085087" y="78181"/>
                </a:lnTo>
                <a:lnTo>
                  <a:pt x="1085087" y="121919"/>
                </a:lnTo>
                <a:cubicBezTo>
                  <a:pt x="1085087" y="126474"/>
                  <a:pt x="1085430" y="130119"/>
                  <a:pt x="1086116" y="132852"/>
                </a:cubicBezTo>
                <a:cubicBezTo>
                  <a:pt x="1086802" y="135586"/>
                  <a:pt x="1087831" y="137674"/>
                  <a:pt x="1089202" y="139116"/>
                </a:cubicBezTo>
                <a:cubicBezTo>
                  <a:pt x="1090574" y="140557"/>
                  <a:pt x="1092212" y="141506"/>
                  <a:pt x="1094117" y="141962"/>
                </a:cubicBezTo>
                <a:cubicBezTo>
                  <a:pt x="1096022" y="142418"/>
                  <a:pt x="1098194" y="142646"/>
                  <a:pt x="1100632" y="142646"/>
                </a:cubicBezTo>
                <a:cubicBezTo>
                  <a:pt x="1102613" y="142646"/>
                  <a:pt x="1104900" y="142646"/>
                  <a:pt x="1107490" y="142646"/>
                </a:cubicBezTo>
                <a:cubicBezTo>
                  <a:pt x="1110081" y="142646"/>
                  <a:pt x="1111986" y="142418"/>
                  <a:pt x="1113205" y="141961"/>
                </a:cubicBezTo>
                <a:lnTo>
                  <a:pt x="1113205" y="163906"/>
                </a:lnTo>
                <a:cubicBezTo>
                  <a:pt x="1111224" y="164211"/>
                  <a:pt x="1108557" y="164516"/>
                  <a:pt x="1105204" y="164821"/>
                </a:cubicBezTo>
                <a:cubicBezTo>
                  <a:pt x="1101852" y="165125"/>
                  <a:pt x="1098346" y="165278"/>
                  <a:pt x="1094689" y="165278"/>
                </a:cubicBezTo>
                <a:cubicBezTo>
                  <a:pt x="1091641" y="165278"/>
                  <a:pt x="1088136" y="165011"/>
                  <a:pt x="1084173" y="164478"/>
                </a:cubicBezTo>
                <a:cubicBezTo>
                  <a:pt x="1080211" y="163944"/>
                  <a:pt x="1076439" y="162458"/>
                  <a:pt x="1072857" y="160020"/>
                </a:cubicBezTo>
                <a:cubicBezTo>
                  <a:pt x="1069276" y="157582"/>
                  <a:pt x="1066266" y="153848"/>
                  <a:pt x="1063828" y="148819"/>
                </a:cubicBezTo>
                <a:cubicBezTo>
                  <a:pt x="1061389" y="143789"/>
                  <a:pt x="1060170" y="136779"/>
                  <a:pt x="1060170" y="127787"/>
                </a:cubicBezTo>
                <a:lnTo>
                  <a:pt x="1060170" y="78181"/>
                </a:lnTo>
                <a:lnTo>
                  <a:pt x="1042111" y="78181"/>
                </a:lnTo>
                <a:lnTo>
                  <a:pt x="1042111" y="57379"/>
                </a:lnTo>
                <a:lnTo>
                  <a:pt x="1060170" y="57379"/>
                </a:lnTo>
                <a:close/>
                <a:moveTo>
                  <a:pt x="3235451" y="3886"/>
                </a:moveTo>
                <a:lnTo>
                  <a:pt x="3260369" y="3886"/>
                </a:lnTo>
                <a:lnTo>
                  <a:pt x="3260369" y="72238"/>
                </a:lnTo>
                <a:cubicBezTo>
                  <a:pt x="3263722" y="66446"/>
                  <a:pt x="3268370" y="62065"/>
                  <a:pt x="3274313" y="59093"/>
                </a:cubicBezTo>
                <a:cubicBezTo>
                  <a:pt x="3280257" y="56121"/>
                  <a:pt x="3287191" y="54635"/>
                  <a:pt x="3295116" y="54635"/>
                </a:cubicBezTo>
                <a:cubicBezTo>
                  <a:pt x="3302888" y="54635"/>
                  <a:pt x="3309403" y="55931"/>
                  <a:pt x="3314661" y="58522"/>
                </a:cubicBezTo>
                <a:cubicBezTo>
                  <a:pt x="3319919" y="61112"/>
                  <a:pt x="3324072" y="64618"/>
                  <a:pt x="3327120" y="69037"/>
                </a:cubicBezTo>
                <a:cubicBezTo>
                  <a:pt x="3329711" y="73000"/>
                  <a:pt x="3331501" y="77419"/>
                  <a:pt x="3332492" y="82296"/>
                </a:cubicBezTo>
                <a:cubicBezTo>
                  <a:pt x="3333483" y="87173"/>
                  <a:pt x="3333978" y="93269"/>
                  <a:pt x="3333978" y="100584"/>
                </a:cubicBezTo>
                <a:lnTo>
                  <a:pt x="3333978" y="163906"/>
                </a:lnTo>
                <a:lnTo>
                  <a:pt x="3309060" y="163906"/>
                </a:lnTo>
                <a:lnTo>
                  <a:pt x="3309060" y="108814"/>
                </a:lnTo>
                <a:cubicBezTo>
                  <a:pt x="3309060" y="104242"/>
                  <a:pt x="3308680" y="99974"/>
                  <a:pt x="3307917" y="96012"/>
                </a:cubicBezTo>
                <a:cubicBezTo>
                  <a:pt x="3307156" y="92050"/>
                  <a:pt x="3305898" y="88659"/>
                  <a:pt x="3304146" y="85839"/>
                </a:cubicBezTo>
                <a:cubicBezTo>
                  <a:pt x="3302393" y="83020"/>
                  <a:pt x="3300031" y="80772"/>
                  <a:pt x="3297059" y="79096"/>
                </a:cubicBezTo>
                <a:cubicBezTo>
                  <a:pt x="3294087" y="77419"/>
                  <a:pt x="3290392" y="76581"/>
                  <a:pt x="3285972" y="76581"/>
                </a:cubicBezTo>
                <a:cubicBezTo>
                  <a:pt x="3277285" y="76581"/>
                  <a:pt x="3270846" y="79667"/>
                  <a:pt x="3266655" y="85839"/>
                </a:cubicBezTo>
                <a:cubicBezTo>
                  <a:pt x="3262464" y="92011"/>
                  <a:pt x="3260369" y="99670"/>
                  <a:pt x="3260369" y="108814"/>
                </a:cubicBezTo>
                <a:lnTo>
                  <a:pt x="3260369" y="163906"/>
                </a:lnTo>
                <a:lnTo>
                  <a:pt x="3235451" y="163906"/>
                </a:lnTo>
                <a:close/>
                <a:moveTo>
                  <a:pt x="1368551" y="3886"/>
                </a:moveTo>
                <a:lnTo>
                  <a:pt x="1393469" y="3886"/>
                </a:lnTo>
                <a:lnTo>
                  <a:pt x="1393469" y="72238"/>
                </a:lnTo>
                <a:cubicBezTo>
                  <a:pt x="1396822" y="66446"/>
                  <a:pt x="1401470" y="62065"/>
                  <a:pt x="1407413" y="59093"/>
                </a:cubicBezTo>
                <a:cubicBezTo>
                  <a:pt x="1413357" y="56121"/>
                  <a:pt x="1420291" y="54635"/>
                  <a:pt x="1428216" y="54635"/>
                </a:cubicBezTo>
                <a:cubicBezTo>
                  <a:pt x="1435988" y="54635"/>
                  <a:pt x="1442503" y="55931"/>
                  <a:pt x="1447761" y="58522"/>
                </a:cubicBezTo>
                <a:cubicBezTo>
                  <a:pt x="1453019" y="61112"/>
                  <a:pt x="1457172" y="64618"/>
                  <a:pt x="1460220" y="69037"/>
                </a:cubicBezTo>
                <a:cubicBezTo>
                  <a:pt x="1462811" y="73000"/>
                  <a:pt x="1464602" y="77419"/>
                  <a:pt x="1465592" y="82296"/>
                </a:cubicBezTo>
                <a:cubicBezTo>
                  <a:pt x="1466583" y="87173"/>
                  <a:pt x="1467078" y="93269"/>
                  <a:pt x="1467078" y="100584"/>
                </a:cubicBezTo>
                <a:lnTo>
                  <a:pt x="1467078" y="163906"/>
                </a:lnTo>
                <a:lnTo>
                  <a:pt x="1442161" y="163906"/>
                </a:lnTo>
                <a:lnTo>
                  <a:pt x="1442161" y="108814"/>
                </a:lnTo>
                <a:cubicBezTo>
                  <a:pt x="1442161" y="104242"/>
                  <a:pt x="1441780" y="99974"/>
                  <a:pt x="1441018" y="96012"/>
                </a:cubicBezTo>
                <a:cubicBezTo>
                  <a:pt x="1440256" y="92050"/>
                  <a:pt x="1438998" y="88659"/>
                  <a:pt x="1437246" y="85839"/>
                </a:cubicBezTo>
                <a:cubicBezTo>
                  <a:pt x="1435493" y="83020"/>
                  <a:pt x="1433131" y="80772"/>
                  <a:pt x="1430159" y="79096"/>
                </a:cubicBezTo>
                <a:cubicBezTo>
                  <a:pt x="1427187" y="77419"/>
                  <a:pt x="1423492" y="76581"/>
                  <a:pt x="1419072" y="76581"/>
                </a:cubicBezTo>
                <a:cubicBezTo>
                  <a:pt x="1410385" y="76581"/>
                  <a:pt x="1403946" y="79667"/>
                  <a:pt x="1399755" y="85839"/>
                </a:cubicBezTo>
                <a:cubicBezTo>
                  <a:pt x="1395564" y="92011"/>
                  <a:pt x="1393469" y="99670"/>
                  <a:pt x="1393469" y="108814"/>
                </a:cubicBezTo>
                <a:lnTo>
                  <a:pt x="1393469" y="163906"/>
                </a:lnTo>
                <a:lnTo>
                  <a:pt x="1368551" y="163906"/>
                </a:lnTo>
                <a:close/>
                <a:moveTo>
                  <a:pt x="463677" y="3886"/>
                </a:moveTo>
                <a:lnTo>
                  <a:pt x="488594" y="3886"/>
                </a:lnTo>
                <a:lnTo>
                  <a:pt x="488594" y="163906"/>
                </a:lnTo>
                <a:lnTo>
                  <a:pt x="463677" y="163906"/>
                </a:lnTo>
                <a:close/>
                <a:moveTo>
                  <a:pt x="55321" y="3886"/>
                </a:moveTo>
                <a:lnTo>
                  <a:pt x="73837" y="3886"/>
                </a:lnTo>
                <a:lnTo>
                  <a:pt x="129159" y="163906"/>
                </a:lnTo>
                <a:lnTo>
                  <a:pt x="101498" y="163906"/>
                </a:lnTo>
                <a:lnTo>
                  <a:pt x="94640" y="143561"/>
                </a:lnTo>
                <a:lnTo>
                  <a:pt x="34518" y="143561"/>
                </a:lnTo>
                <a:lnTo>
                  <a:pt x="27660" y="163906"/>
                </a:lnTo>
                <a:lnTo>
                  <a:pt x="0" y="163906"/>
                </a:lnTo>
                <a:close/>
                <a:moveTo>
                  <a:pt x="2778632" y="2515"/>
                </a:moveTo>
                <a:cubicBezTo>
                  <a:pt x="2781833" y="2515"/>
                  <a:pt x="2784690" y="2781"/>
                  <a:pt x="2787205" y="3315"/>
                </a:cubicBezTo>
                <a:cubicBezTo>
                  <a:pt x="2789719" y="3848"/>
                  <a:pt x="2791663" y="4496"/>
                  <a:pt x="2793034" y="5258"/>
                </a:cubicBezTo>
                <a:lnTo>
                  <a:pt x="2793034" y="26289"/>
                </a:lnTo>
                <a:cubicBezTo>
                  <a:pt x="2791358" y="25832"/>
                  <a:pt x="2789605" y="25451"/>
                  <a:pt x="2787777" y="25146"/>
                </a:cubicBezTo>
                <a:cubicBezTo>
                  <a:pt x="2785948" y="24841"/>
                  <a:pt x="2784043" y="24689"/>
                  <a:pt x="2782061" y="24689"/>
                </a:cubicBezTo>
                <a:cubicBezTo>
                  <a:pt x="2780080" y="24689"/>
                  <a:pt x="2778099" y="24765"/>
                  <a:pt x="2776118" y="24917"/>
                </a:cubicBezTo>
                <a:cubicBezTo>
                  <a:pt x="2774137" y="25070"/>
                  <a:pt x="2772346" y="25679"/>
                  <a:pt x="2770746" y="26746"/>
                </a:cubicBezTo>
                <a:cubicBezTo>
                  <a:pt x="2769145" y="27813"/>
                  <a:pt x="2767812" y="29489"/>
                  <a:pt x="2766745" y="31775"/>
                </a:cubicBezTo>
                <a:cubicBezTo>
                  <a:pt x="2765678" y="34061"/>
                  <a:pt x="2765145" y="37262"/>
                  <a:pt x="2765145" y="41377"/>
                </a:cubicBezTo>
                <a:lnTo>
                  <a:pt x="2765145" y="57379"/>
                </a:lnTo>
                <a:lnTo>
                  <a:pt x="2793034" y="57379"/>
                </a:lnTo>
                <a:lnTo>
                  <a:pt x="2793034" y="78181"/>
                </a:lnTo>
                <a:lnTo>
                  <a:pt x="2765145" y="78181"/>
                </a:lnTo>
                <a:lnTo>
                  <a:pt x="2765145" y="163906"/>
                </a:lnTo>
                <a:lnTo>
                  <a:pt x="2740228" y="163906"/>
                </a:lnTo>
                <a:lnTo>
                  <a:pt x="2740228" y="78181"/>
                </a:lnTo>
                <a:lnTo>
                  <a:pt x="2718511" y="78181"/>
                </a:lnTo>
                <a:lnTo>
                  <a:pt x="2718511" y="57379"/>
                </a:lnTo>
                <a:lnTo>
                  <a:pt x="2740228" y="57379"/>
                </a:lnTo>
                <a:lnTo>
                  <a:pt x="2740228" y="44120"/>
                </a:lnTo>
                <a:cubicBezTo>
                  <a:pt x="2740228" y="33909"/>
                  <a:pt x="2741637" y="26022"/>
                  <a:pt x="2744457" y="20460"/>
                </a:cubicBezTo>
                <a:cubicBezTo>
                  <a:pt x="2747276" y="14897"/>
                  <a:pt x="2750705" y="10782"/>
                  <a:pt x="2754744" y="8115"/>
                </a:cubicBezTo>
                <a:cubicBezTo>
                  <a:pt x="2758782" y="5448"/>
                  <a:pt x="2763011" y="3848"/>
                  <a:pt x="2767431" y="3315"/>
                </a:cubicBezTo>
                <a:cubicBezTo>
                  <a:pt x="2771850" y="2781"/>
                  <a:pt x="2775585" y="2515"/>
                  <a:pt x="2778632" y="2515"/>
                </a:cubicBezTo>
                <a:close/>
                <a:moveTo>
                  <a:pt x="3381146" y="0"/>
                </a:moveTo>
                <a:cubicBezTo>
                  <a:pt x="3386327" y="0"/>
                  <a:pt x="3390709" y="1791"/>
                  <a:pt x="3394290" y="5372"/>
                </a:cubicBezTo>
                <a:cubicBezTo>
                  <a:pt x="3397872" y="8953"/>
                  <a:pt x="3399662" y="13335"/>
                  <a:pt x="3399662" y="18517"/>
                </a:cubicBezTo>
                <a:cubicBezTo>
                  <a:pt x="3399662" y="23546"/>
                  <a:pt x="3397872" y="27851"/>
                  <a:pt x="3394290" y="31432"/>
                </a:cubicBezTo>
                <a:cubicBezTo>
                  <a:pt x="3390709" y="35014"/>
                  <a:pt x="3386327" y="36805"/>
                  <a:pt x="3381146" y="36805"/>
                </a:cubicBezTo>
                <a:cubicBezTo>
                  <a:pt x="3376117" y="36805"/>
                  <a:pt x="3371811" y="35014"/>
                  <a:pt x="3368230" y="31432"/>
                </a:cubicBezTo>
                <a:cubicBezTo>
                  <a:pt x="3364649" y="27851"/>
                  <a:pt x="3362858" y="23546"/>
                  <a:pt x="3362858" y="18517"/>
                </a:cubicBezTo>
                <a:cubicBezTo>
                  <a:pt x="3362858" y="13335"/>
                  <a:pt x="3364649" y="8953"/>
                  <a:pt x="3368230" y="5372"/>
                </a:cubicBezTo>
                <a:cubicBezTo>
                  <a:pt x="3371811" y="1791"/>
                  <a:pt x="3376117" y="0"/>
                  <a:pt x="3381146" y="0"/>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GB" sz="1800">
              <a:latin typeface="+mn-lt"/>
            </a:endParaRPr>
          </a:p>
        </p:txBody>
      </p:sp>
    </p:spTree>
    <p:extLst>
      <p:ext uri="{BB962C8B-B14F-4D97-AF65-F5344CB8AC3E}">
        <p14:creationId xmlns:p14="http://schemas.microsoft.com/office/powerpoint/2010/main" val="31151786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3EADC-FA06-4311-9C7E-8EE2BED88A60}"/>
              </a:ext>
            </a:extLst>
          </p:cNvPr>
          <p:cNvSpPr>
            <a:spLocks noGrp="1"/>
          </p:cNvSpPr>
          <p:nvPr userDrawn="1">
            <p:ph type="ctrTitle"/>
          </p:nvPr>
        </p:nvSpPr>
        <p:spPr>
          <a:xfrm>
            <a:off x="1216025" y="1857374"/>
            <a:ext cx="5810250" cy="2600326"/>
          </a:xfrm>
        </p:spPr>
        <p:txBody>
          <a:bodyPr anchor="b">
            <a:normAutofit/>
          </a:bodyPr>
          <a:lstStyle>
            <a:lvl1pPr algn="l">
              <a:defRPr sz="360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04F7C1C7-AA35-46F5-ADCA-255FC3BBB6E1}"/>
              </a:ext>
            </a:extLst>
          </p:cNvPr>
          <p:cNvSpPr>
            <a:spLocks noGrp="1"/>
          </p:cNvSpPr>
          <p:nvPr userDrawn="1">
            <p:ph type="subTitle" idx="1"/>
          </p:nvPr>
        </p:nvSpPr>
        <p:spPr>
          <a:xfrm>
            <a:off x="1216025" y="4571999"/>
            <a:ext cx="5810250" cy="97155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31DA495-F463-4F0C-8847-EC15E177C5B4}"/>
              </a:ext>
            </a:extLst>
          </p:cNvPr>
          <p:cNvSpPr>
            <a:spLocks noGrp="1"/>
          </p:cNvSpPr>
          <p:nvPr userDrawn="1">
            <p:ph type="dt" sz="half" idx="10"/>
          </p:nvPr>
        </p:nvSpPr>
        <p:spPr/>
        <p:txBody>
          <a:bodyPr/>
          <a:lstStyle>
            <a:lvl1pPr>
              <a:defRPr>
                <a:solidFill>
                  <a:schemeClr val="bg1"/>
                </a:solidFill>
              </a:defRPr>
            </a:lvl1pPr>
          </a:lstStyle>
          <a:p>
            <a:fld id="{6A17CEBE-34E3-44CE-95D5-088CB22FB4EE}" type="datetimeFigureOut">
              <a:rPr lang="en-US" smtClean="0"/>
              <a:pPr/>
              <a:t>10/1/2025</a:t>
            </a:fld>
            <a:endParaRPr lang="en-US"/>
          </a:p>
        </p:txBody>
      </p:sp>
      <p:sp>
        <p:nvSpPr>
          <p:cNvPr id="5" name="Footer Placeholder 4">
            <a:extLst>
              <a:ext uri="{FF2B5EF4-FFF2-40B4-BE49-F238E27FC236}">
                <a16:creationId xmlns:a16="http://schemas.microsoft.com/office/drawing/2014/main" id="{10C13758-39C0-46CC-ADB0-D3C5ED6B2483}"/>
              </a:ext>
            </a:extLst>
          </p:cNvPr>
          <p:cNvSpPr>
            <a:spLocks noGrp="1"/>
          </p:cNvSpPr>
          <p:nvPr userDrawn="1">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E6C95F29-BCE3-45C5-B5AE-D338120A3C86}"/>
              </a:ext>
            </a:extLst>
          </p:cNvPr>
          <p:cNvSpPr>
            <a:spLocks noGrp="1"/>
          </p:cNvSpPr>
          <p:nvPr userDrawn="1">
            <p:ph type="sldNum" sz="quarter" idx="12"/>
          </p:nvPr>
        </p:nvSpPr>
        <p:spPr/>
        <p:txBody>
          <a:bodyPr/>
          <a:lstStyle>
            <a:lvl1pPr>
              <a:defRPr>
                <a:solidFill>
                  <a:schemeClr val="bg1"/>
                </a:solidFill>
              </a:defRPr>
            </a:lvl1pPr>
          </a:lstStyle>
          <a:p>
            <a:fld id="{58339581-759F-43B7-B47D-47F906F0E294}" type="slidenum">
              <a:rPr lang="en-US" smtClean="0"/>
              <a:pPr/>
              <a:t>‹#›</a:t>
            </a:fld>
            <a:endParaRPr lang="en-US"/>
          </a:p>
        </p:txBody>
      </p:sp>
    </p:spTree>
    <p:extLst>
      <p:ext uri="{BB962C8B-B14F-4D97-AF65-F5344CB8AC3E}">
        <p14:creationId xmlns:p14="http://schemas.microsoft.com/office/powerpoint/2010/main" val="2626790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B3FFE-E462-4D53-B370-64812CD1936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EFAA68A-88C4-45FA-A8E4-D83C1B884F96}"/>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449B6DB-C2C8-4949-AABE-C2B3783CCD4C}"/>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5" name="Footer Placeholder 4">
            <a:extLst>
              <a:ext uri="{FF2B5EF4-FFF2-40B4-BE49-F238E27FC236}">
                <a16:creationId xmlns:a16="http://schemas.microsoft.com/office/drawing/2014/main" id="{6EC6F72C-0392-4EF7-A3D6-20A44C89B1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DB8E7A-23D4-4C2A-9816-E9443FAF918E}"/>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615774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4FA196D-7467-4739-9793-5346C60C50BA}"/>
              </a:ext>
            </a:extLst>
          </p:cNvPr>
          <p:cNvSpPr>
            <a:spLocks noGrp="1"/>
          </p:cNvSpPr>
          <p:nvPr>
            <p:ph type="dt" sz="half" idx="10"/>
          </p:nvPr>
        </p:nvSpPr>
        <p:spPr/>
        <p:txBody>
          <a:bodyPr/>
          <a:lstStyle/>
          <a:p>
            <a:fld id="{6A17CEBE-34E3-44CE-95D5-088CB22FB4EE}" type="datetimeFigureOut">
              <a:rPr lang="en-US" smtClean="0"/>
              <a:t>10/1/2025</a:t>
            </a:fld>
            <a:endParaRPr lang="en-US" dirty="0"/>
          </a:p>
        </p:txBody>
      </p:sp>
      <p:sp>
        <p:nvSpPr>
          <p:cNvPr id="5" name="Footer Placeholder 4">
            <a:extLst>
              <a:ext uri="{FF2B5EF4-FFF2-40B4-BE49-F238E27FC236}">
                <a16:creationId xmlns:a16="http://schemas.microsoft.com/office/drawing/2014/main" id="{F4CE83D2-298A-48F3-B220-40495BF881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B4D3DF-28BF-4C59-A759-093A33090B07}"/>
              </a:ext>
            </a:extLst>
          </p:cNvPr>
          <p:cNvSpPr>
            <a:spLocks noGrp="1"/>
          </p:cNvSpPr>
          <p:nvPr>
            <p:ph type="sldNum" sz="quarter" idx="12"/>
          </p:nvPr>
        </p:nvSpPr>
        <p:spPr/>
        <p:txBody>
          <a:bodyPr/>
          <a:lstStyle/>
          <a:p>
            <a:fld id="{58339581-759F-43B7-B47D-47F906F0E294}" type="slidenum">
              <a:rPr lang="en-US" smtClean="0"/>
              <a:t>‹#›</a:t>
            </a:fld>
            <a:endParaRPr lang="en-US"/>
          </a:p>
        </p:txBody>
      </p:sp>
      <p:sp>
        <p:nvSpPr>
          <p:cNvPr id="2" name="Title 1">
            <a:extLst>
              <a:ext uri="{FF2B5EF4-FFF2-40B4-BE49-F238E27FC236}">
                <a16:creationId xmlns:a16="http://schemas.microsoft.com/office/drawing/2014/main" id="{C2E63DE0-3D43-42E5-B40E-6D3DDA25F357}"/>
              </a:ext>
            </a:extLst>
          </p:cNvPr>
          <p:cNvSpPr>
            <a:spLocks noGrp="1"/>
          </p:cNvSpPr>
          <p:nvPr>
            <p:ph type="title"/>
          </p:nvPr>
        </p:nvSpPr>
        <p:spPr>
          <a:xfrm>
            <a:off x="1216025" y="1857375"/>
            <a:ext cx="5810250" cy="2600326"/>
          </a:xfrm>
        </p:spPr>
        <p:txBody>
          <a:bodyPr anchor="b">
            <a:normAutofit/>
          </a:bodyPr>
          <a:lstStyle>
            <a:lvl1pPr>
              <a:defRPr sz="3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D27242DC-E6C7-4F01-B005-43E7A7836288}"/>
              </a:ext>
            </a:extLst>
          </p:cNvPr>
          <p:cNvSpPr>
            <a:spLocks noGrp="1"/>
          </p:cNvSpPr>
          <p:nvPr>
            <p:ph type="body" idx="1"/>
          </p:nvPr>
        </p:nvSpPr>
        <p:spPr>
          <a:xfrm>
            <a:off x="1216025" y="4572001"/>
            <a:ext cx="5810250" cy="97154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101736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7F827-2A66-4FF8-B275-C048723E34C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7A55FF1-C48E-4E29-8841-200995988BB7}"/>
              </a:ext>
            </a:extLst>
          </p:cNvPr>
          <p:cNvSpPr>
            <a:spLocks noGrp="1"/>
          </p:cNvSpPr>
          <p:nvPr>
            <p:ph sz="half" idx="1"/>
          </p:nvPr>
        </p:nvSpPr>
        <p:spPr>
          <a:xfrm>
            <a:off x="342900" y="866775"/>
            <a:ext cx="5695950" cy="56483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3C6F4A9-C7F9-4886-A274-B689E9BF0D1F}"/>
              </a:ext>
            </a:extLst>
          </p:cNvPr>
          <p:cNvSpPr>
            <a:spLocks noGrp="1"/>
          </p:cNvSpPr>
          <p:nvPr>
            <p:ph sz="half" idx="2"/>
          </p:nvPr>
        </p:nvSpPr>
        <p:spPr>
          <a:xfrm>
            <a:off x="6153152" y="866775"/>
            <a:ext cx="5695948" cy="56483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6422C9B-2E88-4999-875C-18930BB12170}"/>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6" name="Footer Placeholder 5">
            <a:extLst>
              <a:ext uri="{FF2B5EF4-FFF2-40B4-BE49-F238E27FC236}">
                <a16:creationId xmlns:a16="http://schemas.microsoft.com/office/drawing/2014/main" id="{CA741EFE-476C-4584-BD73-ACE5BBA8B9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B8949B-3E6A-44F7-BEAC-F2D523151581}"/>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325804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F88FC-A527-4A1B-8C19-3A0AF5588AEA}"/>
              </a:ext>
            </a:extLst>
          </p:cNvPr>
          <p:cNvSpPr>
            <a:spLocks noGrp="1"/>
          </p:cNvSpPr>
          <p:nvPr>
            <p:ph type="title"/>
          </p:nvPr>
        </p:nvSpPr>
        <p:spPr>
          <a:xfrm>
            <a:off x="342900" y="344286"/>
            <a:ext cx="11506200" cy="408189"/>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2568DE6A-4FF0-442F-BCE4-3CC8262025FD}"/>
              </a:ext>
            </a:extLst>
          </p:cNvPr>
          <p:cNvSpPr>
            <a:spLocks noGrp="1"/>
          </p:cNvSpPr>
          <p:nvPr>
            <p:ph type="body" idx="1"/>
          </p:nvPr>
        </p:nvSpPr>
        <p:spPr>
          <a:xfrm>
            <a:off x="342900" y="866775"/>
            <a:ext cx="5695950" cy="409575"/>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86B79123-B921-4566-9412-35B668E4025D}"/>
              </a:ext>
            </a:extLst>
          </p:cNvPr>
          <p:cNvSpPr>
            <a:spLocks noGrp="1"/>
          </p:cNvSpPr>
          <p:nvPr>
            <p:ph sz="half" idx="2"/>
          </p:nvPr>
        </p:nvSpPr>
        <p:spPr>
          <a:xfrm>
            <a:off x="342900" y="1390651"/>
            <a:ext cx="5695950" cy="5124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5B24AE4-59B8-4655-ABC7-B5D0D1E4B239}"/>
              </a:ext>
            </a:extLst>
          </p:cNvPr>
          <p:cNvSpPr>
            <a:spLocks noGrp="1"/>
          </p:cNvSpPr>
          <p:nvPr>
            <p:ph type="body" sz="quarter" idx="3"/>
          </p:nvPr>
        </p:nvSpPr>
        <p:spPr>
          <a:xfrm>
            <a:off x="6153150" y="866775"/>
            <a:ext cx="5695950" cy="409575"/>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5B465078-7EA5-4350-B5F8-AF1612384D15}"/>
              </a:ext>
            </a:extLst>
          </p:cNvPr>
          <p:cNvSpPr>
            <a:spLocks noGrp="1"/>
          </p:cNvSpPr>
          <p:nvPr>
            <p:ph sz="quarter" idx="4"/>
          </p:nvPr>
        </p:nvSpPr>
        <p:spPr>
          <a:xfrm>
            <a:off x="6153150" y="1390651"/>
            <a:ext cx="5695950" cy="512444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A5BF1607-EE3E-49BA-A217-6C91411998BE}"/>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8" name="Footer Placeholder 7">
            <a:extLst>
              <a:ext uri="{FF2B5EF4-FFF2-40B4-BE49-F238E27FC236}">
                <a16:creationId xmlns:a16="http://schemas.microsoft.com/office/drawing/2014/main" id="{49382A01-FB88-4D54-9A15-6B72F22E1A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187684-0DE6-4F26-8554-33CFADACBC53}"/>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239311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65036-3D15-4D08-9281-87CBB86A5539}"/>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058E0E79-5CDD-4194-B178-C8D9C7611C31}"/>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4" name="Footer Placeholder 3">
            <a:extLst>
              <a:ext uri="{FF2B5EF4-FFF2-40B4-BE49-F238E27FC236}">
                <a16:creationId xmlns:a16="http://schemas.microsoft.com/office/drawing/2014/main" id="{3FDABF8B-B692-4B6E-91C1-867C8487EE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1577957-3333-4362-9BDE-CB077A70ABDC}"/>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3682631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1EA90C-2900-4F56-A54E-D137FF22748C}"/>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3" name="Footer Placeholder 2">
            <a:extLst>
              <a:ext uri="{FF2B5EF4-FFF2-40B4-BE49-F238E27FC236}">
                <a16:creationId xmlns:a16="http://schemas.microsoft.com/office/drawing/2014/main" id="{BC285AB7-3FD5-4BD6-8C50-AB70623E8A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F098AE-2771-453E-B396-6C1DD0907E3C}"/>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2915541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00993-A6BA-4B27-9432-87BD9A6C392C}"/>
              </a:ext>
            </a:extLst>
          </p:cNvPr>
          <p:cNvSpPr>
            <a:spLocks noGrp="1"/>
          </p:cNvSpPr>
          <p:nvPr>
            <p:ph type="title"/>
          </p:nvPr>
        </p:nvSpPr>
        <p:spPr>
          <a:xfrm>
            <a:off x="342900" y="342900"/>
            <a:ext cx="4727575" cy="1457325"/>
          </a:xfrm>
        </p:spPr>
        <p:txBody>
          <a:bodyPr anchor="b">
            <a:normAutofit/>
          </a:bodyPr>
          <a:lstStyle>
            <a:lvl1pPr>
              <a:defRPr sz="2000"/>
            </a:lvl1pPr>
          </a:lstStyle>
          <a:p>
            <a:r>
              <a:rPr lang="en-US" dirty="0"/>
              <a:t>Click to edit Master title style</a:t>
            </a:r>
          </a:p>
        </p:txBody>
      </p:sp>
      <p:sp>
        <p:nvSpPr>
          <p:cNvPr id="3" name="Content Placeholder 2">
            <a:extLst>
              <a:ext uri="{FF2B5EF4-FFF2-40B4-BE49-F238E27FC236}">
                <a16:creationId xmlns:a16="http://schemas.microsoft.com/office/drawing/2014/main" id="{EEAE094E-9304-4478-A67E-2134D652F595}"/>
              </a:ext>
            </a:extLst>
          </p:cNvPr>
          <p:cNvSpPr>
            <a:spLocks noGrp="1"/>
          </p:cNvSpPr>
          <p:nvPr>
            <p:ph idx="1"/>
          </p:nvPr>
        </p:nvSpPr>
        <p:spPr>
          <a:xfrm>
            <a:off x="5184775" y="342900"/>
            <a:ext cx="6664325" cy="6172200"/>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6C4144E9-6F8E-44BB-89F1-D80A48A836CC}"/>
              </a:ext>
            </a:extLst>
          </p:cNvPr>
          <p:cNvSpPr>
            <a:spLocks noGrp="1"/>
          </p:cNvSpPr>
          <p:nvPr>
            <p:ph type="body" sz="half" idx="2"/>
          </p:nvPr>
        </p:nvSpPr>
        <p:spPr>
          <a:xfrm>
            <a:off x="342900" y="1914525"/>
            <a:ext cx="4727575" cy="4600575"/>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id="{77A9732A-2553-47F1-AEDC-4DE245010F77}"/>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6" name="Footer Placeholder 5">
            <a:extLst>
              <a:ext uri="{FF2B5EF4-FFF2-40B4-BE49-F238E27FC236}">
                <a16:creationId xmlns:a16="http://schemas.microsoft.com/office/drawing/2014/main" id="{1F1C80A2-D412-4DFF-867E-1401D9B5DB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495767-2358-4468-8439-3822F61352B8}"/>
              </a:ext>
            </a:extLst>
          </p:cNvPr>
          <p:cNvSpPr>
            <a:spLocks noGrp="1"/>
          </p:cNvSpPr>
          <p:nvPr>
            <p:ph type="sldNum" sz="quarter" idx="12"/>
          </p:nvPr>
        </p:nvSpPr>
        <p:spPr/>
        <p:txBody>
          <a:bodyPr/>
          <a:lstStyle/>
          <a:p>
            <a:fld id="{58339581-759F-43B7-B47D-47F906F0E294}" type="slidenum">
              <a:rPr lang="en-US" smtClean="0"/>
              <a:t>‹#›</a:t>
            </a:fld>
            <a:endParaRPr lang="en-US"/>
          </a:p>
        </p:txBody>
      </p:sp>
      <p:cxnSp>
        <p:nvCxnSpPr>
          <p:cNvPr id="9" name="Straight Connector 8">
            <a:extLst>
              <a:ext uri="{FF2B5EF4-FFF2-40B4-BE49-F238E27FC236}">
                <a16:creationId xmlns:a16="http://schemas.microsoft.com/office/drawing/2014/main" id="{969D5F46-62E0-4DAD-8C45-F8D1656546D8}"/>
              </a:ext>
            </a:extLst>
          </p:cNvPr>
          <p:cNvCxnSpPr>
            <a:cxnSpLocks/>
          </p:cNvCxnSpPr>
          <p:nvPr userDrawn="1"/>
        </p:nvCxnSpPr>
        <p:spPr bwMode="auto">
          <a:xfrm>
            <a:off x="342900" y="1857375"/>
            <a:ext cx="4727575" cy="0"/>
          </a:xfrm>
          <a:prstGeom prst="line">
            <a:avLst/>
          </a:pr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xmlns:mc="http://schemas.openxmlformats.org/markup-compatibility/2006" xmlns:p14="http://schemas.microsoft.com/office/powerpoint/2010/main" xmlns:a16="http://schemas.microsoft.com/office/drawing/2014/main" xmlns="">
                <a:solidFill>
                  <a:schemeClr val="accent1"/>
                </a:solidFill>
              </a14:hiddenFill>
            </a:ext>
            <a:ext uri="{AF507438-7753-43e0-B8FC-AC1667EBCBE1}">
              <a14:hiddenEffects xmlns:a14="http://schemas.microsoft.com/office/drawing/2010/main" xmlns:mc="http://schemas.openxmlformats.org/markup-compatibility/2006" xmlns:p14="http://schemas.microsoft.com/office/powerpoint/2010/main" xmlns:a16="http://schemas.microsoft.com/office/drawing/2014/main" xmlns="">
                <a:effectLst>
                  <a:outerShdw dist="35921" dir="2700000" algn="ctr" rotWithShape="0">
                    <a:schemeClr val="bg2"/>
                  </a:outerShdw>
                </a:effectLst>
              </a14:hiddenEffects>
            </a:ext>
          </a:extLst>
        </p:spPr>
      </p:cxnSp>
      <p:cxnSp>
        <p:nvCxnSpPr>
          <p:cNvPr id="11" name="Straight Connector 10">
            <a:extLst>
              <a:ext uri="{FF2B5EF4-FFF2-40B4-BE49-F238E27FC236}">
                <a16:creationId xmlns:a16="http://schemas.microsoft.com/office/drawing/2014/main" id="{2BC8BCBC-5A0F-4BC7-AB58-698D18EE28B0}"/>
              </a:ext>
            </a:extLst>
          </p:cNvPr>
          <p:cNvCxnSpPr>
            <a:cxnSpLocks/>
          </p:cNvCxnSpPr>
          <p:nvPr userDrawn="1"/>
        </p:nvCxnSpPr>
        <p:spPr bwMode="auto">
          <a:xfrm>
            <a:off x="342900" y="6584156"/>
            <a:ext cx="11506200" cy="0"/>
          </a:xfrm>
          <a:prstGeom prst="line">
            <a:avLst/>
          </a:pr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xmlns:mc="http://schemas.openxmlformats.org/markup-compatibility/2006" xmlns:p14="http://schemas.microsoft.com/office/powerpoint/2010/main" xmlns:a16="http://schemas.microsoft.com/office/drawing/2014/main" xmlns="">
                <a:solidFill>
                  <a:schemeClr val="accent1"/>
                </a:solidFill>
              </a14:hiddenFill>
            </a:ext>
            <a:ext uri="{AF507438-7753-43e0-B8FC-AC1667EBCBE1}">
              <a14:hiddenEffects xmlns:a14="http://schemas.microsoft.com/office/drawing/2010/main" xmlns:mc="http://schemas.openxmlformats.org/markup-compatibility/2006" xmlns:p14="http://schemas.microsoft.com/office/powerpoint/2010/main" xmlns:a16="http://schemas.microsoft.com/office/drawing/2014/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744989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a16="http://schemas.microsoft.com/office/drawing/2014/main"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4A92C-2A44-4179-B006-1BD8B3B9373F}"/>
              </a:ext>
            </a:extLst>
          </p:cNvPr>
          <p:cNvSpPr>
            <a:spLocks noGrp="1"/>
          </p:cNvSpPr>
          <p:nvPr>
            <p:ph type="title"/>
          </p:nvPr>
        </p:nvSpPr>
        <p:spPr>
          <a:xfrm>
            <a:off x="342899" y="342900"/>
            <a:ext cx="4727576" cy="1457325"/>
          </a:xfrm>
        </p:spPr>
        <p:txBody>
          <a:bodyPr anchor="b"/>
          <a:lstStyle>
            <a:lvl1pPr>
              <a:defRPr sz="2000"/>
            </a:lvl1pPr>
          </a:lstStyle>
          <a:p>
            <a:r>
              <a:rPr lang="en-US" dirty="0"/>
              <a:t>Click to edit Master title style</a:t>
            </a:r>
          </a:p>
        </p:txBody>
      </p:sp>
      <p:sp>
        <p:nvSpPr>
          <p:cNvPr id="3" name="Picture Placeholder 2">
            <a:extLst>
              <a:ext uri="{FF2B5EF4-FFF2-40B4-BE49-F238E27FC236}">
                <a16:creationId xmlns:a16="http://schemas.microsoft.com/office/drawing/2014/main" id="{625BA812-D237-4C4F-A738-1882CAF8D487}"/>
              </a:ext>
            </a:extLst>
          </p:cNvPr>
          <p:cNvSpPr>
            <a:spLocks noGrp="1"/>
          </p:cNvSpPr>
          <p:nvPr>
            <p:ph type="pic" idx="1"/>
          </p:nvPr>
        </p:nvSpPr>
        <p:spPr>
          <a:xfrm>
            <a:off x="5184776" y="342900"/>
            <a:ext cx="6664326" cy="617220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ADA23BF-AA29-4504-BC2D-EB11351C2050}"/>
              </a:ext>
            </a:extLst>
          </p:cNvPr>
          <p:cNvSpPr>
            <a:spLocks noGrp="1"/>
          </p:cNvSpPr>
          <p:nvPr>
            <p:ph type="body" sz="half" idx="2"/>
          </p:nvPr>
        </p:nvSpPr>
        <p:spPr>
          <a:xfrm>
            <a:off x="342897" y="1914525"/>
            <a:ext cx="4727576" cy="4600575"/>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id="{1D5BE9EA-DF2C-4837-AB22-B2AE67511231}"/>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6" name="Footer Placeholder 5">
            <a:extLst>
              <a:ext uri="{FF2B5EF4-FFF2-40B4-BE49-F238E27FC236}">
                <a16:creationId xmlns:a16="http://schemas.microsoft.com/office/drawing/2014/main" id="{17BE3707-29B9-443C-A051-5DF4BFFABB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BC1825-DF0A-484F-A025-BED70AEA9D47}"/>
              </a:ext>
            </a:extLst>
          </p:cNvPr>
          <p:cNvSpPr>
            <a:spLocks noGrp="1"/>
          </p:cNvSpPr>
          <p:nvPr>
            <p:ph type="sldNum" sz="quarter" idx="12"/>
          </p:nvPr>
        </p:nvSpPr>
        <p:spPr/>
        <p:txBody>
          <a:bodyPr/>
          <a:lstStyle/>
          <a:p>
            <a:fld id="{58339581-759F-43B7-B47D-47F906F0E294}" type="slidenum">
              <a:rPr lang="en-US" smtClean="0"/>
              <a:t>‹#›</a:t>
            </a:fld>
            <a:endParaRPr lang="en-US"/>
          </a:p>
        </p:txBody>
      </p:sp>
      <p:cxnSp>
        <p:nvCxnSpPr>
          <p:cNvPr id="9" name="Straight Connector 8">
            <a:extLst>
              <a:ext uri="{FF2B5EF4-FFF2-40B4-BE49-F238E27FC236}">
                <a16:creationId xmlns:a16="http://schemas.microsoft.com/office/drawing/2014/main" id="{CE3B61A4-EE5C-4A25-B464-06A54CE15730}"/>
              </a:ext>
            </a:extLst>
          </p:cNvPr>
          <p:cNvCxnSpPr>
            <a:cxnSpLocks/>
          </p:cNvCxnSpPr>
          <p:nvPr userDrawn="1"/>
        </p:nvCxnSpPr>
        <p:spPr bwMode="auto">
          <a:xfrm>
            <a:off x="342900" y="1857375"/>
            <a:ext cx="4727575" cy="0"/>
          </a:xfrm>
          <a:prstGeom prst="line">
            <a:avLst/>
          </a:pr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xmlns:mc="http://schemas.openxmlformats.org/markup-compatibility/2006" xmlns:p14="http://schemas.microsoft.com/office/powerpoint/2010/main" xmlns:a16="http://schemas.microsoft.com/office/drawing/2014/main" xmlns="">
                <a:solidFill>
                  <a:schemeClr val="accent1"/>
                </a:solidFill>
              </a14:hiddenFill>
            </a:ext>
            <a:ext uri="{AF507438-7753-43e0-B8FC-AC1667EBCBE1}">
              <a14:hiddenEffects xmlns:a14="http://schemas.microsoft.com/office/drawing/2010/main" xmlns:mc="http://schemas.openxmlformats.org/markup-compatibility/2006" xmlns:p14="http://schemas.microsoft.com/office/powerpoint/2010/main" xmlns:a16="http://schemas.microsoft.com/office/drawing/2014/main" xmlns="">
                <a:effectLst>
                  <a:outerShdw dist="35921" dir="2700000" algn="ctr" rotWithShape="0">
                    <a:schemeClr val="bg2"/>
                  </a:outerShdw>
                </a:effectLst>
              </a14:hiddenEffects>
            </a:ext>
          </a:extLst>
        </p:spPr>
      </p:cxnSp>
      <p:cxnSp>
        <p:nvCxnSpPr>
          <p:cNvPr id="11" name="Straight Connector 10">
            <a:extLst>
              <a:ext uri="{FF2B5EF4-FFF2-40B4-BE49-F238E27FC236}">
                <a16:creationId xmlns:a16="http://schemas.microsoft.com/office/drawing/2014/main" id="{03E2CF16-31E2-41CC-95E8-AB9A0AC66691}"/>
              </a:ext>
            </a:extLst>
          </p:cNvPr>
          <p:cNvCxnSpPr>
            <a:cxnSpLocks/>
          </p:cNvCxnSpPr>
          <p:nvPr userDrawn="1"/>
        </p:nvCxnSpPr>
        <p:spPr bwMode="auto">
          <a:xfrm>
            <a:off x="342900" y="6584156"/>
            <a:ext cx="11506200" cy="0"/>
          </a:xfrm>
          <a:prstGeom prst="line">
            <a:avLst/>
          </a:pr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xmlns:mc="http://schemas.openxmlformats.org/markup-compatibility/2006" xmlns:p14="http://schemas.microsoft.com/office/powerpoint/2010/main" xmlns:a16="http://schemas.microsoft.com/office/drawing/2014/main" xmlns="">
                <a:solidFill>
                  <a:schemeClr val="accent1"/>
                </a:solidFill>
              </a14:hiddenFill>
            </a:ext>
            <a:ext uri="{AF507438-7753-43e0-B8FC-AC1667EBCBE1}">
              <a14:hiddenEffects xmlns:a14="http://schemas.microsoft.com/office/drawing/2010/main" xmlns:mc="http://schemas.openxmlformats.org/markup-compatibility/2006" xmlns:p14="http://schemas.microsoft.com/office/powerpoint/2010/main" xmlns:a16="http://schemas.microsoft.com/office/drawing/2014/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936810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a16="http://schemas.microsoft.com/office/drawing/2014/main"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19035-9837-47FD-8247-6130807109C9}"/>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D4049A4C-F282-4FF1-B251-81AB6BE52D0B}"/>
              </a:ext>
            </a:extLst>
          </p:cNvPr>
          <p:cNvSpPr>
            <a:spLocks noGrp="1"/>
          </p:cNvSpPr>
          <p:nvPr>
            <p:ph type="body" orient="vert" idx="1"/>
          </p:nvPr>
        </p:nvSpPr>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D36EC08-B778-4D2E-B057-8C73682E7E07}"/>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5" name="Footer Placeholder 4">
            <a:extLst>
              <a:ext uri="{FF2B5EF4-FFF2-40B4-BE49-F238E27FC236}">
                <a16:creationId xmlns:a16="http://schemas.microsoft.com/office/drawing/2014/main" id="{3F165DFC-F7C9-4928-BAE8-706EEF2C28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DA9749-F958-4E29-A46E-B1C4D3144732}"/>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4266000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EC470D-044C-4E5A-A7BF-D8FB5BF913D0}"/>
              </a:ext>
            </a:extLst>
          </p:cNvPr>
          <p:cNvSpPr>
            <a:spLocks noGrp="1"/>
          </p:cNvSpPr>
          <p:nvPr>
            <p:ph type="title" orient="vert"/>
          </p:nvPr>
        </p:nvSpPr>
        <p:spPr>
          <a:xfrm>
            <a:off x="10995025" y="342900"/>
            <a:ext cx="854076" cy="6172200"/>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704C96F7-E2E0-4700-AD11-5B459D55D3F1}"/>
              </a:ext>
            </a:extLst>
          </p:cNvPr>
          <p:cNvSpPr>
            <a:spLocks noGrp="1"/>
          </p:cNvSpPr>
          <p:nvPr>
            <p:ph type="body" orient="vert" idx="1"/>
          </p:nvPr>
        </p:nvSpPr>
        <p:spPr>
          <a:xfrm>
            <a:off x="342900" y="342900"/>
            <a:ext cx="10537824" cy="6172200"/>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FFFCD15-1E17-4D2B-96BF-95B02DCE61BA}"/>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5" name="Footer Placeholder 4">
            <a:extLst>
              <a:ext uri="{FF2B5EF4-FFF2-40B4-BE49-F238E27FC236}">
                <a16:creationId xmlns:a16="http://schemas.microsoft.com/office/drawing/2014/main" id="{E4708932-54E0-4EE9-BD99-F5063E5D59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35605C-0A4A-442E-A216-FF1D388BC772}"/>
              </a:ext>
            </a:extLst>
          </p:cNvPr>
          <p:cNvSpPr>
            <a:spLocks noGrp="1"/>
          </p:cNvSpPr>
          <p:nvPr>
            <p:ph type="sldNum" sz="quarter" idx="12"/>
          </p:nvPr>
        </p:nvSpPr>
        <p:spPr/>
        <p:txBody>
          <a:bodyPr/>
          <a:lstStyle/>
          <a:p>
            <a:fld id="{58339581-759F-43B7-B47D-47F906F0E294}" type="slidenum">
              <a:rPr lang="en-US" smtClean="0"/>
              <a:t>‹#›</a:t>
            </a:fld>
            <a:endParaRPr lang="en-US"/>
          </a:p>
        </p:txBody>
      </p:sp>
      <p:cxnSp>
        <p:nvCxnSpPr>
          <p:cNvPr id="8" name="Straight Connector 7">
            <a:extLst>
              <a:ext uri="{FF2B5EF4-FFF2-40B4-BE49-F238E27FC236}">
                <a16:creationId xmlns:a16="http://schemas.microsoft.com/office/drawing/2014/main" id="{8D24E5EE-ADC5-4232-8779-3E3D74EBBBDE}"/>
              </a:ext>
            </a:extLst>
          </p:cNvPr>
          <p:cNvCxnSpPr>
            <a:cxnSpLocks/>
          </p:cNvCxnSpPr>
          <p:nvPr userDrawn="1"/>
        </p:nvCxnSpPr>
        <p:spPr bwMode="auto">
          <a:xfrm>
            <a:off x="342900" y="6584156"/>
            <a:ext cx="11506200" cy="0"/>
          </a:xfrm>
          <a:prstGeom prst="line">
            <a:avLst/>
          </a:pr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xmlns:mc="http://schemas.openxmlformats.org/markup-compatibility/2006" xmlns:p14="http://schemas.microsoft.com/office/powerpoint/2010/main" xmlns:a16="http://schemas.microsoft.com/office/drawing/2014/main" xmlns="">
                <a:solidFill>
                  <a:schemeClr val="accent1"/>
                </a:solidFill>
              </a14:hiddenFill>
            </a:ext>
            <a:ext uri="{AF507438-7753-43e0-B8FC-AC1667EBCBE1}">
              <a14:hiddenEffects xmlns:a14="http://schemas.microsoft.com/office/drawing/2010/main" xmlns:mc="http://schemas.openxmlformats.org/markup-compatibility/2006" xmlns:p14="http://schemas.microsoft.com/office/powerpoint/2010/main" xmlns:a16="http://schemas.microsoft.com/office/drawing/2014/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928808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a16="http://schemas.microsoft.com/office/drawing/2014/main"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A room full of furniture&#10;&#10;Description generated with very high confidence">
            <a:extLst>
              <a:ext uri="{FF2B5EF4-FFF2-40B4-BE49-F238E27FC236}">
                <a16:creationId xmlns:a16="http://schemas.microsoft.com/office/drawing/2014/main" id="{17F10038-9959-44E1-ACC6-1D9983D70B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1999" cy="6858000"/>
          </a:xfrm>
          <a:prstGeom prst="rect">
            <a:avLst/>
          </a:prstGeom>
        </p:spPr>
      </p:pic>
      <p:sp>
        <p:nvSpPr>
          <p:cNvPr id="9" name="Rectangle 8">
            <a:extLst>
              <a:ext uri="{FF2B5EF4-FFF2-40B4-BE49-F238E27FC236}">
                <a16:creationId xmlns:a16="http://schemas.microsoft.com/office/drawing/2014/main" id="{22182788-4916-428C-B4B6-8207788CBA99}"/>
              </a:ext>
            </a:extLst>
          </p:cNvPr>
          <p:cNvSpPr/>
          <p:nvPr userDrawn="1"/>
        </p:nvSpPr>
        <p:spPr>
          <a:xfrm>
            <a:off x="1216025" y="1857374"/>
            <a:ext cx="5810250" cy="368617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t-MT" sz="2000" dirty="0" err="1"/>
          </a:p>
        </p:txBody>
      </p:sp>
      <p:sp>
        <p:nvSpPr>
          <p:cNvPr id="2" name="Title 1">
            <a:extLst>
              <a:ext uri="{FF2B5EF4-FFF2-40B4-BE49-F238E27FC236}">
                <a16:creationId xmlns:a16="http://schemas.microsoft.com/office/drawing/2014/main" id="{CB03EADC-FA06-4311-9C7E-8EE2BED88A60}"/>
              </a:ext>
            </a:extLst>
          </p:cNvPr>
          <p:cNvSpPr>
            <a:spLocks noGrp="1"/>
          </p:cNvSpPr>
          <p:nvPr userDrawn="1">
            <p:ph type="ctrTitle"/>
          </p:nvPr>
        </p:nvSpPr>
        <p:spPr>
          <a:xfrm>
            <a:off x="1216025" y="1857374"/>
            <a:ext cx="5810250" cy="2600326"/>
          </a:xfrm>
        </p:spPr>
        <p:txBody>
          <a:bodyPr anchor="b">
            <a:normAutofit/>
          </a:bodyPr>
          <a:lstStyle>
            <a:lvl1pPr algn="l">
              <a:defRPr sz="280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04F7C1C7-AA35-46F5-ADCA-255FC3BBB6E1}"/>
              </a:ext>
            </a:extLst>
          </p:cNvPr>
          <p:cNvSpPr>
            <a:spLocks noGrp="1"/>
          </p:cNvSpPr>
          <p:nvPr userDrawn="1">
            <p:ph type="subTitle" idx="1"/>
          </p:nvPr>
        </p:nvSpPr>
        <p:spPr>
          <a:xfrm>
            <a:off x="1216025" y="4571999"/>
            <a:ext cx="5810250" cy="971551"/>
          </a:xfrm>
        </p:spPr>
        <p:txBody>
          <a:bodyPr>
            <a:normAutofit/>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31DA495-F463-4F0C-8847-EC15E177C5B4}"/>
              </a:ext>
            </a:extLst>
          </p:cNvPr>
          <p:cNvSpPr>
            <a:spLocks noGrp="1"/>
          </p:cNvSpPr>
          <p:nvPr userDrawn="1">
            <p:ph type="dt" sz="half" idx="10"/>
          </p:nvPr>
        </p:nvSpPr>
        <p:spPr/>
        <p:txBody>
          <a:bodyPr/>
          <a:lstStyle>
            <a:lvl1pPr>
              <a:defRPr>
                <a:solidFill>
                  <a:schemeClr val="bg1"/>
                </a:solidFill>
              </a:defRPr>
            </a:lvl1pPr>
          </a:lstStyle>
          <a:p>
            <a:fld id="{6A17CEBE-34E3-44CE-95D5-088CB22FB4EE}" type="datetimeFigureOut">
              <a:rPr lang="en-US" smtClean="0"/>
              <a:pPr/>
              <a:t>10/1/2025</a:t>
            </a:fld>
            <a:endParaRPr lang="en-US"/>
          </a:p>
        </p:txBody>
      </p:sp>
      <p:sp>
        <p:nvSpPr>
          <p:cNvPr id="5" name="Footer Placeholder 4">
            <a:extLst>
              <a:ext uri="{FF2B5EF4-FFF2-40B4-BE49-F238E27FC236}">
                <a16:creationId xmlns:a16="http://schemas.microsoft.com/office/drawing/2014/main" id="{10C13758-39C0-46CC-ADB0-D3C5ED6B2483}"/>
              </a:ext>
            </a:extLst>
          </p:cNvPr>
          <p:cNvSpPr>
            <a:spLocks noGrp="1"/>
          </p:cNvSpPr>
          <p:nvPr userDrawn="1">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E6C95F29-BCE3-45C5-B5AE-D338120A3C86}"/>
              </a:ext>
            </a:extLst>
          </p:cNvPr>
          <p:cNvSpPr>
            <a:spLocks noGrp="1"/>
          </p:cNvSpPr>
          <p:nvPr userDrawn="1">
            <p:ph type="sldNum" sz="quarter" idx="12"/>
          </p:nvPr>
        </p:nvSpPr>
        <p:spPr/>
        <p:txBody>
          <a:bodyPr/>
          <a:lstStyle>
            <a:lvl1pPr>
              <a:defRPr>
                <a:solidFill>
                  <a:schemeClr val="bg1"/>
                </a:solidFill>
              </a:defRPr>
            </a:lvl1pPr>
          </a:lstStyle>
          <a:p>
            <a:fld id="{58339581-759F-43B7-B47D-47F906F0E294}" type="slidenum">
              <a:rPr lang="en-US" smtClean="0"/>
              <a:pPr/>
              <a:t>‹#›</a:t>
            </a:fld>
            <a:endParaRPr lang="en-US"/>
          </a:p>
        </p:txBody>
      </p:sp>
    </p:spTree>
    <p:extLst>
      <p:ext uri="{BB962C8B-B14F-4D97-AF65-F5344CB8AC3E}">
        <p14:creationId xmlns:p14="http://schemas.microsoft.com/office/powerpoint/2010/main" val="150466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a16="http://schemas.microsoft.com/office/drawing/2014/main"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B3FFE-E462-4D53-B370-64812CD1936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EFAA68A-88C4-45FA-A8E4-D83C1B884F96}"/>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449B6DB-C2C8-4949-AABE-C2B3783CCD4C}"/>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5" name="Footer Placeholder 4">
            <a:extLst>
              <a:ext uri="{FF2B5EF4-FFF2-40B4-BE49-F238E27FC236}">
                <a16:creationId xmlns:a16="http://schemas.microsoft.com/office/drawing/2014/main" id="{6EC6F72C-0392-4EF7-A3D6-20A44C89B1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DB8E7A-23D4-4C2A-9816-E9443FAF918E}"/>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2816954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4FA196D-7467-4739-9793-5346C60C50BA}"/>
              </a:ext>
            </a:extLst>
          </p:cNvPr>
          <p:cNvSpPr>
            <a:spLocks noGrp="1"/>
          </p:cNvSpPr>
          <p:nvPr>
            <p:ph type="dt" sz="half" idx="10"/>
          </p:nvPr>
        </p:nvSpPr>
        <p:spPr/>
        <p:txBody>
          <a:bodyPr/>
          <a:lstStyle/>
          <a:p>
            <a:fld id="{6A17CEBE-34E3-44CE-95D5-088CB22FB4EE}" type="datetimeFigureOut">
              <a:rPr lang="en-US" smtClean="0"/>
              <a:t>10/1/2025</a:t>
            </a:fld>
            <a:endParaRPr lang="en-US" dirty="0"/>
          </a:p>
        </p:txBody>
      </p:sp>
      <p:sp>
        <p:nvSpPr>
          <p:cNvPr id="5" name="Footer Placeholder 4">
            <a:extLst>
              <a:ext uri="{FF2B5EF4-FFF2-40B4-BE49-F238E27FC236}">
                <a16:creationId xmlns:a16="http://schemas.microsoft.com/office/drawing/2014/main" id="{F4CE83D2-298A-48F3-B220-40495BF881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B4D3DF-28BF-4C59-A759-093A33090B07}"/>
              </a:ext>
            </a:extLst>
          </p:cNvPr>
          <p:cNvSpPr>
            <a:spLocks noGrp="1"/>
          </p:cNvSpPr>
          <p:nvPr>
            <p:ph type="sldNum" sz="quarter" idx="12"/>
          </p:nvPr>
        </p:nvSpPr>
        <p:spPr/>
        <p:txBody>
          <a:bodyPr/>
          <a:lstStyle/>
          <a:p>
            <a:fld id="{58339581-759F-43B7-B47D-47F906F0E294}" type="slidenum">
              <a:rPr lang="en-US" smtClean="0"/>
              <a:t>‹#›</a:t>
            </a:fld>
            <a:endParaRPr lang="en-US"/>
          </a:p>
        </p:txBody>
      </p:sp>
      <p:sp>
        <p:nvSpPr>
          <p:cNvPr id="2" name="Title 1">
            <a:extLst>
              <a:ext uri="{FF2B5EF4-FFF2-40B4-BE49-F238E27FC236}">
                <a16:creationId xmlns:a16="http://schemas.microsoft.com/office/drawing/2014/main" id="{C2E63DE0-3D43-42E5-B40E-6D3DDA25F357}"/>
              </a:ext>
            </a:extLst>
          </p:cNvPr>
          <p:cNvSpPr>
            <a:spLocks noGrp="1"/>
          </p:cNvSpPr>
          <p:nvPr>
            <p:ph type="title"/>
          </p:nvPr>
        </p:nvSpPr>
        <p:spPr>
          <a:xfrm>
            <a:off x="1216025" y="1857375"/>
            <a:ext cx="5810250" cy="2600326"/>
          </a:xfrm>
        </p:spPr>
        <p:txBody>
          <a:bodyPr anchor="b">
            <a:normAutofit/>
          </a:bodyPr>
          <a:lstStyle>
            <a:lvl1pPr>
              <a:defRPr sz="28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D27242DC-E6C7-4F01-B005-43E7A7836288}"/>
              </a:ext>
            </a:extLst>
          </p:cNvPr>
          <p:cNvSpPr>
            <a:spLocks noGrp="1"/>
          </p:cNvSpPr>
          <p:nvPr>
            <p:ph type="body" idx="1" hasCustomPrompt="1"/>
          </p:nvPr>
        </p:nvSpPr>
        <p:spPr>
          <a:xfrm>
            <a:off x="1216025" y="4572001"/>
            <a:ext cx="5810250" cy="971549"/>
          </a:xfrm>
        </p:spPr>
        <p:txBody>
          <a:bodyPr>
            <a:normAutofit/>
          </a:bodyPr>
          <a:lstStyle>
            <a:lvl1pPr marL="0" indent="0">
              <a:buNone/>
              <a:defRPr sz="1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483179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7F827-2A66-4FF8-B275-C048723E34C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7A55FF1-C48E-4E29-8841-200995988BB7}"/>
              </a:ext>
            </a:extLst>
          </p:cNvPr>
          <p:cNvSpPr>
            <a:spLocks noGrp="1"/>
          </p:cNvSpPr>
          <p:nvPr>
            <p:ph sz="half" idx="1"/>
          </p:nvPr>
        </p:nvSpPr>
        <p:spPr>
          <a:xfrm>
            <a:off x="457200" y="228601"/>
            <a:ext cx="5581648" cy="585787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3C6F4A9-C7F9-4886-A274-B689E9BF0D1F}"/>
              </a:ext>
            </a:extLst>
          </p:cNvPr>
          <p:cNvSpPr>
            <a:spLocks noGrp="1"/>
          </p:cNvSpPr>
          <p:nvPr>
            <p:ph sz="half" idx="2"/>
          </p:nvPr>
        </p:nvSpPr>
        <p:spPr>
          <a:xfrm>
            <a:off x="6153150" y="228601"/>
            <a:ext cx="5581650" cy="585787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6422C9B-2E88-4999-875C-18930BB12170}"/>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6" name="Footer Placeholder 5">
            <a:extLst>
              <a:ext uri="{FF2B5EF4-FFF2-40B4-BE49-F238E27FC236}">
                <a16:creationId xmlns:a16="http://schemas.microsoft.com/office/drawing/2014/main" id="{CA741EFE-476C-4584-BD73-ACE5BBA8B9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B8949B-3E6A-44F7-BEAC-F2D523151581}"/>
              </a:ext>
            </a:extLst>
          </p:cNvPr>
          <p:cNvSpPr>
            <a:spLocks noGrp="1"/>
          </p:cNvSpPr>
          <p:nvPr>
            <p:ph type="sldNum" sz="quarter" idx="12"/>
          </p:nvPr>
        </p:nvSpPr>
        <p:spPr/>
        <p:txBody>
          <a:bodyPr/>
          <a:lstStyle/>
          <a:p>
            <a:fld id="{58339581-759F-43B7-B47D-47F906F0E294}" type="slidenum">
              <a:rPr lang="en-US" smtClean="0"/>
              <a:t>‹#›</a:t>
            </a:fld>
            <a:endParaRPr lang="en-US" dirty="0"/>
          </a:p>
        </p:txBody>
      </p:sp>
    </p:spTree>
    <p:extLst>
      <p:ext uri="{BB962C8B-B14F-4D97-AF65-F5344CB8AC3E}">
        <p14:creationId xmlns:p14="http://schemas.microsoft.com/office/powerpoint/2010/main" val="415224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F88FC-A527-4A1B-8C19-3A0AF5588AEA}"/>
              </a:ext>
            </a:extLst>
          </p:cNvPr>
          <p:cNvSpPr>
            <a:spLocks noGrp="1"/>
          </p:cNvSpPr>
          <p:nvPr>
            <p:ph type="title"/>
          </p:nvPr>
        </p:nvSpPr>
        <p:spPr>
          <a:xfrm>
            <a:off x="457199" y="6200775"/>
            <a:ext cx="11277602" cy="42862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2568DE6A-4FF0-442F-BCE4-3CC8262025FD}"/>
              </a:ext>
            </a:extLst>
          </p:cNvPr>
          <p:cNvSpPr>
            <a:spLocks noGrp="1"/>
          </p:cNvSpPr>
          <p:nvPr>
            <p:ph type="body" idx="1" hasCustomPrompt="1"/>
          </p:nvPr>
        </p:nvSpPr>
        <p:spPr>
          <a:xfrm>
            <a:off x="457200" y="228601"/>
            <a:ext cx="5581650" cy="428624"/>
          </a:xfrm>
        </p:spPr>
        <p:txBody>
          <a:bodyPr anchor="b">
            <a:normAutofit/>
          </a:bodyPr>
          <a:lstStyle>
            <a:lvl1pPr marL="0" indent="0">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86B79123-B921-4566-9412-35B668E4025D}"/>
              </a:ext>
            </a:extLst>
          </p:cNvPr>
          <p:cNvSpPr>
            <a:spLocks noGrp="1"/>
          </p:cNvSpPr>
          <p:nvPr>
            <p:ph sz="half" idx="2"/>
          </p:nvPr>
        </p:nvSpPr>
        <p:spPr>
          <a:xfrm>
            <a:off x="457200" y="771526"/>
            <a:ext cx="5581650" cy="53149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5B24AE4-59B8-4655-ABC7-B5D0D1E4B239}"/>
              </a:ext>
            </a:extLst>
          </p:cNvPr>
          <p:cNvSpPr>
            <a:spLocks noGrp="1"/>
          </p:cNvSpPr>
          <p:nvPr>
            <p:ph type="body" sz="quarter" idx="3" hasCustomPrompt="1"/>
          </p:nvPr>
        </p:nvSpPr>
        <p:spPr>
          <a:xfrm>
            <a:off x="6153150" y="228601"/>
            <a:ext cx="5581650" cy="428625"/>
          </a:xfrm>
        </p:spPr>
        <p:txBody>
          <a:bodyPr anchor="b">
            <a:normAutofit/>
          </a:bodyPr>
          <a:lstStyle>
            <a:lvl1pPr marL="0" indent="0">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5B465078-7EA5-4350-B5F8-AF1612384D15}"/>
              </a:ext>
            </a:extLst>
          </p:cNvPr>
          <p:cNvSpPr>
            <a:spLocks noGrp="1"/>
          </p:cNvSpPr>
          <p:nvPr>
            <p:ph sz="quarter" idx="4"/>
          </p:nvPr>
        </p:nvSpPr>
        <p:spPr>
          <a:xfrm>
            <a:off x="6153150" y="771527"/>
            <a:ext cx="5581650" cy="53149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A5BF1607-EE3E-49BA-A217-6C91411998BE}"/>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8" name="Footer Placeholder 7">
            <a:extLst>
              <a:ext uri="{FF2B5EF4-FFF2-40B4-BE49-F238E27FC236}">
                <a16:creationId xmlns:a16="http://schemas.microsoft.com/office/drawing/2014/main" id="{49382A01-FB88-4D54-9A15-6B72F22E1A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187684-0DE6-4F26-8554-33CFADACBC53}"/>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390753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65036-3D15-4D08-9281-87CBB86A5539}"/>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058E0E79-5CDD-4194-B178-C8D9C7611C31}"/>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4" name="Footer Placeholder 3">
            <a:extLst>
              <a:ext uri="{FF2B5EF4-FFF2-40B4-BE49-F238E27FC236}">
                <a16:creationId xmlns:a16="http://schemas.microsoft.com/office/drawing/2014/main" id="{3FDABF8B-B692-4B6E-91C1-867C8487EE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1577957-3333-4362-9BDE-CB077A70ABDC}"/>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1706122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1EA90C-2900-4F56-A54E-D137FF22748C}"/>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3" name="Footer Placeholder 2">
            <a:extLst>
              <a:ext uri="{FF2B5EF4-FFF2-40B4-BE49-F238E27FC236}">
                <a16:creationId xmlns:a16="http://schemas.microsoft.com/office/drawing/2014/main" id="{BC285AB7-3FD5-4BD6-8C50-AB70623E8A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F098AE-2771-453E-B396-6C1DD0907E3C}"/>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153386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00993-A6BA-4B27-9432-87BD9A6C392C}"/>
              </a:ext>
            </a:extLst>
          </p:cNvPr>
          <p:cNvSpPr>
            <a:spLocks noGrp="1"/>
          </p:cNvSpPr>
          <p:nvPr>
            <p:ph type="title"/>
          </p:nvPr>
        </p:nvSpPr>
        <p:spPr>
          <a:xfrm>
            <a:off x="457200" y="6200775"/>
            <a:ext cx="11277600" cy="428624"/>
          </a:xfrm>
        </p:spPr>
        <p:txBody>
          <a:bodyPr anchor="b">
            <a:normAutofit/>
          </a:bodyPr>
          <a:lstStyle>
            <a:lvl1pPr>
              <a:defRPr sz="1400"/>
            </a:lvl1pPr>
          </a:lstStyle>
          <a:p>
            <a:r>
              <a:rPr lang="en-US" dirty="0"/>
              <a:t>Click to edit Master title style</a:t>
            </a:r>
          </a:p>
        </p:txBody>
      </p:sp>
      <p:sp>
        <p:nvSpPr>
          <p:cNvPr id="3" name="Content Placeholder 2">
            <a:extLst>
              <a:ext uri="{FF2B5EF4-FFF2-40B4-BE49-F238E27FC236}">
                <a16:creationId xmlns:a16="http://schemas.microsoft.com/office/drawing/2014/main" id="{EEAE094E-9304-4478-A67E-2134D652F595}"/>
              </a:ext>
            </a:extLst>
          </p:cNvPr>
          <p:cNvSpPr>
            <a:spLocks noGrp="1"/>
          </p:cNvSpPr>
          <p:nvPr>
            <p:ph idx="1" hasCustomPrompt="1"/>
          </p:nvPr>
        </p:nvSpPr>
        <p:spPr>
          <a:xfrm>
            <a:off x="5203825" y="228600"/>
            <a:ext cx="6530975" cy="5857875"/>
          </a:xfrm>
        </p:spPr>
        <p:txBody>
          <a:bodyPr>
            <a:normAutofit/>
          </a:bodyPr>
          <a:lstStyle>
            <a:lvl1pPr>
              <a:defRPr sz="1400"/>
            </a:lvl1pPr>
            <a:lvl2pPr>
              <a:defRPr sz="1200"/>
            </a:lvl2pPr>
            <a:lvl3pPr>
              <a:defRPr sz="1100"/>
            </a:lvl3pPr>
            <a:lvl4pPr>
              <a:defRPr sz="1100"/>
            </a:lvl4pPr>
            <a:lvl5pPr>
              <a:defRPr sz="11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6C4144E9-6F8E-44BB-89F1-D80A48A836CC}"/>
              </a:ext>
            </a:extLst>
          </p:cNvPr>
          <p:cNvSpPr>
            <a:spLocks noGrp="1"/>
          </p:cNvSpPr>
          <p:nvPr>
            <p:ph type="body" sz="half" idx="2" hasCustomPrompt="1"/>
          </p:nvPr>
        </p:nvSpPr>
        <p:spPr>
          <a:xfrm>
            <a:off x="457200" y="228600"/>
            <a:ext cx="4632325" cy="585787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id="{77A9732A-2553-47F1-AEDC-4DE245010F77}"/>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6" name="Footer Placeholder 5">
            <a:extLst>
              <a:ext uri="{FF2B5EF4-FFF2-40B4-BE49-F238E27FC236}">
                <a16:creationId xmlns:a16="http://schemas.microsoft.com/office/drawing/2014/main" id="{1F1C80A2-D412-4DFF-867E-1401D9B5DB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5495767-2358-4468-8439-3822F61352B8}"/>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4065266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4A92C-2A44-4179-B006-1BD8B3B9373F}"/>
              </a:ext>
            </a:extLst>
          </p:cNvPr>
          <p:cNvSpPr>
            <a:spLocks noGrp="1"/>
          </p:cNvSpPr>
          <p:nvPr>
            <p:ph type="title"/>
          </p:nvPr>
        </p:nvSpPr>
        <p:spPr>
          <a:xfrm>
            <a:off x="457199" y="6200774"/>
            <a:ext cx="11277601" cy="428625"/>
          </a:xfrm>
        </p:spPr>
        <p:txBody>
          <a:bodyPr anchor="b"/>
          <a:lstStyle>
            <a:lvl1pPr>
              <a:defRPr sz="1400"/>
            </a:lvl1pPr>
          </a:lstStyle>
          <a:p>
            <a:r>
              <a:rPr lang="en-US" dirty="0"/>
              <a:t>Click to edit Master title style</a:t>
            </a:r>
          </a:p>
        </p:txBody>
      </p:sp>
      <p:sp>
        <p:nvSpPr>
          <p:cNvPr id="3" name="Picture Placeholder 2">
            <a:extLst>
              <a:ext uri="{FF2B5EF4-FFF2-40B4-BE49-F238E27FC236}">
                <a16:creationId xmlns:a16="http://schemas.microsoft.com/office/drawing/2014/main" id="{625BA812-D237-4C4F-A738-1882CAF8D487}"/>
              </a:ext>
            </a:extLst>
          </p:cNvPr>
          <p:cNvSpPr>
            <a:spLocks noGrp="1"/>
          </p:cNvSpPr>
          <p:nvPr>
            <p:ph type="pic" idx="1"/>
          </p:nvPr>
        </p:nvSpPr>
        <p:spPr>
          <a:xfrm>
            <a:off x="5203825" y="228600"/>
            <a:ext cx="6988175" cy="5857875"/>
          </a:xfrm>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ADA23BF-AA29-4504-BC2D-EB11351C2050}"/>
              </a:ext>
            </a:extLst>
          </p:cNvPr>
          <p:cNvSpPr>
            <a:spLocks noGrp="1"/>
          </p:cNvSpPr>
          <p:nvPr>
            <p:ph type="body" sz="half" idx="2" hasCustomPrompt="1"/>
          </p:nvPr>
        </p:nvSpPr>
        <p:spPr>
          <a:xfrm>
            <a:off x="457199" y="228600"/>
            <a:ext cx="4632326" cy="585787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id="{1D5BE9EA-DF2C-4837-AB22-B2AE67511231}"/>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6" name="Footer Placeholder 5">
            <a:extLst>
              <a:ext uri="{FF2B5EF4-FFF2-40B4-BE49-F238E27FC236}">
                <a16:creationId xmlns:a16="http://schemas.microsoft.com/office/drawing/2014/main" id="{17BE3707-29B9-443C-A051-5DF4BFFABB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BC1825-DF0A-484F-A025-BED70AEA9D47}"/>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3349811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19035-9837-47FD-8247-6130807109C9}"/>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D4049A4C-F282-4FF1-B251-81AB6BE52D0B}"/>
              </a:ext>
            </a:extLst>
          </p:cNvPr>
          <p:cNvSpPr>
            <a:spLocks noGrp="1"/>
          </p:cNvSpPr>
          <p:nvPr>
            <p:ph type="body" orient="vert" idx="1"/>
          </p:nvPr>
        </p:nvSpPr>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D36EC08-B778-4D2E-B057-8C73682E7E07}"/>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5" name="Footer Placeholder 4">
            <a:extLst>
              <a:ext uri="{FF2B5EF4-FFF2-40B4-BE49-F238E27FC236}">
                <a16:creationId xmlns:a16="http://schemas.microsoft.com/office/drawing/2014/main" id="{3F165DFC-F7C9-4928-BAE8-706EEF2C28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DA9749-F958-4E29-A46E-B1C4D3144732}"/>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3063004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EC470D-044C-4E5A-A7BF-D8FB5BF913D0}"/>
              </a:ext>
            </a:extLst>
          </p:cNvPr>
          <p:cNvSpPr>
            <a:spLocks noGrp="1"/>
          </p:cNvSpPr>
          <p:nvPr>
            <p:ph type="title" orient="vert"/>
          </p:nvPr>
        </p:nvSpPr>
        <p:spPr>
          <a:xfrm>
            <a:off x="10899775" y="228600"/>
            <a:ext cx="835026" cy="5857875"/>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704C96F7-E2E0-4700-AD11-5B459D55D3F1}"/>
              </a:ext>
            </a:extLst>
          </p:cNvPr>
          <p:cNvSpPr>
            <a:spLocks noGrp="1"/>
          </p:cNvSpPr>
          <p:nvPr>
            <p:ph type="body" orient="vert" idx="1"/>
          </p:nvPr>
        </p:nvSpPr>
        <p:spPr>
          <a:xfrm>
            <a:off x="457200" y="228600"/>
            <a:ext cx="10328274" cy="5857875"/>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FFFCD15-1E17-4D2B-96BF-95B02DCE61BA}"/>
              </a:ext>
            </a:extLst>
          </p:cNvPr>
          <p:cNvSpPr>
            <a:spLocks noGrp="1"/>
          </p:cNvSpPr>
          <p:nvPr>
            <p:ph type="dt" sz="half" idx="10"/>
          </p:nvPr>
        </p:nvSpPr>
        <p:spPr/>
        <p:txBody>
          <a:bodyPr/>
          <a:lstStyle/>
          <a:p>
            <a:fld id="{6A17CEBE-34E3-44CE-95D5-088CB22FB4EE}" type="datetimeFigureOut">
              <a:rPr lang="en-US" smtClean="0"/>
              <a:t>10/1/2025</a:t>
            </a:fld>
            <a:endParaRPr lang="en-US"/>
          </a:p>
        </p:txBody>
      </p:sp>
      <p:sp>
        <p:nvSpPr>
          <p:cNvPr id="5" name="Footer Placeholder 4">
            <a:extLst>
              <a:ext uri="{FF2B5EF4-FFF2-40B4-BE49-F238E27FC236}">
                <a16:creationId xmlns:a16="http://schemas.microsoft.com/office/drawing/2014/main" id="{E4708932-54E0-4EE9-BD99-F5063E5D59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35605C-0A4A-442E-A216-FF1D388BC772}"/>
              </a:ext>
            </a:extLst>
          </p:cNvPr>
          <p:cNvSpPr>
            <a:spLocks noGrp="1"/>
          </p:cNvSpPr>
          <p:nvPr>
            <p:ph type="sldNum" sz="quarter" idx="12"/>
          </p:nvPr>
        </p:nvSpPr>
        <p:spPr/>
        <p:txBody>
          <a:bodyPr/>
          <a:lstStyle/>
          <a:p>
            <a:fld id="{58339581-759F-43B7-B47D-47F906F0E294}" type="slidenum">
              <a:rPr lang="en-US" smtClean="0"/>
              <a:t>‹#›</a:t>
            </a:fld>
            <a:endParaRPr lang="en-US"/>
          </a:p>
        </p:txBody>
      </p:sp>
    </p:spTree>
    <p:extLst>
      <p:ext uri="{BB962C8B-B14F-4D97-AF65-F5344CB8AC3E}">
        <p14:creationId xmlns:p14="http://schemas.microsoft.com/office/powerpoint/2010/main" val="751465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5"/>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9A28F7D-3C41-E14A-83FE-AF60ED0D9BF3}"/>
              </a:ext>
            </a:extLst>
          </p:cNvPr>
          <p:cNvGrpSpPr/>
          <p:nvPr userDrawn="1"/>
        </p:nvGrpSpPr>
        <p:grpSpPr>
          <a:xfrm>
            <a:off x="0" y="0"/>
            <a:ext cx="2712278" cy="3626678"/>
            <a:chOff x="0" y="0"/>
            <a:chExt cx="2712278" cy="3626678"/>
          </a:xfrm>
        </p:grpSpPr>
        <p:sp>
          <p:nvSpPr>
            <p:cNvPr id="2" name="Freeform 1">
              <a:extLst>
                <a:ext uri="{FF2B5EF4-FFF2-40B4-BE49-F238E27FC236}">
                  <a16:creationId xmlns:a16="http://schemas.microsoft.com/office/drawing/2014/main" id="{BB9A78BB-A679-8E47-B16A-847D9B73DBC2}"/>
                </a:ext>
              </a:extLst>
            </p:cNvPr>
            <p:cNvSpPr/>
            <p:nvPr userDrawn="1"/>
          </p:nvSpPr>
          <p:spPr>
            <a:xfrm>
              <a:off x="0" y="0"/>
              <a:ext cx="2712278" cy="3626678"/>
            </a:xfrm>
            <a:custGeom>
              <a:avLst/>
              <a:gdLst>
                <a:gd name="connsiteX0" fmla="*/ 2712278 w 2712278"/>
                <a:gd name="connsiteY0" fmla="*/ 0 h 3626678"/>
                <a:gd name="connsiteX1" fmla="*/ 2685774 w 2712278"/>
                <a:gd name="connsiteY1" fmla="*/ 1373808 h 3626678"/>
                <a:gd name="connsiteX2" fmla="*/ 0 w 2712278"/>
                <a:gd name="connsiteY2" fmla="*/ 3626678 h 3626678"/>
              </a:gdLst>
              <a:ahLst/>
              <a:cxnLst>
                <a:cxn ang="0">
                  <a:pos x="connsiteX0" y="connsiteY0"/>
                </a:cxn>
                <a:cxn ang="0">
                  <a:pos x="connsiteX1" y="connsiteY1"/>
                </a:cxn>
                <a:cxn ang="0">
                  <a:pos x="connsiteX2" y="connsiteY2"/>
                </a:cxn>
              </a:cxnLst>
              <a:rect l="l" t="t" r="r" b="b"/>
              <a:pathLst>
                <a:path w="2712278" h="3626678">
                  <a:moveTo>
                    <a:pt x="2712278" y="0"/>
                  </a:moveTo>
                  <a:lnTo>
                    <a:pt x="2685774" y="1373808"/>
                  </a:lnTo>
                  <a:lnTo>
                    <a:pt x="0" y="3626678"/>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3" name="Freeform 2">
              <a:extLst>
                <a:ext uri="{FF2B5EF4-FFF2-40B4-BE49-F238E27FC236}">
                  <a16:creationId xmlns:a16="http://schemas.microsoft.com/office/drawing/2014/main" id="{4403F576-8F7E-4646-B894-CEC5E5222D86}"/>
                </a:ext>
              </a:extLst>
            </p:cNvPr>
            <p:cNvSpPr/>
            <p:nvPr userDrawn="1"/>
          </p:nvSpPr>
          <p:spPr>
            <a:xfrm>
              <a:off x="0" y="905565"/>
              <a:ext cx="2690192" cy="463826"/>
            </a:xfrm>
            <a:custGeom>
              <a:avLst/>
              <a:gdLst>
                <a:gd name="connsiteX0" fmla="*/ 0 w 2690192"/>
                <a:gd name="connsiteY0" fmla="*/ 0 h 463826"/>
                <a:gd name="connsiteX1" fmla="*/ 2690192 w 2690192"/>
                <a:gd name="connsiteY1" fmla="*/ 463826 h 463826"/>
              </a:gdLst>
              <a:ahLst/>
              <a:cxnLst>
                <a:cxn ang="0">
                  <a:pos x="connsiteX0" y="connsiteY0"/>
                </a:cxn>
                <a:cxn ang="0">
                  <a:pos x="connsiteX1" y="connsiteY1"/>
                </a:cxn>
              </a:cxnLst>
              <a:rect l="l" t="t" r="r" b="b"/>
              <a:pathLst>
                <a:path w="2690192" h="463826">
                  <a:moveTo>
                    <a:pt x="0" y="0"/>
                  </a:moveTo>
                  <a:lnTo>
                    <a:pt x="2690192" y="463826"/>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grpSp>
      <p:sp>
        <p:nvSpPr>
          <p:cNvPr id="7" name="Title 6">
            <a:extLst>
              <a:ext uri="{FF2B5EF4-FFF2-40B4-BE49-F238E27FC236}">
                <a16:creationId xmlns:a16="http://schemas.microsoft.com/office/drawing/2014/main" id="{7481B8B9-BAB1-43F0-F892-35D9992DE5EA}"/>
              </a:ext>
            </a:extLst>
          </p:cNvPr>
          <p:cNvSpPr>
            <a:spLocks noGrp="1"/>
          </p:cNvSpPr>
          <p:nvPr>
            <p:ph type="title"/>
          </p:nvPr>
        </p:nvSpPr>
        <p:spPr>
          <a:xfrm>
            <a:off x="1320800" y="2857500"/>
            <a:ext cx="10972800" cy="1143000"/>
          </a:xfrm>
        </p:spPr>
        <p:txBody>
          <a:bodyPr lIns="0" tIns="0" rIns="0" bIns="0"/>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2147933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146" name="Picture 2" descr="C:\Users\salfulayj\Documents\id project\Elm Brandguide Draft 2.pdf\New folder\bg14.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123" y="0"/>
            <a:ext cx="1600200" cy="24653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831709" y="273050"/>
            <a:ext cx="10120943" cy="779687"/>
          </a:xfrm>
        </p:spPr>
        <p:txBody>
          <a:bodyPr anchor="b">
            <a:normAutofit/>
          </a:bodyPr>
          <a:lstStyle>
            <a:lvl1pPr algn="l">
              <a:defRPr sz="3200" b="0"/>
            </a:lvl1pPr>
          </a:lstStyle>
          <a:p>
            <a:r>
              <a:rPr lang="en-US" dirty="0"/>
              <a:t>Click to edit Master title style</a:t>
            </a:r>
            <a:endParaRPr lang="ar-SA" dirty="0"/>
          </a:p>
        </p:txBody>
      </p:sp>
      <p:sp>
        <p:nvSpPr>
          <p:cNvPr id="3" name="Content Placeholder 2"/>
          <p:cNvSpPr>
            <a:spLocks noGrp="1"/>
          </p:cNvSpPr>
          <p:nvPr>
            <p:ph idx="1"/>
          </p:nvPr>
        </p:nvSpPr>
        <p:spPr>
          <a:xfrm>
            <a:off x="1295467" y="1232694"/>
            <a:ext cx="10657184" cy="5436666"/>
          </a:xfrm>
        </p:spPr>
        <p:txBody>
          <a:bodyPr>
            <a:normAutofit/>
          </a:bodyPr>
          <a:lstStyle>
            <a:lvl1pPr algn="l">
              <a:defRPr sz="2400"/>
            </a:lvl1pPr>
            <a:lvl2pPr algn="l">
              <a:defRPr sz="2000"/>
            </a:lvl2pPr>
            <a:lvl3pPr algn="l">
              <a:defRPr sz="1800"/>
            </a:lvl3pPr>
            <a:lvl4pPr algn="l">
              <a:defRPr sz="1600"/>
            </a:lvl4pPr>
            <a:lvl5pPr algn="l">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ar-SA" dirty="0"/>
          </a:p>
        </p:txBody>
      </p:sp>
    </p:spTree>
    <p:extLst>
      <p:ext uri="{BB962C8B-B14F-4D97-AF65-F5344CB8AC3E}">
        <p14:creationId xmlns:p14="http://schemas.microsoft.com/office/powerpoint/2010/main" val="129706078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Header 1">
    <p:bg>
      <p:bgPr>
        <a:solidFill>
          <a:schemeClr val="accent4"/>
        </a:solidFill>
        <a:effectLst/>
      </p:bgPr>
    </p:bg>
    <p:spTree>
      <p:nvGrpSpPr>
        <p:cNvPr id="1" name=""/>
        <p:cNvGrpSpPr/>
        <p:nvPr/>
      </p:nvGrpSpPr>
      <p:grpSpPr>
        <a:xfrm>
          <a:off x="0" y="0"/>
          <a:ext cx="0" cy="0"/>
          <a:chOff x="0" y="0"/>
          <a:chExt cx="0" cy="0"/>
        </a:xfrm>
      </p:grpSpPr>
      <p:pic>
        <p:nvPicPr>
          <p:cNvPr id="3" name="5AF2ECCF-13AD-454C-9087-38FC1F150860" descr="2F1ADF95-1650-4CCF-A78E-7A33FEEBFD83@elm"/>
          <p:cNvPicPr>
            <a:picLocks noChangeAspect="1" noChangeArrowheads="1"/>
          </p:cNvPicPr>
          <p:nvPr userDrawn="1"/>
        </p:nvPicPr>
        <p:blipFill rotWithShape="1">
          <a:blip r:embed="rId2">
            <a:extLst>
              <a:ext uri="{28A0092B-C50C-407E-A947-70E740481C1C}">
                <a14:useLocalDpi xmlns:a14="http://schemas.microsoft.com/office/drawing/2010/main"/>
              </a:ext>
            </a:extLst>
          </a:blip>
          <a:srcRect l="5215"/>
          <a:stretch/>
        </p:blipFill>
        <p:spPr bwMode="auto">
          <a:xfrm>
            <a:off x="-48682" y="20052"/>
            <a:ext cx="12230716" cy="6837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ctrTitle"/>
          </p:nvPr>
        </p:nvSpPr>
        <p:spPr>
          <a:xfrm>
            <a:off x="1199456" y="3068960"/>
            <a:ext cx="9889099" cy="792088"/>
          </a:xfrm>
        </p:spPr>
        <p:txBody>
          <a:bodyPr anchor="ctr">
            <a:normAutofit/>
          </a:bodyPr>
          <a:lstStyle>
            <a:lvl1pPr algn="l" rtl="0">
              <a:defRPr sz="2500">
                <a:solidFill>
                  <a:schemeClr val="bg2"/>
                </a:solidFill>
              </a:defRPr>
            </a:lvl1pPr>
          </a:lstStyle>
          <a:p>
            <a:r>
              <a:rPr lang="en-US" dirty="0"/>
              <a:t>Click to edit Master title style</a:t>
            </a:r>
            <a:endParaRPr lang="ar-SA" dirty="0"/>
          </a:p>
        </p:txBody>
      </p:sp>
    </p:spTree>
    <p:extLst>
      <p:ext uri="{BB962C8B-B14F-4D97-AF65-F5344CB8AC3E}">
        <p14:creationId xmlns:p14="http://schemas.microsoft.com/office/powerpoint/2010/main" val="32209089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accent2"/>
        </a:solidFill>
        <a:effectLst/>
      </p:bgPr>
    </p:bg>
    <p:spTree>
      <p:nvGrpSpPr>
        <p:cNvPr id="1" name=""/>
        <p:cNvGrpSpPr/>
        <p:nvPr/>
      </p:nvGrpSpPr>
      <p:grpSpPr>
        <a:xfrm>
          <a:off x="0" y="0"/>
          <a:ext cx="0" cy="0"/>
          <a:chOff x="0" y="0"/>
          <a:chExt cx="0" cy="0"/>
        </a:xfrm>
      </p:grpSpPr>
      <p:pic>
        <p:nvPicPr>
          <p:cNvPr id="3" name="B81BD7F7-A629-410E-A3A8-9498B35DD071" descr="F85298B0-E076-41C9-B66C-4602906B10FF@elm"/>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1"/>
            <a:ext cx="12939069" cy="685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ctrTitle"/>
          </p:nvPr>
        </p:nvSpPr>
        <p:spPr>
          <a:xfrm>
            <a:off x="5423926" y="5157192"/>
            <a:ext cx="6240693" cy="792088"/>
          </a:xfrm>
        </p:spPr>
        <p:txBody>
          <a:bodyPr anchor="ctr">
            <a:normAutofit/>
          </a:bodyPr>
          <a:lstStyle>
            <a:lvl1pPr algn="l" rtl="0">
              <a:defRPr sz="2500">
                <a:solidFill>
                  <a:schemeClr val="bg2"/>
                </a:solidFill>
              </a:defRPr>
            </a:lvl1pPr>
          </a:lstStyle>
          <a:p>
            <a:r>
              <a:rPr lang="en-US" dirty="0"/>
              <a:t>Click to edit Master title style</a:t>
            </a:r>
            <a:endParaRPr lang="ar-SA" dirty="0"/>
          </a:p>
        </p:txBody>
      </p:sp>
    </p:spTree>
    <p:extLst>
      <p:ext uri="{BB962C8B-B14F-4D97-AF65-F5344CB8AC3E}">
        <p14:creationId xmlns:p14="http://schemas.microsoft.com/office/powerpoint/2010/main" val="4679114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Header 3">
    <p:bg>
      <p:bgPr>
        <a:solidFill>
          <a:schemeClr val="accent3"/>
        </a:solidFill>
        <a:effectLst/>
      </p:bgPr>
    </p:bg>
    <p:spTree>
      <p:nvGrpSpPr>
        <p:cNvPr id="1" name=""/>
        <p:cNvGrpSpPr/>
        <p:nvPr/>
      </p:nvGrpSpPr>
      <p:grpSpPr>
        <a:xfrm>
          <a:off x="0" y="0"/>
          <a:ext cx="0" cy="0"/>
          <a:chOff x="0" y="0"/>
          <a:chExt cx="0" cy="0"/>
        </a:xfrm>
      </p:grpSpPr>
      <p:pic>
        <p:nvPicPr>
          <p:cNvPr id="3" name="E863EE98-3DD8-4412-9E98-6ACD523402F2" descr="EC455F76-FD96-4E72-A7BD-0C1990502C31@elm"/>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494368" y="1197504"/>
            <a:ext cx="10697633" cy="566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ctrTitle"/>
          </p:nvPr>
        </p:nvSpPr>
        <p:spPr>
          <a:xfrm>
            <a:off x="815413" y="980728"/>
            <a:ext cx="9889099" cy="792088"/>
          </a:xfrm>
        </p:spPr>
        <p:txBody>
          <a:bodyPr anchor="ctr">
            <a:normAutofit/>
          </a:bodyPr>
          <a:lstStyle>
            <a:lvl1pPr algn="l" rtl="0">
              <a:defRPr sz="2500">
                <a:solidFill>
                  <a:schemeClr val="bg2"/>
                </a:solidFill>
              </a:defRPr>
            </a:lvl1pPr>
          </a:lstStyle>
          <a:p>
            <a:r>
              <a:rPr lang="en-US" dirty="0"/>
              <a:t>Click to edit Master title style</a:t>
            </a:r>
            <a:endParaRPr lang="ar-SA" dirty="0"/>
          </a:p>
        </p:txBody>
      </p:sp>
    </p:spTree>
    <p:extLst>
      <p:ext uri="{BB962C8B-B14F-4D97-AF65-F5344CB8AC3E}">
        <p14:creationId xmlns:p14="http://schemas.microsoft.com/office/powerpoint/2010/main" val="32932783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ection Header 4">
    <p:bg>
      <p:bgPr>
        <a:solidFill>
          <a:schemeClr val="accent6"/>
        </a:solidFill>
        <a:effectLst/>
      </p:bgPr>
    </p:bg>
    <p:spTree>
      <p:nvGrpSpPr>
        <p:cNvPr id="1" name=""/>
        <p:cNvGrpSpPr/>
        <p:nvPr/>
      </p:nvGrpSpPr>
      <p:grpSpPr>
        <a:xfrm>
          <a:off x="0" y="0"/>
          <a:ext cx="0" cy="0"/>
          <a:chOff x="0" y="0"/>
          <a:chExt cx="0" cy="0"/>
        </a:xfrm>
      </p:grpSpPr>
      <p:pic>
        <p:nvPicPr>
          <p:cNvPr id="3" name="7C29C40B-0613-4E42-A255-03EB9A6E8063" descr="85ED7FC9-2C4D-4DBC-8223-6F643200BEC4@elm"/>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8168" y="1"/>
            <a:ext cx="10697633" cy="566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ctrTitle"/>
          </p:nvPr>
        </p:nvSpPr>
        <p:spPr>
          <a:xfrm>
            <a:off x="1199456" y="3068960"/>
            <a:ext cx="9889099" cy="792088"/>
          </a:xfrm>
        </p:spPr>
        <p:txBody>
          <a:bodyPr anchor="ctr">
            <a:normAutofit/>
          </a:bodyPr>
          <a:lstStyle>
            <a:lvl1pPr algn="l" rtl="0">
              <a:defRPr sz="2500">
                <a:solidFill>
                  <a:schemeClr val="bg2"/>
                </a:solidFill>
              </a:defRPr>
            </a:lvl1pPr>
          </a:lstStyle>
          <a:p>
            <a:r>
              <a:rPr lang="en-US" dirty="0"/>
              <a:t>Click to edit Master title style</a:t>
            </a:r>
            <a:endParaRPr lang="ar-SA" dirty="0"/>
          </a:p>
        </p:txBody>
      </p:sp>
    </p:spTree>
    <p:extLst>
      <p:ext uri="{BB962C8B-B14F-4D97-AF65-F5344CB8AC3E}">
        <p14:creationId xmlns:p14="http://schemas.microsoft.com/office/powerpoint/2010/main" val="40098653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40"/>
            <a:ext cx="10972800" cy="1138137"/>
          </a:xfrm>
        </p:spPr>
        <p:txBody>
          <a:bodyPr anchor="b">
            <a:normAutofit/>
          </a:bodyPr>
          <a:lstStyle>
            <a:lvl1pPr algn="l">
              <a:defRPr sz="3200"/>
            </a:lvl1pPr>
          </a:lstStyle>
          <a:p>
            <a:r>
              <a:rPr lang="en-US" dirty="0"/>
              <a:t>Click to edit Master title style</a:t>
            </a:r>
            <a:endParaRPr lang="ar-SA" dirty="0"/>
          </a:p>
        </p:txBody>
      </p:sp>
      <p:sp>
        <p:nvSpPr>
          <p:cNvPr id="3" name="Date Placeholder 2"/>
          <p:cNvSpPr>
            <a:spLocks noGrp="1"/>
          </p:cNvSpPr>
          <p:nvPr>
            <p:ph type="dt" sz="half" idx="10"/>
          </p:nvPr>
        </p:nvSpPr>
        <p:spPr/>
        <p:txBody>
          <a:bodyPr/>
          <a:lstStyle/>
          <a:p>
            <a:fld id="{95BD5BBE-CAEE-4723-8438-2485C468ACC9}" type="datetimeFigureOut">
              <a:rPr lang="ar-SA" smtClean="0"/>
              <a:t>09/04/1447</a:t>
            </a:fld>
            <a:endParaRPr lang="ar-SA"/>
          </a:p>
        </p:txBody>
      </p:sp>
      <p:sp>
        <p:nvSpPr>
          <p:cNvPr id="5" name="Slide Number Placeholder 4"/>
          <p:cNvSpPr>
            <a:spLocks noGrp="1"/>
          </p:cNvSpPr>
          <p:nvPr>
            <p:ph type="sldNum" sz="quarter" idx="12"/>
          </p:nvPr>
        </p:nvSpPr>
        <p:spPr>
          <a:xfrm>
            <a:off x="5747477" y="6356352"/>
            <a:ext cx="2844800" cy="365125"/>
          </a:xfrm>
        </p:spPr>
        <p:txBody>
          <a:bodyPr/>
          <a:lstStyle/>
          <a:p>
            <a:fld id="{9FDB499F-DC86-4996-A3C7-FCE8E06389C2}" type="slidenum">
              <a:rPr lang="ar-SA" smtClean="0"/>
              <a:t>‹#›</a:t>
            </a:fld>
            <a:endParaRPr lang="ar-SA"/>
          </a:p>
        </p:txBody>
      </p:sp>
      <p:pic>
        <p:nvPicPr>
          <p:cNvPr id="6" name="Picture 2" descr="C:\Users\salfulayj\Documents\id project\Elm Brandguide Draft 2.pdf\New folder\pp bg template\pp bg template\bg9.jpg"/>
          <p:cNvPicPr>
            <a:picLocks noChangeAspect="1" noChangeArrowheads="1"/>
          </p:cNvPicPr>
          <p:nvPr userDrawn="1"/>
        </p:nvPicPr>
        <p:blipFill rotWithShape="1">
          <a:blip r:embed="rId2">
            <a:extLst>
              <a:ext uri="{28A0092B-C50C-407E-A947-70E740481C1C}">
                <a14:useLocalDpi xmlns:a14="http://schemas.microsoft.com/office/drawing/2010/main"/>
              </a:ext>
            </a:extLst>
          </a:blip>
          <a:srcRect l="18227" r="77865" b="65750"/>
          <a:stretch/>
        </p:blipFill>
        <p:spPr bwMode="auto">
          <a:xfrm>
            <a:off x="0" y="0"/>
            <a:ext cx="476419" cy="234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1414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Title Only Graphic 2">
    <p:spTree>
      <p:nvGrpSpPr>
        <p:cNvPr id="1" name=""/>
        <p:cNvGrpSpPr/>
        <p:nvPr/>
      </p:nvGrpSpPr>
      <p:grpSpPr>
        <a:xfrm>
          <a:off x="0" y="0"/>
          <a:ext cx="0" cy="0"/>
          <a:chOff x="0" y="0"/>
          <a:chExt cx="0" cy="0"/>
        </a:xfrm>
      </p:grpSpPr>
      <p:pic>
        <p:nvPicPr>
          <p:cNvPr id="157" name="Picture 2" descr="C:\Users\salfulayj\Documents\id project\Elm Brandguide Draft 2.pdf\New folder\pp bg template\pp bg template\bg9.jpg"/>
          <p:cNvPicPr>
            <a:picLocks noChangeAspect="1" noChangeArrowheads="1"/>
          </p:cNvPicPr>
          <p:nvPr userDrawn="1"/>
        </p:nvPicPr>
        <p:blipFill rotWithShape="1">
          <a:blip r:embed="rId2">
            <a:extLst>
              <a:ext uri="{28A0092B-C50C-407E-A947-70E740481C1C}">
                <a14:useLocalDpi xmlns:a14="http://schemas.microsoft.com/office/drawing/2010/main"/>
              </a:ext>
            </a:extLst>
          </a:blip>
          <a:srcRect r="77865" b="53334"/>
          <a:stretch/>
        </p:blipFill>
        <p:spPr bwMode="auto">
          <a:xfrm>
            <a:off x="-6218" y="0"/>
            <a:ext cx="2698619" cy="3200400"/>
          </a:xfrm>
          <a:prstGeom prst="rect">
            <a:avLst/>
          </a:prstGeom>
          <a:noFill/>
          <a:extLst>
            <a:ext uri="{909E8E84-426E-40DD-AFC4-6F175D3DCCD1}">
              <a14:hiddenFill xmlns:a14="http://schemas.microsoft.com/office/drawing/2010/main">
                <a:solidFill>
                  <a:srgbClr val="FFFFFF"/>
                </a:solidFill>
              </a14:hiddenFill>
            </a:ext>
          </a:extLst>
        </p:spPr>
      </p:pic>
      <p:sp>
        <p:nvSpPr>
          <p:cNvPr id="158" name="Title 1"/>
          <p:cNvSpPr>
            <a:spLocks noGrp="1"/>
          </p:cNvSpPr>
          <p:nvPr>
            <p:ph type="title"/>
          </p:nvPr>
        </p:nvSpPr>
        <p:spPr>
          <a:xfrm>
            <a:off x="3119670" y="274639"/>
            <a:ext cx="5952661" cy="1143000"/>
          </a:xfrm>
        </p:spPr>
        <p:txBody>
          <a:bodyP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35541038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Title Only Graphic 3">
    <p:spTree>
      <p:nvGrpSpPr>
        <p:cNvPr id="1" name=""/>
        <p:cNvGrpSpPr/>
        <p:nvPr/>
      </p:nvGrpSpPr>
      <p:grpSpPr>
        <a:xfrm>
          <a:off x="0" y="0"/>
          <a:ext cx="0" cy="0"/>
          <a:chOff x="0" y="0"/>
          <a:chExt cx="0" cy="0"/>
        </a:xfrm>
      </p:grpSpPr>
      <p:sp>
        <p:nvSpPr>
          <p:cNvPr id="153" name="Title 1"/>
          <p:cNvSpPr>
            <a:spLocks noGrp="1"/>
          </p:cNvSpPr>
          <p:nvPr>
            <p:ph type="title"/>
          </p:nvPr>
        </p:nvSpPr>
        <p:spPr>
          <a:xfrm>
            <a:off x="3119670" y="274639"/>
            <a:ext cx="5952661" cy="1143000"/>
          </a:xfrm>
        </p:spPr>
        <p:txBody>
          <a:bodyPr>
            <a:normAutofit/>
          </a:bodyPr>
          <a:lstStyle>
            <a:lvl1pPr>
              <a:defRPr sz="3200"/>
            </a:lvl1pPr>
          </a:lstStyle>
          <a:p>
            <a:r>
              <a:rPr lang="en-US" dirty="0"/>
              <a:t>Click to edit Master title style</a:t>
            </a:r>
          </a:p>
        </p:txBody>
      </p:sp>
      <p:pic>
        <p:nvPicPr>
          <p:cNvPr id="155" name="Picture 2" descr="C:\Users\salfulayj\Documents\id project\Elm Brandguide Draft 2.pdf\New folder\bg14.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123" y="0"/>
            <a:ext cx="1600200" cy="2465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63298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itle and Content Graphic 1">
    <p:spTree>
      <p:nvGrpSpPr>
        <p:cNvPr id="1" name=""/>
        <p:cNvGrpSpPr/>
        <p:nvPr/>
      </p:nvGrpSpPr>
      <p:grpSpPr>
        <a:xfrm>
          <a:off x="0" y="0"/>
          <a:ext cx="0" cy="0"/>
          <a:chOff x="0" y="0"/>
          <a:chExt cx="0" cy="0"/>
        </a:xfrm>
      </p:grpSpPr>
      <p:sp>
        <p:nvSpPr>
          <p:cNvPr id="2" name="Title 1"/>
          <p:cNvSpPr>
            <a:spLocks noGrp="1"/>
          </p:cNvSpPr>
          <p:nvPr>
            <p:ph type="title"/>
          </p:nvPr>
        </p:nvSpPr>
        <p:spPr>
          <a:xfrm>
            <a:off x="239351" y="273050"/>
            <a:ext cx="11713301" cy="779687"/>
          </a:xfrm>
        </p:spPr>
        <p:txBody>
          <a:bodyPr anchor="b">
            <a:normAutofit/>
          </a:bodyPr>
          <a:lstStyle>
            <a:lvl1pPr algn="l">
              <a:defRPr sz="3200" b="0"/>
            </a:lvl1pPr>
          </a:lstStyle>
          <a:p>
            <a:r>
              <a:rPr lang="en-US" dirty="0"/>
              <a:t>Click to edit Master title style</a:t>
            </a:r>
            <a:endParaRPr lang="ar-SA" dirty="0"/>
          </a:p>
        </p:txBody>
      </p:sp>
      <p:pic>
        <p:nvPicPr>
          <p:cNvPr id="7170" name="Picture 2" descr="C:\Users\salfulayj\Documents\id project\Elm Brandguide Draft 2.pdf\New folder\bg1.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456" y="4116710"/>
            <a:ext cx="2633133" cy="27432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a:spLocks noGrp="1"/>
          </p:cNvSpPr>
          <p:nvPr>
            <p:ph idx="10"/>
          </p:nvPr>
        </p:nvSpPr>
        <p:spPr>
          <a:xfrm>
            <a:off x="2831638" y="1124744"/>
            <a:ext cx="9121013" cy="5616624"/>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ar-SA" dirty="0"/>
          </a:p>
        </p:txBody>
      </p:sp>
    </p:spTree>
    <p:extLst>
      <p:ext uri="{BB962C8B-B14F-4D97-AF65-F5344CB8AC3E}">
        <p14:creationId xmlns:p14="http://schemas.microsoft.com/office/powerpoint/2010/main" val="345218487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cSld name="Title and Content Graphic 2">
    <p:spTree>
      <p:nvGrpSpPr>
        <p:cNvPr id="1" name=""/>
        <p:cNvGrpSpPr/>
        <p:nvPr/>
      </p:nvGrpSpPr>
      <p:grpSpPr>
        <a:xfrm>
          <a:off x="0" y="0"/>
          <a:ext cx="0" cy="0"/>
          <a:chOff x="0" y="0"/>
          <a:chExt cx="0" cy="0"/>
        </a:xfrm>
      </p:grpSpPr>
      <p:sp>
        <p:nvSpPr>
          <p:cNvPr id="2" name="Title 1"/>
          <p:cNvSpPr>
            <a:spLocks noGrp="1"/>
          </p:cNvSpPr>
          <p:nvPr>
            <p:ph type="title"/>
          </p:nvPr>
        </p:nvSpPr>
        <p:spPr>
          <a:xfrm>
            <a:off x="2913682" y="274640"/>
            <a:ext cx="8942959" cy="850105"/>
          </a:xfrm>
        </p:spPr>
        <p:txBody>
          <a:bodyPr anchor="b">
            <a:normAutofit/>
          </a:bodyPr>
          <a:lstStyle>
            <a:lvl1pPr algn="l">
              <a:defRPr sz="3200"/>
            </a:lvl1pPr>
          </a:lstStyle>
          <a:p>
            <a:r>
              <a:rPr lang="en-US" dirty="0"/>
              <a:t>Click to edit Master title style</a:t>
            </a:r>
            <a:endParaRPr lang="ar-SA" dirty="0"/>
          </a:p>
        </p:txBody>
      </p:sp>
      <p:sp>
        <p:nvSpPr>
          <p:cNvPr id="3" name="Content Placeholder 2"/>
          <p:cNvSpPr>
            <a:spLocks noGrp="1"/>
          </p:cNvSpPr>
          <p:nvPr>
            <p:ph idx="1"/>
          </p:nvPr>
        </p:nvSpPr>
        <p:spPr>
          <a:xfrm>
            <a:off x="2913681" y="1196753"/>
            <a:ext cx="8942959" cy="5400599"/>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ar-SA" dirty="0"/>
          </a:p>
        </p:txBody>
      </p:sp>
      <p:pic>
        <p:nvPicPr>
          <p:cNvPr id="10242" name="Picture 2" descr="C:\Users\salfulayj\Documents\id project\Elm Brandguide Draft 2.pdf\New folder\pp bg template\pp bg template\bg9.jpg"/>
          <p:cNvPicPr>
            <a:picLocks noChangeAspect="1" noChangeArrowheads="1"/>
          </p:cNvPicPr>
          <p:nvPr userDrawn="1"/>
        </p:nvPicPr>
        <p:blipFill rotWithShape="1">
          <a:blip r:embed="rId2">
            <a:extLst>
              <a:ext uri="{28A0092B-C50C-407E-A947-70E740481C1C}">
                <a14:useLocalDpi xmlns:a14="http://schemas.microsoft.com/office/drawing/2010/main"/>
              </a:ext>
            </a:extLst>
          </a:blip>
          <a:srcRect r="77865" b="53334"/>
          <a:stretch/>
        </p:blipFill>
        <p:spPr bwMode="auto">
          <a:xfrm>
            <a:off x="-6218" y="0"/>
            <a:ext cx="2698619"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50681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2" descr="C:\Users\salfulayj\Documents\id project\Elm Brandguide Draft 2.pdf\New folder\pp bg template\pp bg template\bg9.jpg"/>
          <p:cNvPicPr>
            <a:picLocks noChangeAspect="1" noChangeArrowheads="1"/>
          </p:cNvPicPr>
          <p:nvPr userDrawn="1"/>
        </p:nvPicPr>
        <p:blipFill rotWithShape="1">
          <a:blip r:embed="rId2">
            <a:extLst>
              <a:ext uri="{28A0092B-C50C-407E-A947-70E740481C1C}">
                <a14:useLocalDpi xmlns:a14="http://schemas.microsoft.com/office/drawing/2010/main"/>
              </a:ext>
            </a:extLst>
          </a:blip>
          <a:srcRect l="18227" r="77865" b="65750"/>
          <a:stretch/>
        </p:blipFill>
        <p:spPr bwMode="auto">
          <a:xfrm>
            <a:off x="0" y="0"/>
            <a:ext cx="476419" cy="234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1606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4.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ustDataLst>
      <p:tags r:id="rId52"/>
    </p:custDataLst>
    <p:extLst>
      <p:ext uri="{BB962C8B-B14F-4D97-AF65-F5344CB8AC3E}">
        <p14:creationId xmlns:p14="http://schemas.microsoft.com/office/powerpoint/2010/main" val="399940446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 id="2147483776" r:id="rId24"/>
    <p:sldLayoutId id="2147483777" r:id="rId25"/>
    <p:sldLayoutId id="2147483778" r:id="rId26"/>
    <p:sldLayoutId id="2147483779" r:id="rId27"/>
    <p:sldLayoutId id="2147483780" r:id="rId28"/>
    <p:sldLayoutId id="2147483781" r:id="rId29"/>
    <p:sldLayoutId id="2147483782" r:id="rId30"/>
    <p:sldLayoutId id="2147483783" r:id="rId31"/>
    <p:sldLayoutId id="2147483784" r:id="rId32"/>
    <p:sldLayoutId id="2147483785" r:id="rId33"/>
    <p:sldLayoutId id="2147483786" r:id="rId34"/>
    <p:sldLayoutId id="2147483787" r:id="rId35"/>
    <p:sldLayoutId id="2147483788" r:id="rId36"/>
    <p:sldLayoutId id="2147483789" r:id="rId37"/>
    <p:sldLayoutId id="2147483790" r:id="rId38"/>
    <p:sldLayoutId id="2147483791" r:id="rId39"/>
    <p:sldLayoutId id="2147483792" r:id="rId40"/>
    <p:sldLayoutId id="2147483793" r:id="rId41"/>
    <p:sldLayoutId id="2147483794" r:id="rId42"/>
    <p:sldLayoutId id="2147483795" r:id="rId43"/>
    <p:sldLayoutId id="2147483796" r:id="rId44"/>
    <p:sldLayoutId id="2147483797" r:id="rId45"/>
    <p:sldLayoutId id="2147483798" r:id="rId46"/>
    <p:sldLayoutId id="2147483799" r:id="rId47"/>
    <p:sldLayoutId id="2147483800" r:id="rId48"/>
    <p:sldLayoutId id="2147483801" r:id="rId49"/>
    <p:sldLayoutId id="2147483802" r:id="rId50"/>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90000"/>
        </a:lnSpc>
        <a:spcBef>
          <a:spcPct val="0"/>
        </a:spcBef>
        <a:buNone/>
        <a:defRPr sz="2000" kern="1200">
          <a:solidFill>
            <a:srgbClr val="C6C6C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F3F3F"/>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F3F3F"/>
          </a:solidFill>
          <a:latin typeface="Segoe UI Semilight" panose="020B0402040204020203" pitchFamily="34" charset="0"/>
          <a:ea typeface="+mn-ea"/>
          <a:cs typeface="Segoe UI Semilight" panose="020B04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F3F3F"/>
          </a:solidFill>
          <a:latin typeface="Segoe UI Semilight" panose="020B0402040204020203" pitchFamily="34" charset="0"/>
          <a:ea typeface="+mn-ea"/>
          <a:cs typeface="Segoe UI Semilight" panose="020B04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F3F3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1">
          <p15:clr>
            <a:srgbClr val="F26B43"/>
          </p15:clr>
        </p15:guide>
        <p15:guide id="82" pos="7680">
          <p15:clr>
            <a:srgbClr val="F26B43"/>
          </p15:clr>
        </p15:guide>
        <p15:guide id="83" pos="340">
          <p15:clr>
            <a:srgbClr val="F26B43"/>
          </p15:clr>
        </p15:guide>
        <p15:guide id="84" pos="819">
          <p15:clr>
            <a:srgbClr val="F26B43"/>
          </p15:clr>
        </p15:guide>
        <p15:guide id="85" pos="932">
          <p15:clr>
            <a:srgbClr val="F26B43"/>
          </p15:clr>
        </p15:guide>
        <p15:guide id="86" pos="1412">
          <p15:clr>
            <a:srgbClr val="F26B43"/>
          </p15:clr>
        </p15:guide>
        <p15:guide id="87" pos="1525">
          <p15:clr>
            <a:srgbClr val="F26B43"/>
          </p15:clr>
        </p15:guide>
        <p15:guide id="88" pos="2005">
          <p15:clr>
            <a:srgbClr val="F26B43"/>
          </p15:clr>
        </p15:guide>
        <p15:guide id="89" pos="2118">
          <p15:clr>
            <a:srgbClr val="F26B43"/>
          </p15:clr>
        </p15:guide>
        <p15:guide id="90" pos="2597">
          <p15:clr>
            <a:srgbClr val="F26B43"/>
          </p15:clr>
        </p15:guide>
        <p15:guide id="91" pos="2711">
          <p15:clr>
            <a:srgbClr val="F26B43"/>
          </p15:clr>
        </p15:guide>
        <p15:guide id="92" pos="3190">
          <p15:clr>
            <a:srgbClr val="F26B43"/>
          </p15:clr>
        </p15:guide>
        <p15:guide id="93" pos="3303">
          <p15:clr>
            <a:srgbClr val="F26B43"/>
          </p15:clr>
        </p15:guide>
        <p15:guide id="94" pos="3783">
          <p15:clr>
            <a:srgbClr val="F26B43"/>
          </p15:clr>
        </p15:guide>
        <p15:guide id="95" pos="3896">
          <p15:clr>
            <a:srgbClr val="F26B43"/>
          </p15:clr>
        </p15:guide>
        <p15:guide id="96" pos="4376">
          <p15:clr>
            <a:srgbClr val="F26B43"/>
          </p15:clr>
        </p15:guide>
        <p15:guide id="97" pos="4489">
          <p15:clr>
            <a:srgbClr val="F26B43"/>
          </p15:clr>
        </p15:guide>
        <p15:guide id="98" pos="4968">
          <p15:clr>
            <a:srgbClr val="F26B43"/>
          </p15:clr>
        </p15:guide>
        <p15:guide id="99" pos="5082">
          <p15:clr>
            <a:srgbClr val="F26B43"/>
          </p15:clr>
        </p15:guide>
        <p15:guide id="100" pos="5561">
          <p15:clr>
            <a:srgbClr val="F26B43"/>
          </p15:clr>
        </p15:guide>
        <p15:guide id="101" pos="5674">
          <p15:clr>
            <a:srgbClr val="F26B43"/>
          </p15:clr>
        </p15:guide>
        <p15:guide id="102" pos="6154">
          <p15:clr>
            <a:srgbClr val="F26B43"/>
          </p15:clr>
        </p15:guide>
        <p15:guide id="103" pos="6267">
          <p15:clr>
            <a:srgbClr val="F26B43"/>
          </p15:clr>
        </p15:guide>
        <p15:guide id="104" pos="6747">
          <p15:clr>
            <a:srgbClr val="F26B43"/>
          </p15:clr>
        </p15:guide>
        <p15:guide id="105" pos="6860">
          <p15:clr>
            <a:srgbClr val="F26B43"/>
          </p15:clr>
        </p15:guide>
        <p15:guide id="106" pos="7339">
          <p15:clr>
            <a:srgbClr val="F26B43"/>
          </p15:clr>
        </p15:guide>
        <p15:guide id="107" orient="horz">
          <p15:clr>
            <a:srgbClr val="F26B43"/>
          </p15:clr>
        </p15:guide>
        <p15:guide id="108" orient="horz" pos="4320">
          <p15:clr>
            <a:srgbClr val="F26B43"/>
          </p15:clr>
        </p15:guide>
        <p15:guide id="109" orient="horz" pos="340">
          <p15:clr>
            <a:srgbClr val="F26B43"/>
          </p15:clr>
        </p15:guide>
        <p15:guide id="110" orient="horz" pos="852">
          <p15:clr>
            <a:srgbClr val="F26B43"/>
          </p15:clr>
        </p15:guide>
        <p15:guide id="111" orient="horz" pos="965">
          <p15:clr>
            <a:srgbClr val="F26B43"/>
          </p15:clr>
        </p15:guide>
        <p15:guide id="112" orient="horz" pos="1477">
          <p15:clr>
            <a:srgbClr val="F26B43"/>
          </p15:clr>
        </p15:guide>
        <p15:guide id="113" orient="horz" pos="1591">
          <p15:clr>
            <a:srgbClr val="F26B43"/>
          </p15:clr>
        </p15:guide>
        <p15:guide id="114" orient="horz" pos="2103">
          <p15:clr>
            <a:srgbClr val="F26B43"/>
          </p15:clr>
        </p15:guide>
        <p15:guide id="115" orient="horz" pos="2216">
          <p15:clr>
            <a:srgbClr val="F26B43"/>
          </p15:clr>
        </p15:guide>
        <p15:guide id="116" orient="horz" pos="2728">
          <p15:clr>
            <a:srgbClr val="F26B43"/>
          </p15:clr>
        </p15:guide>
        <p15:guide id="117" orient="horz" pos="2842">
          <p15:clr>
            <a:srgbClr val="F26B43"/>
          </p15:clr>
        </p15:guide>
        <p15:guide id="118" orient="horz" pos="3354">
          <p15:clr>
            <a:srgbClr val="F26B43"/>
          </p15:clr>
        </p15:guide>
        <p15:guide id="119" orient="horz" pos="3467">
          <p15:clr>
            <a:srgbClr val="F26B43"/>
          </p15:clr>
        </p15:guide>
        <p15:guide id="120" orient="horz" pos="397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8A5499-3C11-4CAB-AC37-D0030E7524F8}"/>
              </a:ext>
            </a:extLst>
          </p:cNvPr>
          <p:cNvSpPr>
            <a:spLocks noGrp="1"/>
          </p:cNvSpPr>
          <p:nvPr>
            <p:ph type="title"/>
          </p:nvPr>
        </p:nvSpPr>
        <p:spPr>
          <a:xfrm>
            <a:off x="342900" y="342900"/>
            <a:ext cx="11506200" cy="409575"/>
          </a:xfrm>
          <a:prstGeom prst="rect">
            <a:avLst/>
          </a:prstGeom>
        </p:spPr>
        <p:txBody>
          <a:bodyPr vert="horz" lIns="0" tIns="0" rIns="0" bIns="0" rtlCol="0" anchor="b">
            <a:noAutofit/>
          </a:bodyPr>
          <a:lstStyle/>
          <a:p>
            <a:r>
              <a:rPr lang="en-US" dirty="0"/>
              <a:t>Click to edit Master title style</a:t>
            </a:r>
          </a:p>
        </p:txBody>
      </p:sp>
      <p:sp>
        <p:nvSpPr>
          <p:cNvPr id="3" name="Text Placeholder 2">
            <a:extLst>
              <a:ext uri="{FF2B5EF4-FFF2-40B4-BE49-F238E27FC236}">
                <a16:creationId xmlns:a16="http://schemas.microsoft.com/office/drawing/2014/main" id="{DEF11A70-DB22-46CA-9CE1-A355569781F6}"/>
              </a:ext>
            </a:extLst>
          </p:cNvPr>
          <p:cNvSpPr>
            <a:spLocks noGrp="1"/>
          </p:cNvSpPr>
          <p:nvPr>
            <p:ph type="body" idx="1"/>
          </p:nvPr>
        </p:nvSpPr>
        <p:spPr>
          <a:xfrm>
            <a:off x="342900" y="914400"/>
            <a:ext cx="11506200" cy="5600699"/>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Date Placeholder 3">
            <a:extLst>
              <a:ext uri="{FF2B5EF4-FFF2-40B4-BE49-F238E27FC236}">
                <a16:creationId xmlns:a16="http://schemas.microsoft.com/office/drawing/2014/main" id="{C5FECAA1-1AE0-4E31-955C-7CF2571A23C3}"/>
              </a:ext>
            </a:extLst>
          </p:cNvPr>
          <p:cNvSpPr>
            <a:spLocks noGrp="1"/>
          </p:cNvSpPr>
          <p:nvPr>
            <p:ph type="dt" sz="half" idx="2"/>
          </p:nvPr>
        </p:nvSpPr>
        <p:spPr>
          <a:xfrm>
            <a:off x="342900" y="6653212"/>
            <a:ext cx="1746250" cy="180976"/>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6A17CEBE-34E3-44CE-95D5-088CB22FB4EE}" type="datetimeFigureOut">
              <a:rPr lang="en-US" smtClean="0"/>
              <a:pPr/>
              <a:t>10/1/2025</a:t>
            </a:fld>
            <a:endParaRPr lang="en-US" dirty="0"/>
          </a:p>
        </p:txBody>
      </p:sp>
      <p:sp>
        <p:nvSpPr>
          <p:cNvPr id="5" name="Footer Placeholder 4">
            <a:extLst>
              <a:ext uri="{FF2B5EF4-FFF2-40B4-BE49-F238E27FC236}">
                <a16:creationId xmlns:a16="http://schemas.microsoft.com/office/drawing/2014/main" id="{BD0CB5F5-8BAC-44A1-99EF-C67D7A6EF814}"/>
              </a:ext>
            </a:extLst>
          </p:cNvPr>
          <p:cNvSpPr>
            <a:spLocks noGrp="1"/>
          </p:cNvSpPr>
          <p:nvPr>
            <p:ph type="ftr" sz="quarter" idx="3"/>
          </p:nvPr>
        </p:nvSpPr>
        <p:spPr>
          <a:xfrm>
            <a:off x="2203450" y="6653213"/>
            <a:ext cx="7785100" cy="180976"/>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endParaRPr lang="en-US" dirty="0"/>
          </a:p>
        </p:txBody>
      </p:sp>
      <p:sp>
        <p:nvSpPr>
          <p:cNvPr id="6" name="Slide Number Placeholder 5">
            <a:extLst>
              <a:ext uri="{FF2B5EF4-FFF2-40B4-BE49-F238E27FC236}">
                <a16:creationId xmlns:a16="http://schemas.microsoft.com/office/drawing/2014/main" id="{ECDCBB85-93B2-4FE1-8E4B-BDEFB3E3D697}"/>
              </a:ext>
            </a:extLst>
          </p:cNvPr>
          <p:cNvSpPr>
            <a:spLocks noGrp="1"/>
          </p:cNvSpPr>
          <p:nvPr>
            <p:ph type="sldNum" sz="quarter" idx="4"/>
          </p:nvPr>
        </p:nvSpPr>
        <p:spPr>
          <a:xfrm>
            <a:off x="10102851" y="6653213"/>
            <a:ext cx="1746250" cy="18097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58339581-759F-43B7-B47D-47F906F0E294}" type="slidenum">
              <a:rPr lang="en-US" smtClean="0"/>
              <a:pPr/>
              <a:t>‹#›</a:t>
            </a:fld>
            <a:endParaRPr lang="en-US" dirty="0"/>
          </a:p>
        </p:txBody>
      </p:sp>
      <p:cxnSp>
        <p:nvCxnSpPr>
          <p:cNvPr id="10" name="Straight Connector 9">
            <a:extLst>
              <a:ext uri="{FF2B5EF4-FFF2-40B4-BE49-F238E27FC236}">
                <a16:creationId xmlns:a16="http://schemas.microsoft.com/office/drawing/2014/main" id="{C88450C8-95E2-4487-9060-455A594B3604}"/>
              </a:ext>
            </a:extLst>
          </p:cNvPr>
          <p:cNvCxnSpPr>
            <a:cxnSpLocks/>
          </p:cNvCxnSpPr>
          <p:nvPr userDrawn="1"/>
        </p:nvCxnSpPr>
        <p:spPr bwMode="auto">
          <a:xfrm>
            <a:off x="342900" y="809627"/>
            <a:ext cx="11506200" cy="0"/>
          </a:xfrm>
          <a:prstGeom prst="line">
            <a:avLst/>
          </a:pr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xmlns:p15="http://schemas.microsoft.com/office/powerpoint/2012/main" xmlns:mc="http://schemas.openxmlformats.org/markup-compatibility/2006" xmlns:p14="http://schemas.microsoft.com/office/powerpoint/2010/main" xmlns:a16="http://schemas.microsoft.com/office/drawing/2014/main" xmlns="">
                <a:solidFill>
                  <a:schemeClr val="accent1"/>
                </a:solidFill>
              </a14:hiddenFill>
            </a:ext>
            <a:ext uri="{AF507438-7753-43e0-B8FC-AC1667EBCBE1}">
              <a14:hiddenEffects xmlns:a14="http://schemas.microsoft.com/office/drawing/2010/main" xmlns:p15="http://schemas.microsoft.com/office/powerpoint/2012/main" xmlns:mc="http://schemas.openxmlformats.org/markup-compatibility/2006" xmlns:p14="http://schemas.microsoft.com/office/powerpoint/2010/main" xmlns:a16="http://schemas.microsoft.com/office/drawing/2014/main" xmlns="">
                <a:effectLst>
                  <a:outerShdw dist="35921" dir="2700000" algn="ctr" rotWithShape="0">
                    <a:schemeClr val="bg2"/>
                  </a:outerShdw>
                </a:effectLst>
              </a14:hiddenEffects>
            </a:ext>
          </a:extLst>
        </p:spPr>
      </p:cxnSp>
      <p:cxnSp>
        <p:nvCxnSpPr>
          <p:cNvPr id="13" name="Straight Connector 12">
            <a:extLst>
              <a:ext uri="{FF2B5EF4-FFF2-40B4-BE49-F238E27FC236}">
                <a16:creationId xmlns:a16="http://schemas.microsoft.com/office/drawing/2014/main" id="{DC99DFB6-59BE-4C84-B184-2B0EFF87583A}"/>
              </a:ext>
            </a:extLst>
          </p:cNvPr>
          <p:cNvCxnSpPr>
            <a:cxnSpLocks/>
          </p:cNvCxnSpPr>
          <p:nvPr userDrawn="1"/>
        </p:nvCxnSpPr>
        <p:spPr bwMode="auto">
          <a:xfrm>
            <a:off x="342900" y="6584156"/>
            <a:ext cx="11506200" cy="0"/>
          </a:xfrm>
          <a:prstGeom prst="line">
            <a:avLst/>
          </a:pr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xmlns:p15="http://schemas.microsoft.com/office/powerpoint/2012/main" xmlns:mc="http://schemas.openxmlformats.org/markup-compatibility/2006" xmlns:p14="http://schemas.microsoft.com/office/powerpoint/2010/main" xmlns:a16="http://schemas.microsoft.com/office/drawing/2014/main" xmlns="">
                <a:solidFill>
                  <a:schemeClr val="accent1"/>
                </a:solidFill>
              </a14:hiddenFill>
            </a:ext>
            <a:ext uri="{AF507438-7753-43e0-B8FC-AC1667EBCBE1}">
              <a14:hiddenEffects xmlns:a14="http://schemas.microsoft.com/office/drawing/2010/main" xmlns:p15="http://schemas.microsoft.com/office/powerpoint/2012/main" xmlns:mc="http://schemas.openxmlformats.org/markup-compatibility/2006" xmlns:p14="http://schemas.microsoft.com/office/powerpoint/2010/main" xmlns:a16="http://schemas.microsoft.com/office/drawing/2014/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383248605"/>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a14="http://schemas.microsoft.com/office/drawing/2010/main" xmlns:a16="http://schemas.microsoft.com/office/drawing/2014/main" xmlns="">
      <p:transition spd="med">
        <p:fade/>
      </p:transition>
    </mc:Fallback>
  </mc:AlternateContent>
  <p:txStyles>
    <p:titleStyle>
      <a:lvl1pPr algn="l" defTabSz="914400" rtl="0" eaLnBrk="1" latinLnBrk="0" hangingPunct="1">
        <a:lnSpc>
          <a:spcPct val="90000"/>
        </a:lnSpc>
        <a:spcBef>
          <a:spcPct val="0"/>
        </a:spcBef>
        <a:buNone/>
        <a:defRPr sz="2000" b="0" kern="1200" cap="none" spc="0"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mn-cs"/>
        </a:defRPr>
      </a:lvl1pPr>
      <a:lvl2pPr marL="5715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685800" indent="0" algn="l" defTabSz="914400" rtl="0" eaLnBrk="1" latinLnBrk="0" hangingPunct="1">
        <a:lnSpc>
          <a:spcPct val="90000"/>
        </a:lnSpc>
        <a:spcBef>
          <a:spcPts val="500"/>
        </a:spcBef>
        <a:buFont typeface="Tahoma" panose="020B0604030504040204" pitchFamily="34" charset="0"/>
        <a:buChar char="​"/>
        <a:defRPr sz="1800" kern="1200">
          <a:solidFill>
            <a:schemeClr val="tx2"/>
          </a:solidFill>
          <a:latin typeface="+mn-lt"/>
          <a:ea typeface="+mn-ea"/>
          <a:cs typeface="+mn-cs"/>
        </a:defRPr>
      </a:lvl3pPr>
      <a:lvl4pPr marL="914400" indent="0" algn="l" defTabSz="914400" rtl="0" eaLnBrk="1" latinLnBrk="0" hangingPunct="1">
        <a:lnSpc>
          <a:spcPct val="90000"/>
        </a:lnSpc>
        <a:spcBef>
          <a:spcPts val="500"/>
        </a:spcBef>
        <a:buFont typeface="Tahoma" panose="020B0604030504040204" pitchFamily="34" charset="0"/>
        <a:buChar char="​"/>
        <a:defRPr sz="1800" kern="1200">
          <a:solidFill>
            <a:schemeClr val="tx2"/>
          </a:solidFill>
          <a:latin typeface="+mn-lt"/>
          <a:ea typeface="+mn-ea"/>
          <a:cs typeface="+mn-cs"/>
        </a:defRPr>
      </a:lvl4pPr>
      <a:lvl5pPr marL="1143000" indent="0" algn="l" defTabSz="914400" rtl="0" eaLnBrk="1" latinLnBrk="0" hangingPunct="1">
        <a:lnSpc>
          <a:spcPct val="90000"/>
        </a:lnSpc>
        <a:spcBef>
          <a:spcPts val="500"/>
        </a:spcBef>
        <a:buFont typeface="Tahoma" panose="020B0604030504040204" pitchFamily="34" charset="0"/>
        <a:buChar char="​"/>
        <a:defRPr sz="1800" kern="1200">
          <a:solidFill>
            <a:schemeClr val="tx2"/>
          </a:solidFill>
          <a:latin typeface="+mn-lt"/>
          <a:ea typeface="+mn-ea"/>
          <a:cs typeface="+mn-cs"/>
        </a:defRPr>
      </a:lvl5pPr>
      <a:lvl6pPr marL="1371600" indent="0" algn="l" defTabSz="914400" rtl="0" eaLnBrk="1" latinLnBrk="0" hangingPunct="1">
        <a:lnSpc>
          <a:spcPct val="90000"/>
        </a:lnSpc>
        <a:spcBef>
          <a:spcPts val="500"/>
        </a:spcBef>
        <a:buFont typeface="Tahoma" panose="020B0604030504040204" pitchFamily="34" charset="0"/>
        <a:buChar char="​"/>
        <a:defRPr sz="1800" kern="1200">
          <a:solidFill>
            <a:schemeClr val="tx2"/>
          </a:solidFill>
          <a:latin typeface="+mn-lt"/>
          <a:ea typeface="+mn-ea"/>
          <a:cs typeface="+mn-cs"/>
        </a:defRPr>
      </a:lvl6pPr>
      <a:lvl7pPr marL="1600200" indent="0" algn="l" defTabSz="914400" rtl="0" eaLnBrk="1" latinLnBrk="0" hangingPunct="1">
        <a:lnSpc>
          <a:spcPct val="90000"/>
        </a:lnSpc>
        <a:spcBef>
          <a:spcPts val="500"/>
        </a:spcBef>
        <a:buFont typeface="Tahoma" panose="020B0604030504040204" pitchFamily="34" charset="0"/>
        <a:buChar char="​"/>
        <a:defRPr sz="1800" kern="1200">
          <a:solidFill>
            <a:schemeClr val="tx2"/>
          </a:solidFill>
          <a:latin typeface="+mn-lt"/>
          <a:ea typeface="+mn-ea"/>
          <a:cs typeface="+mn-cs"/>
        </a:defRPr>
      </a:lvl7pPr>
      <a:lvl8pPr marL="1828800" indent="0" algn="l" defTabSz="914400" rtl="0" eaLnBrk="1" latinLnBrk="0" hangingPunct="1">
        <a:lnSpc>
          <a:spcPct val="90000"/>
        </a:lnSpc>
        <a:spcBef>
          <a:spcPts val="500"/>
        </a:spcBef>
        <a:buFont typeface="Tahoma" panose="020B0604030504040204" pitchFamily="34" charset="0"/>
        <a:buChar char="​"/>
        <a:defRPr sz="1800" kern="1200">
          <a:solidFill>
            <a:schemeClr val="tx2"/>
          </a:solidFill>
          <a:latin typeface="+mn-lt"/>
          <a:ea typeface="+mn-ea"/>
          <a:cs typeface="+mn-cs"/>
        </a:defRPr>
      </a:lvl8pPr>
      <a:lvl9pPr marL="2057400" indent="0" algn="l" defTabSz="914400" rtl="0" eaLnBrk="1" latinLnBrk="0" hangingPunct="1">
        <a:lnSpc>
          <a:spcPct val="90000"/>
        </a:lnSpc>
        <a:spcBef>
          <a:spcPts val="500"/>
        </a:spcBef>
        <a:buFont typeface="Tahoma" panose="020B0604030504040204" pitchFamily="34" charset="0"/>
        <a:buChar char="​"/>
        <a:defRPr sz="18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216">
          <p15:clr>
            <a:srgbClr val="F26B43"/>
          </p15:clr>
        </p15:guide>
        <p15:guide id="4" pos="754">
          <p15:clr>
            <a:srgbClr val="F26B43"/>
          </p15:clr>
        </p15:guide>
        <p15:guide id="5" pos="826">
          <p15:clr>
            <a:srgbClr val="F26B43"/>
          </p15:clr>
        </p15:guide>
        <p15:guide id="6" pos="1364">
          <p15:clr>
            <a:srgbClr val="F26B43"/>
          </p15:clr>
        </p15:guide>
        <p15:guide id="7" pos="1436">
          <p15:clr>
            <a:srgbClr val="F26B43"/>
          </p15:clr>
        </p15:guide>
        <p15:guide id="8" pos="1974">
          <p15:clr>
            <a:srgbClr val="F26B43"/>
          </p15:clr>
        </p15:guide>
        <p15:guide id="9" pos="2046">
          <p15:clr>
            <a:srgbClr val="F26B43"/>
          </p15:clr>
        </p15:guide>
        <p15:guide id="10" pos="2584">
          <p15:clr>
            <a:srgbClr val="F26B43"/>
          </p15:clr>
        </p15:guide>
        <p15:guide id="11" pos="2656">
          <p15:clr>
            <a:srgbClr val="F26B43"/>
          </p15:clr>
        </p15:guide>
        <p15:guide id="12" pos="3194">
          <p15:clr>
            <a:srgbClr val="F26B43"/>
          </p15:clr>
        </p15:guide>
        <p15:guide id="13" pos="3266">
          <p15:clr>
            <a:srgbClr val="F26B43"/>
          </p15:clr>
        </p15:guide>
        <p15:guide id="14" pos="3804">
          <p15:clr>
            <a:srgbClr val="F26B43"/>
          </p15:clr>
        </p15:guide>
        <p15:guide id="15" pos="3876">
          <p15:clr>
            <a:srgbClr val="F26B43"/>
          </p15:clr>
        </p15:guide>
        <p15:guide id="16" pos="4414">
          <p15:clr>
            <a:srgbClr val="F26B43"/>
          </p15:clr>
        </p15:guide>
        <p15:guide id="17" pos="4486">
          <p15:clr>
            <a:srgbClr val="F26B43"/>
          </p15:clr>
        </p15:guide>
        <p15:guide id="18" pos="5024">
          <p15:clr>
            <a:srgbClr val="F26B43"/>
          </p15:clr>
        </p15:guide>
        <p15:guide id="19" pos="5096">
          <p15:clr>
            <a:srgbClr val="F26B43"/>
          </p15:clr>
        </p15:guide>
        <p15:guide id="20" pos="5634">
          <p15:clr>
            <a:srgbClr val="F26B43"/>
          </p15:clr>
        </p15:guide>
        <p15:guide id="21" pos="5706">
          <p15:clr>
            <a:srgbClr val="F26B43"/>
          </p15:clr>
        </p15:guide>
        <p15:guide id="22" pos="6244">
          <p15:clr>
            <a:srgbClr val="F26B43"/>
          </p15:clr>
        </p15:guide>
        <p15:guide id="23" pos="6316">
          <p15:clr>
            <a:srgbClr val="F26B43"/>
          </p15:clr>
        </p15:guide>
        <p15:guide id="24" pos="6854">
          <p15:clr>
            <a:srgbClr val="F26B43"/>
          </p15:clr>
        </p15:guide>
        <p15:guide id="25" pos="6926">
          <p15:clr>
            <a:srgbClr val="F26B43"/>
          </p15:clr>
        </p15:guide>
        <p15:guide id="26" pos="7464">
          <p15:clr>
            <a:srgbClr val="F26B43"/>
          </p15:clr>
        </p15:guide>
        <p15:guide id="27" orient="horz">
          <p15:clr>
            <a:srgbClr val="F26B43"/>
          </p15:clr>
        </p15:guide>
        <p15:guide id="28" orient="horz" pos="4320">
          <p15:clr>
            <a:srgbClr val="F26B43"/>
          </p15:clr>
        </p15:guide>
        <p15:guide id="29" orient="horz" pos="576">
          <p15:clr>
            <a:srgbClr val="F26B43"/>
          </p15:clr>
        </p15:guide>
        <p15:guide id="30" orient="horz" pos="804">
          <p15:clr>
            <a:srgbClr val="F26B43"/>
          </p15:clr>
        </p15:guide>
        <p15:guide id="31" orient="horz" pos="876">
          <p15:clr>
            <a:srgbClr val="F26B43"/>
          </p15:clr>
        </p15:guide>
        <p15:guide id="32" orient="horz" pos="1104">
          <p15:clr>
            <a:srgbClr val="F26B43"/>
          </p15:clr>
        </p15:guide>
        <p15:guide id="33" orient="horz" pos="1176">
          <p15:clr>
            <a:srgbClr val="F26B43"/>
          </p15:clr>
        </p15:guide>
        <p15:guide id="34" orient="horz" pos="1404">
          <p15:clr>
            <a:srgbClr val="F26B43"/>
          </p15:clr>
        </p15:guide>
        <p15:guide id="35" orient="horz" pos="1476">
          <p15:clr>
            <a:srgbClr val="F26B43"/>
          </p15:clr>
        </p15:guide>
        <p15:guide id="36" orient="horz" pos="1704">
          <p15:clr>
            <a:srgbClr val="F26B43"/>
          </p15:clr>
        </p15:guide>
        <p15:guide id="37" orient="horz" pos="1776">
          <p15:clr>
            <a:srgbClr val="F26B43"/>
          </p15:clr>
        </p15:guide>
        <p15:guide id="38" orient="horz" pos="2004">
          <p15:clr>
            <a:srgbClr val="F26B43"/>
          </p15:clr>
        </p15:guide>
        <p15:guide id="39" orient="horz" pos="2076">
          <p15:clr>
            <a:srgbClr val="F26B43"/>
          </p15:clr>
        </p15:guide>
        <p15:guide id="40" orient="horz" pos="2304">
          <p15:clr>
            <a:srgbClr val="F26B43"/>
          </p15:clr>
        </p15:guide>
        <p15:guide id="41" orient="horz" pos="2376">
          <p15:clr>
            <a:srgbClr val="F26B43"/>
          </p15:clr>
        </p15:guide>
        <p15:guide id="42" orient="horz" pos="2604">
          <p15:clr>
            <a:srgbClr val="F26B43"/>
          </p15:clr>
        </p15:guide>
        <p15:guide id="43" orient="horz" pos="2676">
          <p15:clr>
            <a:srgbClr val="F26B43"/>
          </p15:clr>
        </p15:guide>
        <p15:guide id="44" orient="horz" pos="2904">
          <p15:clr>
            <a:srgbClr val="F26B43"/>
          </p15:clr>
        </p15:guide>
        <p15:guide id="45" orient="horz" pos="2976">
          <p15:clr>
            <a:srgbClr val="F26B43"/>
          </p15:clr>
        </p15:guide>
        <p15:guide id="46" orient="horz" pos="3204">
          <p15:clr>
            <a:srgbClr val="F26B43"/>
          </p15:clr>
        </p15:guide>
        <p15:guide id="47" orient="horz" pos="3276">
          <p15:clr>
            <a:srgbClr val="F26B43"/>
          </p15:clr>
        </p15:guide>
        <p15:guide id="48" orient="horz" pos="3504">
          <p15:clr>
            <a:srgbClr val="F26B43"/>
          </p15:clr>
        </p15:guide>
        <p15:guide id="49" orient="horz" pos="3576">
          <p15:clr>
            <a:srgbClr val="F26B43"/>
          </p15:clr>
        </p15:guide>
        <p15:guide id="50" orient="horz" pos="3804">
          <p15:clr>
            <a:srgbClr val="F26B43"/>
          </p15:clr>
        </p15:guide>
        <p15:guide id="51" orient="horz" pos="3876">
          <p15:clr>
            <a:srgbClr val="F26B43"/>
          </p15:clr>
        </p15:guide>
        <p15:guide id="52" orient="horz" pos="41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8A5499-3C11-4CAB-AC37-D0030E7524F8}"/>
              </a:ext>
            </a:extLst>
          </p:cNvPr>
          <p:cNvSpPr>
            <a:spLocks noGrp="1"/>
          </p:cNvSpPr>
          <p:nvPr>
            <p:ph type="title"/>
          </p:nvPr>
        </p:nvSpPr>
        <p:spPr>
          <a:xfrm>
            <a:off x="457200" y="6200775"/>
            <a:ext cx="11277600" cy="428625"/>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DEF11A70-DB22-46CA-9CE1-A355569781F6}"/>
              </a:ext>
            </a:extLst>
          </p:cNvPr>
          <p:cNvSpPr>
            <a:spLocks noGrp="1"/>
          </p:cNvSpPr>
          <p:nvPr>
            <p:ph type="body" idx="1"/>
          </p:nvPr>
        </p:nvSpPr>
        <p:spPr>
          <a:xfrm>
            <a:off x="457200" y="228601"/>
            <a:ext cx="11277600" cy="58578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Date Placeholder 3">
            <a:extLst>
              <a:ext uri="{FF2B5EF4-FFF2-40B4-BE49-F238E27FC236}">
                <a16:creationId xmlns:a16="http://schemas.microsoft.com/office/drawing/2014/main" id="{C5FECAA1-1AE0-4E31-955C-7CF2571A23C3}"/>
              </a:ext>
            </a:extLst>
          </p:cNvPr>
          <p:cNvSpPr>
            <a:spLocks noGrp="1"/>
          </p:cNvSpPr>
          <p:nvPr>
            <p:ph type="dt" sz="half" idx="2"/>
          </p:nvPr>
        </p:nvSpPr>
        <p:spPr>
          <a:xfrm>
            <a:off x="457200" y="6653212"/>
            <a:ext cx="835025" cy="180976"/>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6A17CEBE-34E3-44CE-95D5-088CB22FB4EE}" type="datetimeFigureOut">
              <a:rPr lang="en-US" smtClean="0"/>
              <a:pPr/>
              <a:t>10/1/2025</a:t>
            </a:fld>
            <a:endParaRPr lang="en-US" dirty="0"/>
          </a:p>
        </p:txBody>
      </p:sp>
      <p:sp>
        <p:nvSpPr>
          <p:cNvPr id="5" name="Footer Placeholder 4">
            <a:extLst>
              <a:ext uri="{FF2B5EF4-FFF2-40B4-BE49-F238E27FC236}">
                <a16:creationId xmlns:a16="http://schemas.microsoft.com/office/drawing/2014/main" id="{BD0CB5F5-8BAC-44A1-99EF-C67D7A6EF814}"/>
              </a:ext>
            </a:extLst>
          </p:cNvPr>
          <p:cNvSpPr>
            <a:spLocks noGrp="1"/>
          </p:cNvSpPr>
          <p:nvPr>
            <p:ph type="ftr" sz="quarter" idx="3"/>
          </p:nvPr>
        </p:nvSpPr>
        <p:spPr>
          <a:xfrm>
            <a:off x="1406525" y="6653213"/>
            <a:ext cx="9378950" cy="180976"/>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endParaRPr lang="en-US" dirty="0"/>
          </a:p>
        </p:txBody>
      </p:sp>
      <p:sp>
        <p:nvSpPr>
          <p:cNvPr id="6" name="Slide Number Placeholder 5">
            <a:extLst>
              <a:ext uri="{FF2B5EF4-FFF2-40B4-BE49-F238E27FC236}">
                <a16:creationId xmlns:a16="http://schemas.microsoft.com/office/drawing/2014/main" id="{ECDCBB85-93B2-4FE1-8E4B-BDEFB3E3D697}"/>
              </a:ext>
            </a:extLst>
          </p:cNvPr>
          <p:cNvSpPr>
            <a:spLocks noGrp="1"/>
          </p:cNvSpPr>
          <p:nvPr>
            <p:ph type="sldNum" sz="quarter" idx="4"/>
          </p:nvPr>
        </p:nvSpPr>
        <p:spPr>
          <a:xfrm>
            <a:off x="10899775" y="6653213"/>
            <a:ext cx="835026" cy="18097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58339581-759F-43B7-B47D-47F906F0E294}" type="slidenum">
              <a:rPr lang="en-US" smtClean="0"/>
              <a:pPr/>
              <a:t>‹#›</a:t>
            </a:fld>
            <a:endParaRPr lang="en-US" dirty="0"/>
          </a:p>
        </p:txBody>
      </p:sp>
      <p:cxnSp>
        <p:nvCxnSpPr>
          <p:cNvPr id="8" name="Straight Connector 7">
            <a:extLst>
              <a:ext uri="{FF2B5EF4-FFF2-40B4-BE49-F238E27FC236}">
                <a16:creationId xmlns:a16="http://schemas.microsoft.com/office/drawing/2014/main" id="{23677A2B-E8FA-4BCA-8F0F-87A5732DFD69}"/>
              </a:ext>
            </a:extLst>
          </p:cNvPr>
          <p:cNvCxnSpPr>
            <a:cxnSpLocks/>
          </p:cNvCxnSpPr>
          <p:nvPr userDrawn="1"/>
        </p:nvCxnSpPr>
        <p:spPr>
          <a:xfrm>
            <a:off x="456000" y="6146710"/>
            <a:ext cx="112788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4137481"/>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a16="http://schemas.microsoft.com/office/drawing/2014/main" xmlns="">
      <p:transition spd="med">
        <p:fade/>
      </p:transition>
    </mc:Fallback>
  </mc:AlternateContent>
  <p:txStyles>
    <p:titleStyle>
      <a:lvl1pPr algn="l" defTabSz="914400" rtl="0" eaLnBrk="1" latinLnBrk="0" hangingPunct="1">
        <a:lnSpc>
          <a:spcPct val="90000"/>
        </a:lnSpc>
        <a:spcBef>
          <a:spcPct val="0"/>
        </a:spcBef>
        <a:buNone/>
        <a:defRPr sz="1400" b="0" kern="1200" cap="none" spc="0" baseline="0">
          <a:solidFill>
            <a:schemeClr val="tx2"/>
          </a:solidFill>
          <a:latin typeface="+mj-lt"/>
          <a:ea typeface="+mj-ea"/>
          <a:cs typeface="+mj-cs"/>
        </a:defRPr>
      </a:lvl1pPr>
    </p:titleStyle>
    <p:bodyStyle>
      <a:lvl1pPr marL="85725" indent="-85725" algn="l" defTabSz="914400" rtl="0" eaLnBrk="1" latinLnBrk="0" hangingPunct="1">
        <a:lnSpc>
          <a:spcPct val="90000"/>
        </a:lnSpc>
        <a:spcBef>
          <a:spcPts val="1000"/>
        </a:spcBef>
        <a:buFont typeface="Arial" panose="020B0604020202020204" pitchFamily="34" charset="0"/>
        <a:buChar char="•"/>
        <a:defRPr sz="1400" kern="1200">
          <a:solidFill>
            <a:schemeClr val="tx2"/>
          </a:solidFill>
          <a:latin typeface="+mn-lt"/>
          <a:ea typeface="+mn-ea"/>
          <a:cs typeface="+mn-cs"/>
        </a:defRPr>
      </a:lvl1pPr>
      <a:lvl2pPr marL="449263" indent="-106363"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2pPr>
      <a:lvl3pPr marL="685800" indent="0" algn="l" defTabSz="914400" rtl="0" eaLnBrk="1" latinLnBrk="0" hangingPunct="1">
        <a:lnSpc>
          <a:spcPct val="90000"/>
        </a:lnSpc>
        <a:spcBef>
          <a:spcPts val="500"/>
        </a:spcBef>
        <a:buFont typeface="Tahoma" panose="020B0604030504040204" pitchFamily="34" charset="0"/>
        <a:buChar char="​"/>
        <a:defRPr sz="1200" kern="1200">
          <a:solidFill>
            <a:schemeClr val="tx2"/>
          </a:solidFill>
          <a:latin typeface="+mn-lt"/>
          <a:ea typeface="+mn-ea"/>
          <a:cs typeface="+mn-cs"/>
        </a:defRPr>
      </a:lvl3pPr>
      <a:lvl4pPr marL="914400" indent="0" algn="l" defTabSz="914400" rtl="0" eaLnBrk="1" latinLnBrk="0" hangingPunct="1">
        <a:lnSpc>
          <a:spcPct val="90000"/>
        </a:lnSpc>
        <a:spcBef>
          <a:spcPts val="500"/>
        </a:spcBef>
        <a:buFont typeface="Tahoma" panose="020B0604030504040204" pitchFamily="34" charset="0"/>
        <a:buChar char="​"/>
        <a:defRPr sz="1200" kern="1200">
          <a:solidFill>
            <a:schemeClr val="tx2"/>
          </a:solidFill>
          <a:latin typeface="+mn-lt"/>
          <a:ea typeface="+mn-ea"/>
          <a:cs typeface="+mn-cs"/>
        </a:defRPr>
      </a:lvl4pPr>
      <a:lvl5pPr marL="1143000" indent="0" algn="l" defTabSz="914400" rtl="0" eaLnBrk="1" latinLnBrk="0" hangingPunct="1">
        <a:lnSpc>
          <a:spcPct val="90000"/>
        </a:lnSpc>
        <a:spcBef>
          <a:spcPts val="500"/>
        </a:spcBef>
        <a:buFont typeface="Tahoma" panose="020B0604030504040204" pitchFamily="34" charset="0"/>
        <a:buChar char="​"/>
        <a:defRPr sz="1200" kern="1200">
          <a:solidFill>
            <a:schemeClr val="tx2"/>
          </a:solidFill>
          <a:latin typeface="+mn-lt"/>
          <a:ea typeface="+mn-ea"/>
          <a:cs typeface="+mn-cs"/>
        </a:defRPr>
      </a:lvl5pPr>
      <a:lvl6pPr marL="1371600" indent="0" algn="l" defTabSz="914400" rtl="0" eaLnBrk="1" latinLnBrk="0" hangingPunct="1">
        <a:lnSpc>
          <a:spcPct val="90000"/>
        </a:lnSpc>
        <a:spcBef>
          <a:spcPts val="500"/>
        </a:spcBef>
        <a:buFont typeface="Tahoma" panose="020B0604030504040204" pitchFamily="34" charset="0"/>
        <a:buChar char="​"/>
        <a:defRPr sz="1200" kern="1200">
          <a:solidFill>
            <a:schemeClr val="tx2"/>
          </a:solidFill>
          <a:latin typeface="+mn-lt"/>
          <a:ea typeface="+mn-ea"/>
          <a:cs typeface="+mn-cs"/>
        </a:defRPr>
      </a:lvl6pPr>
      <a:lvl7pPr marL="1600200" indent="0" algn="l" defTabSz="914400" rtl="0" eaLnBrk="1" latinLnBrk="0" hangingPunct="1">
        <a:lnSpc>
          <a:spcPct val="90000"/>
        </a:lnSpc>
        <a:spcBef>
          <a:spcPts val="500"/>
        </a:spcBef>
        <a:buFont typeface="Tahoma" panose="020B0604030504040204" pitchFamily="34" charset="0"/>
        <a:buChar char="​"/>
        <a:defRPr sz="1200" kern="1200">
          <a:solidFill>
            <a:schemeClr val="tx2"/>
          </a:solidFill>
          <a:latin typeface="+mn-lt"/>
          <a:ea typeface="+mn-ea"/>
          <a:cs typeface="+mn-cs"/>
        </a:defRPr>
      </a:lvl7pPr>
      <a:lvl8pPr marL="1828800" indent="0" algn="l" defTabSz="914400" rtl="0" eaLnBrk="1" latinLnBrk="0" hangingPunct="1">
        <a:lnSpc>
          <a:spcPct val="90000"/>
        </a:lnSpc>
        <a:spcBef>
          <a:spcPts val="500"/>
        </a:spcBef>
        <a:buFont typeface="Tahoma" panose="020B0604030504040204" pitchFamily="34" charset="0"/>
        <a:buChar char="​"/>
        <a:defRPr sz="1200" kern="1200">
          <a:solidFill>
            <a:schemeClr val="tx2"/>
          </a:solidFill>
          <a:latin typeface="+mn-lt"/>
          <a:ea typeface="+mn-ea"/>
          <a:cs typeface="+mn-cs"/>
        </a:defRPr>
      </a:lvl8pPr>
      <a:lvl9pPr marL="2057400" indent="0" algn="l" defTabSz="914400" rtl="0" eaLnBrk="1" latinLnBrk="0" hangingPunct="1">
        <a:lnSpc>
          <a:spcPct val="90000"/>
        </a:lnSpc>
        <a:spcBef>
          <a:spcPts val="500"/>
        </a:spcBef>
        <a:buFont typeface="Tahoma" panose="020B0604030504040204" pitchFamily="34" charset="0"/>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288">
          <p15:clr>
            <a:srgbClr val="F26B43"/>
          </p15:clr>
        </p15:guide>
        <p15:guide id="4" pos="814">
          <p15:clr>
            <a:srgbClr val="F26B43"/>
          </p15:clr>
        </p15:guide>
        <p15:guide id="5" pos="886">
          <p15:clr>
            <a:srgbClr val="F26B43"/>
          </p15:clr>
        </p15:guide>
        <p15:guide id="6" pos="1412">
          <p15:clr>
            <a:srgbClr val="F26B43"/>
          </p15:clr>
        </p15:guide>
        <p15:guide id="7" pos="1484">
          <p15:clr>
            <a:srgbClr val="F26B43"/>
          </p15:clr>
        </p15:guide>
        <p15:guide id="8" pos="2010">
          <p15:clr>
            <a:srgbClr val="F26B43"/>
          </p15:clr>
        </p15:guide>
        <p15:guide id="9" pos="2082">
          <p15:clr>
            <a:srgbClr val="F26B43"/>
          </p15:clr>
        </p15:guide>
        <p15:guide id="10" pos="2608">
          <p15:clr>
            <a:srgbClr val="F26B43"/>
          </p15:clr>
        </p15:guide>
        <p15:guide id="11" pos="2680">
          <p15:clr>
            <a:srgbClr val="F26B43"/>
          </p15:clr>
        </p15:guide>
        <p15:guide id="12" pos="3206">
          <p15:clr>
            <a:srgbClr val="F26B43"/>
          </p15:clr>
        </p15:guide>
        <p15:guide id="13" pos="3278">
          <p15:clr>
            <a:srgbClr val="F26B43"/>
          </p15:clr>
        </p15:guide>
        <p15:guide id="14" pos="3804">
          <p15:clr>
            <a:srgbClr val="F26B43"/>
          </p15:clr>
        </p15:guide>
        <p15:guide id="15" pos="3876">
          <p15:clr>
            <a:srgbClr val="F26B43"/>
          </p15:clr>
        </p15:guide>
        <p15:guide id="16" pos="4402">
          <p15:clr>
            <a:srgbClr val="F26B43"/>
          </p15:clr>
        </p15:guide>
        <p15:guide id="17" pos="4474">
          <p15:clr>
            <a:srgbClr val="F26B43"/>
          </p15:clr>
        </p15:guide>
        <p15:guide id="18" pos="5000">
          <p15:clr>
            <a:srgbClr val="F26B43"/>
          </p15:clr>
        </p15:guide>
        <p15:guide id="19" pos="5072">
          <p15:clr>
            <a:srgbClr val="F26B43"/>
          </p15:clr>
        </p15:guide>
        <p15:guide id="20" pos="5598">
          <p15:clr>
            <a:srgbClr val="F26B43"/>
          </p15:clr>
        </p15:guide>
        <p15:guide id="21" pos="5670">
          <p15:clr>
            <a:srgbClr val="F26B43"/>
          </p15:clr>
        </p15:guide>
        <p15:guide id="22" pos="6196">
          <p15:clr>
            <a:srgbClr val="F26B43"/>
          </p15:clr>
        </p15:guide>
        <p15:guide id="23" pos="6268">
          <p15:clr>
            <a:srgbClr val="F26B43"/>
          </p15:clr>
        </p15:guide>
        <p15:guide id="24" pos="6794">
          <p15:clr>
            <a:srgbClr val="F26B43"/>
          </p15:clr>
        </p15:guide>
        <p15:guide id="25" pos="6866">
          <p15:clr>
            <a:srgbClr val="F26B43"/>
          </p15:clr>
        </p15:guide>
        <p15:guide id="26" pos="7392">
          <p15:clr>
            <a:srgbClr val="F26B43"/>
          </p15:clr>
        </p15:guide>
        <p15:guide id="27" orient="horz">
          <p15:clr>
            <a:srgbClr val="F26B43"/>
          </p15:clr>
        </p15:guide>
        <p15:guide id="28" orient="horz" pos="4320">
          <p15:clr>
            <a:srgbClr val="F26B43"/>
          </p15:clr>
        </p15:guide>
        <p15:guide id="29" orient="horz" pos="144">
          <p15:clr>
            <a:srgbClr val="F26B43"/>
          </p15:clr>
        </p15:guide>
        <p15:guide id="30" orient="horz" pos="414">
          <p15:clr>
            <a:srgbClr val="F26B43"/>
          </p15:clr>
        </p15:guide>
        <p15:guide id="31" orient="horz" pos="486">
          <p15:clr>
            <a:srgbClr val="F26B43"/>
          </p15:clr>
        </p15:guide>
        <p15:guide id="32" orient="horz" pos="756">
          <p15:clr>
            <a:srgbClr val="F26B43"/>
          </p15:clr>
        </p15:guide>
        <p15:guide id="33" orient="horz" pos="828">
          <p15:clr>
            <a:srgbClr val="F26B43"/>
          </p15:clr>
        </p15:guide>
        <p15:guide id="34" orient="horz" pos="1098">
          <p15:clr>
            <a:srgbClr val="F26B43"/>
          </p15:clr>
        </p15:guide>
        <p15:guide id="35" orient="horz" pos="1170">
          <p15:clr>
            <a:srgbClr val="F26B43"/>
          </p15:clr>
        </p15:guide>
        <p15:guide id="36" orient="horz" pos="1440">
          <p15:clr>
            <a:srgbClr val="F26B43"/>
          </p15:clr>
        </p15:guide>
        <p15:guide id="37" orient="horz" pos="1512">
          <p15:clr>
            <a:srgbClr val="F26B43"/>
          </p15:clr>
        </p15:guide>
        <p15:guide id="38" orient="horz" pos="1782">
          <p15:clr>
            <a:srgbClr val="F26B43"/>
          </p15:clr>
        </p15:guide>
        <p15:guide id="39" orient="horz" pos="1854">
          <p15:clr>
            <a:srgbClr val="F26B43"/>
          </p15:clr>
        </p15:guide>
        <p15:guide id="40" orient="horz" pos="2124">
          <p15:clr>
            <a:srgbClr val="F26B43"/>
          </p15:clr>
        </p15:guide>
        <p15:guide id="41" orient="horz" pos="2196">
          <p15:clr>
            <a:srgbClr val="F26B43"/>
          </p15:clr>
        </p15:guide>
        <p15:guide id="42" orient="horz" pos="2466">
          <p15:clr>
            <a:srgbClr val="F26B43"/>
          </p15:clr>
        </p15:guide>
        <p15:guide id="43" orient="horz" pos="2538">
          <p15:clr>
            <a:srgbClr val="F26B43"/>
          </p15:clr>
        </p15:guide>
        <p15:guide id="44" orient="horz" pos="2808">
          <p15:clr>
            <a:srgbClr val="F26B43"/>
          </p15:clr>
        </p15:guide>
        <p15:guide id="45" orient="horz" pos="2880">
          <p15:clr>
            <a:srgbClr val="F26B43"/>
          </p15:clr>
        </p15:guide>
        <p15:guide id="46" orient="horz" pos="3150">
          <p15:clr>
            <a:srgbClr val="F26B43"/>
          </p15:clr>
        </p15:guide>
        <p15:guide id="47" orient="horz" pos="3222">
          <p15:clr>
            <a:srgbClr val="F26B43"/>
          </p15:clr>
        </p15:guide>
        <p15:guide id="48" orient="horz" pos="3492">
          <p15:clr>
            <a:srgbClr val="F26B43"/>
          </p15:clr>
        </p15:guide>
        <p15:guide id="49" orient="horz" pos="3564">
          <p15:clr>
            <a:srgbClr val="F26B43"/>
          </p15:clr>
        </p15:guide>
        <p15:guide id="50" orient="horz" pos="3834">
          <p15:clr>
            <a:srgbClr val="F26B43"/>
          </p15:clr>
        </p15:guide>
        <p15:guide id="51" orient="horz" pos="3906">
          <p15:clr>
            <a:srgbClr val="F26B43"/>
          </p15:clr>
        </p15:guide>
        <p15:guide id="52"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1" anchor="ctr">
            <a:normAutofit/>
          </a:bodyPr>
          <a:lstStyle/>
          <a:p>
            <a:r>
              <a:rPr lang="en-US" dirty="0"/>
              <a:t>Click to edit Master title style</a:t>
            </a:r>
            <a:endParaRPr lang="ar-SA" dirty="0"/>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1">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ar-SA" dirty="0"/>
          </a:p>
        </p:txBody>
      </p:sp>
      <p:sp>
        <p:nvSpPr>
          <p:cNvPr id="4" name="Date Placeholder 3"/>
          <p:cNvSpPr>
            <a:spLocks noGrp="1"/>
          </p:cNvSpPr>
          <p:nvPr>
            <p:ph type="dt" sz="half" idx="2"/>
          </p:nvPr>
        </p:nvSpPr>
        <p:spPr>
          <a:xfrm>
            <a:off x="8737600" y="6356352"/>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5BD5BBE-CAEE-4723-8438-2485C468ACC9}" type="datetimeFigureOut">
              <a:rPr lang="ar-SA" smtClean="0"/>
              <a:t>09/04/1447</a:t>
            </a:fld>
            <a:endParaRPr lang="ar-SA"/>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609600" y="6356352"/>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FDB499F-DC86-4996-A3C7-FCE8E06389C2}" type="slidenum">
              <a:rPr lang="ar-SA" smtClean="0"/>
              <a:t>‹#›</a:t>
            </a:fld>
            <a:endParaRPr lang="ar-SA"/>
          </a:p>
        </p:txBody>
      </p:sp>
    </p:spTree>
    <p:extLst>
      <p:ext uri="{BB962C8B-B14F-4D97-AF65-F5344CB8AC3E}">
        <p14:creationId xmlns:p14="http://schemas.microsoft.com/office/powerpoint/2010/main" val="2869025477"/>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4" r:id="rId8"/>
    <p:sldLayoutId id="2147483875" r:id="rId9"/>
    <p:sldLayoutId id="2147483876" r:id="rId10"/>
    <p:sldLayoutId id="2147483877" r:id="rId11"/>
    <p:sldLayoutId id="2147483878" r:id="rId12"/>
  </p:sldLayoutIdLst>
  <p:txStyles>
    <p:titleStyle>
      <a:lvl1pPr algn="l" defTabSz="914400" rtl="1"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1"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1"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1"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1"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1"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216">
          <p15:clr>
            <a:srgbClr val="F26B43"/>
          </p15:clr>
        </p15:guide>
        <p15:guide id="4" pos="688">
          <p15:clr>
            <a:srgbClr val="F26B43"/>
          </p15:clr>
        </p15:guide>
        <p15:guide id="5" pos="832">
          <p15:clr>
            <a:srgbClr val="F26B43"/>
          </p15:clr>
        </p15:guide>
        <p15:guide id="6" pos="1304">
          <p15:clr>
            <a:srgbClr val="F26B43"/>
          </p15:clr>
        </p15:guide>
        <p15:guide id="7" pos="1448">
          <p15:clr>
            <a:srgbClr val="F26B43"/>
          </p15:clr>
        </p15:guide>
        <p15:guide id="8" pos="1920">
          <p15:clr>
            <a:srgbClr val="F26B43"/>
          </p15:clr>
        </p15:guide>
        <p15:guide id="9" pos="2064">
          <p15:clr>
            <a:srgbClr val="F26B43"/>
          </p15:clr>
        </p15:guide>
        <p15:guide id="10" pos="2536">
          <p15:clr>
            <a:srgbClr val="F26B43"/>
          </p15:clr>
        </p15:guide>
        <p15:guide id="11" pos="2680">
          <p15:clr>
            <a:srgbClr val="F26B43"/>
          </p15:clr>
        </p15:guide>
        <p15:guide id="12" pos="3152">
          <p15:clr>
            <a:srgbClr val="F26B43"/>
          </p15:clr>
        </p15:guide>
        <p15:guide id="13" pos="3296">
          <p15:clr>
            <a:srgbClr val="F26B43"/>
          </p15:clr>
        </p15:guide>
        <p15:guide id="14" pos="3768">
          <p15:clr>
            <a:srgbClr val="F26B43"/>
          </p15:clr>
        </p15:guide>
        <p15:guide id="15" pos="3912">
          <p15:clr>
            <a:srgbClr val="F26B43"/>
          </p15:clr>
        </p15:guide>
        <p15:guide id="16" pos="4384">
          <p15:clr>
            <a:srgbClr val="F26B43"/>
          </p15:clr>
        </p15:guide>
        <p15:guide id="17" pos="4528">
          <p15:clr>
            <a:srgbClr val="F26B43"/>
          </p15:clr>
        </p15:guide>
        <p15:guide id="18" pos="5000">
          <p15:clr>
            <a:srgbClr val="F26B43"/>
          </p15:clr>
        </p15:guide>
        <p15:guide id="19" pos="5144">
          <p15:clr>
            <a:srgbClr val="F26B43"/>
          </p15:clr>
        </p15:guide>
        <p15:guide id="20" pos="5616">
          <p15:clr>
            <a:srgbClr val="F26B43"/>
          </p15:clr>
        </p15:guide>
        <p15:guide id="21" pos="5760">
          <p15:clr>
            <a:srgbClr val="F26B43"/>
          </p15:clr>
        </p15:guide>
        <p15:guide id="22" pos="6232">
          <p15:clr>
            <a:srgbClr val="F26B43"/>
          </p15:clr>
        </p15:guide>
        <p15:guide id="23" pos="6376">
          <p15:clr>
            <a:srgbClr val="F26B43"/>
          </p15:clr>
        </p15:guide>
        <p15:guide id="24" pos="6848">
          <p15:clr>
            <a:srgbClr val="F26B43"/>
          </p15:clr>
        </p15:guide>
        <p15:guide id="25" pos="6992">
          <p15:clr>
            <a:srgbClr val="F26B43"/>
          </p15:clr>
        </p15:guide>
        <p15:guide id="26" pos="7464">
          <p15:clr>
            <a:srgbClr val="F26B43"/>
          </p15:clr>
        </p15:guide>
        <p15:guide id="27" orient="horz">
          <p15:clr>
            <a:srgbClr val="F26B43"/>
          </p15:clr>
        </p15:guide>
        <p15:guide id="28" orient="horz" pos="4320">
          <p15:clr>
            <a:srgbClr val="F26B43"/>
          </p15:clr>
        </p15:guide>
        <p15:guide id="29" orient="horz" pos="576">
          <p15:clr>
            <a:srgbClr val="F26B43"/>
          </p15:clr>
        </p15:guide>
        <p15:guide id="30" orient="horz" pos="804">
          <p15:clr>
            <a:srgbClr val="F26B43"/>
          </p15:clr>
        </p15:guide>
        <p15:guide id="31" orient="horz" pos="876">
          <p15:clr>
            <a:srgbClr val="F26B43"/>
          </p15:clr>
        </p15:guide>
        <p15:guide id="32" orient="horz" pos="1104">
          <p15:clr>
            <a:srgbClr val="F26B43"/>
          </p15:clr>
        </p15:guide>
        <p15:guide id="33" orient="horz" pos="1176">
          <p15:clr>
            <a:srgbClr val="F26B43"/>
          </p15:clr>
        </p15:guide>
        <p15:guide id="34" orient="horz" pos="1404">
          <p15:clr>
            <a:srgbClr val="F26B43"/>
          </p15:clr>
        </p15:guide>
        <p15:guide id="35" orient="horz" pos="1476">
          <p15:clr>
            <a:srgbClr val="F26B43"/>
          </p15:clr>
        </p15:guide>
        <p15:guide id="36" orient="horz" pos="1704">
          <p15:clr>
            <a:srgbClr val="F26B43"/>
          </p15:clr>
        </p15:guide>
        <p15:guide id="37" orient="horz" pos="1776">
          <p15:clr>
            <a:srgbClr val="F26B43"/>
          </p15:clr>
        </p15:guide>
        <p15:guide id="38" orient="horz" pos="2004">
          <p15:clr>
            <a:srgbClr val="F26B43"/>
          </p15:clr>
        </p15:guide>
        <p15:guide id="39" orient="horz" pos="2076">
          <p15:clr>
            <a:srgbClr val="F26B43"/>
          </p15:clr>
        </p15:guide>
        <p15:guide id="40" orient="horz" pos="2304">
          <p15:clr>
            <a:srgbClr val="F26B43"/>
          </p15:clr>
        </p15:guide>
        <p15:guide id="41" orient="horz" pos="2376">
          <p15:clr>
            <a:srgbClr val="F26B43"/>
          </p15:clr>
        </p15:guide>
        <p15:guide id="42" orient="horz" pos="2604">
          <p15:clr>
            <a:srgbClr val="F26B43"/>
          </p15:clr>
        </p15:guide>
        <p15:guide id="43" orient="horz" pos="2676">
          <p15:clr>
            <a:srgbClr val="F26B43"/>
          </p15:clr>
        </p15:guide>
        <p15:guide id="44" orient="horz" pos="2904">
          <p15:clr>
            <a:srgbClr val="F26B43"/>
          </p15:clr>
        </p15:guide>
        <p15:guide id="45" orient="horz" pos="2976">
          <p15:clr>
            <a:srgbClr val="F26B43"/>
          </p15:clr>
        </p15:guide>
        <p15:guide id="46" orient="horz" pos="3204">
          <p15:clr>
            <a:srgbClr val="F26B43"/>
          </p15:clr>
        </p15:guide>
        <p15:guide id="47" orient="horz" pos="3276">
          <p15:clr>
            <a:srgbClr val="F26B43"/>
          </p15:clr>
        </p15:guide>
        <p15:guide id="48" orient="horz" pos="3504">
          <p15:clr>
            <a:srgbClr val="F26B43"/>
          </p15:clr>
        </p15:guide>
        <p15:guide id="49" orient="horz" pos="3576">
          <p15:clr>
            <a:srgbClr val="F26B43"/>
          </p15:clr>
        </p15:guide>
        <p15:guide id="50" orient="horz" pos="3804">
          <p15:clr>
            <a:srgbClr val="F26B43"/>
          </p15:clr>
        </p15:guide>
        <p15:guide id="51" orient="horz" pos="3876">
          <p15:clr>
            <a:srgbClr val="F26B43"/>
          </p15:clr>
        </p15:guide>
        <p15:guide id="52" orient="horz" pos="410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2.xml"/><Relationship Id="rId1" Type="http://schemas.openxmlformats.org/officeDocument/2006/relationships/tags" Target="../tags/tag3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52.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6.xml"/><Relationship Id="rId1" Type="http://schemas.openxmlformats.org/officeDocument/2006/relationships/tags" Target="../tags/tag37.xml"/><Relationship Id="rId5" Type="http://schemas.openxmlformats.org/officeDocument/2006/relationships/chart" Target="../charts/chart1.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7.xml"/><Relationship Id="rId1" Type="http://schemas.openxmlformats.org/officeDocument/2006/relationships/tags" Target="../tags/tag38.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5.xml"/><Relationship Id="rId1" Type="http://schemas.openxmlformats.org/officeDocument/2006/relationships/tags" Target="../tags/tag3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7.xml"/><Relationship Id="rId1" Type="http://schemas.openxmlformats.org/officeDocument/2006/relationships/tags" Target="../tags/tag40.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9.xml"/><Relationship Id="rId1" Type="http://schemas.openxmlformats.org/officeDocument/2006/relationships/tags" Target="../tags/tag41.xml"/><Relationship Id="rId5" Type="http://schemas.openxmlformats.org/officeDocument/2006/relationships/image" Target="../media/image20.sv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4B96-8BC5-CF27-E8C7-7221B1053576}"/>
              </a:ext>
            </a:extLst>
          </p:cNvPr>
          <p:cNvSpPr>
            <a:spLocks noGrp="1"/>
          </p:cNvSpPr>
          <p:nvPr>
            <p:ph type="ctrTitle"/>
          </p:nvPr>
        </p:nvSpPr>
        <p:spPr/>
        <p:txBody>
          <a:bodyPr/>
          <a:lstStyle/>
          <a:p>
            <a:r>
              <a:rPr lang="en-US" b="1" dirty="0"/>
              <a:t>Communicate effectively with dynamic visual PowerPoint</a:t>
            </a:r>
            <a:endParaRPr lang="en-US" dirty="0"/>
          </a:p>
        </p:txBody>
      </p:sp>
      <p:sp>
        <p:nvSpPr>
          <p:cNvPr id="4" name="Subtitle 3">
            <a:extLst>
              <a:ext uri="{FF2B5EF4-FFF2-40B4-BE49-F238E27FC236}">
                <a16:creationId xmlns:a16="http://schemas.microsoft.com/office/drawing/2014/main" id="{2DACD456-F694-1523-3D12-AFEC7317AE0A}"/>
              </a:ext>
            </a:extLst>
          </p:cNvPr>
          <p:cNvSpPr>
            <a:spLocks noGrp="1"/>
          </p:cNvSpPr>
          <p:nvPr>
            <p:ph type="subTitle" idx="1"/>
          </p:nvPr>
        </p:nvSpPr>
        <p:spPr/>
        <p:txBody>
          <a:bodyPr/>
          <a:lstStyle/>
          <a:p>
            <a:r>
              <a:rPr lang="en-US" dirty="0"/>
              <a:t>No, really!</a:t>
            </a:r>
          </a:p>
        </p:txBody>
      </p:sp>
    </p:spTree>
    <p:extLst>
      <p:ext uri="{BB962C8B-B14F-4D97-AF65-F5344CB8AC3E}">
        <p14:creationId xmlns:p14="http://schemas.microsoft.com/office/powerpoint/2010/main" val="35670183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Layout</a:t>
            </a:r>
            <a:endParaRPr lang="en-GB" dirty="0"/>
          </a:p>
        </p:txBody>
      </p:sp>
      <p:sp>
        <p:nvSpPr>
          <p:cNvPr id="2" name="Subtitle 1">
            <a:extLst>
              <a:ext uri="{FF2B5EF4-FFF2-40B4-BE49-F238E27FC236}">
                <a16:creationId xmlns:a16="http://schemas.microsoft.com/office/drawing/2014/main" id="{0821E8AD-298B-4BDC-ABAB-2B9A5FD0DE55}"/>
              </a:ext>
            </a:extLst>
          </p:cNvPr>
          <p:cNvSpPr>
            <a:spLocks noGrp="1"/>
          </p:cNvSpPr>
          <p:nvPr>
            <p:ph type="subTitle" idx="1"/>
          </p:nvPr>
        </p:nvSpPr>
        <p:spPr/>
        <p:txBody>
          <a:bodyPr/>
          <a:lstStyle/>
          <a:p>
            <a:r>
              <a:rPr lang="en-US" dirty="0"/>
              <a:t>Advanced PowerPoint training</a:t>
            </a:r>
          </a:p>
        </p:txBody>
      </p:sp>
    </p:spTree>
    <p:custDataLst>
      <p:tags r:id="rId1"/>
    </p:custDataLst>
    <p:extLst>
      <p:ext uri="{BB962C8B-B14F-4D97-AF65-F5344CB8AC3E}">
        <p14:creationId xmlns:p14="http://schemas.microsoft.com/office/powerpoint/2010/main" val="1122990512"/>
      </p:ext>
    </p:extLst>
  </p:cSld>
  <p:clrMapOvr>
    <a:masterClrMapping/>
  </p:clrMapOvr>
  <mc:AlternateContent xmlns:mc="http://schemas.openxmlformats.org/markup-compatibility/2006" xmlns:p14="http://schemas.microsoft.com/office/powerpoint/2010/main">
    <mc:Choice Requires="p14">
      <p:transition p14:dur="10"/>
    </mc:Choice>
    <mc:Fallback xmlns:a16="http://schemas.microsoft.com/office/drawing/2014/main" xmlns:a14="http://schemas.microsoft.com/office/drawing/2010/main"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D65543-294E-5D0B-5E8E-9292894BC26D}"/>
              </a:ext>
            </a:extLst>
          </p:cNvPr>
          <p:cNvSpPr>
            <a:spLocks noGrp="1"/>
          </p:cNvSpPr>
          <p:nvPr>
            <p:ph type="title"/>
          </p:nvPr>
        </p:nvSpPr>
        <p:spPr/>
        <p:txBody>
          <a:bodyPr>
            <a:normAutofit/>
          </a:bodyPr>
          <a:lstStyle/>
          <a:p>
            <a:r>
              <a:rPr lang="en-US" dirty="0"/>
              <a:t>Compelling Presentation Layouts</a:t>
            </a:r>
            <a:endParaRPr lang="en-GB" dirty="0"/>
          </a:p>
        </p:txBody>
      </p:sp>
      <p:sp>
        <p:nvSpPr>
          <p:cNvPr id="6" name="Content Placeholder 5">
            <a:extLst>
              <a:ext uri="{FF2B5EF4-FFF2-40B4-BE49-F238E27FC236}">
                <a16:creationId xmlns:a16="http://schemas.microsoft.com/office/drawing/2014/main" id="{33124001-A9D1-B356-6E08-2A4A700A8AA0}"/>
              </a:ext>
            </a:extLst>
          </p:cNvPr>
          <p:cNvSpPr>
            <a:spLocks noGrp="1"/>
          </p:cNvSpPr>
          <p:nvPr>
            <p:ph idx="1"/>
          </p:nvPr>
        </p:nvSpPr>
        <p:spPr/>
        <p:txBody>
          <a:bodyPr/>
          <a:lstStyle/>
          <a:p>
            <a:r>
              <a:rPr lang="en-US" dirty="0"/>
              <a:t>Clear Structure</a:t>
            </a:r>
          </a:p>
          <a:p>
            <a:pPr lvl="1"/>
            <a:r>
              <a:rPr lang="en-US" dirty="0"/>
              <a:t>A strong beginning / middle / end guide the audience through your message logically and smoothly.</a:t>
            </a:r>
          </a:p>
          <a:p>
            <a:r>
              <a:rPr lang="en-US" dirty="0"/>
              <a:t>Visual Impact</a:t>
            </a:r>
          </a:p>
          <a:p>
            <a:pPr lvl="1"/>
            <a:r>
              <a:rPr lang="en-US" dirty="0"/>
              <a:t>Clean engaging visuals support key points without overwhelming or distracting from the message.</a:t>
            </a:r>
          </a:p>
          <a:p>
            <a:r>
              <a:rPr lang="en-US" dirty="0"/>
              <a:t>Audience Connection</a:t>
            </a:r>
          </a:p>
          <a:p>
            <a:pPr lvl="1"/>
            <a:r>
              <a:rPr lang="en-US" dirty="0"/>
              <a:t>Tailor content to this audience’s specific relevant interests using relatable examples or storytelling.</a:t>
            </a:r>
          </a:p>
          <a:p>
            <a:r>
              <a:rPr lang="en-US" dirty="0"/>
              <a:t>Confident Delivery</a:t>
            </a:r>
          </a:p>
          <a:p>
            <a:pPr lvl="1"/>
            <a:r>
              <a:rPr lang="en-US" dirty="0"/>
              <a:t>Speak clearly, maintain good pacing, use body language voice tone, interact with slides to keep attention.</a:t>
            </a:r>
          </a:p>
          <a:p>
            <a:endParaRPr lang="en-US" dirty="0"/>
          </a:p>
        </p:txBody>
      </p:sp>
    </p:spTree>
    <p:extLst>
      <p:ext uri="{BB962C8B-B14F-4D97-AF65-F5344CB8AC3E}">
        <p14:creationId xmlns:p14="http://schemas.microsoft.com/office/powerpoint/2010/main" val="3520120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B4EBA-9D71-64F0-55BD-5FD43BB5961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5700A4-C4A8-37DD-70AA-4BFD8659B0A4}"/>
              </a:ext>
            </a:extLst>
          </p:cNvPr>
          <p:cNvSpPr>
            <a:spLocks noGrp="1"/>
          </p:cNvSpPr>
          <p:nvPr>
            <p:ph type="title"/>
          </p:nvPr>
        </p:nvSpPr>
        <p:spPr/>
        <p:txBody>
          <a:bodyPr>
            <a:normAutofit/>
          </a:bodyPr>
          <a:lstStyle/>
          <a:p>
            <a:r>
              <a:rPr lang="en-US" dirty="0"/>
              <a:t>Compelling Presentation Layouts</a:t>
            </a:r>
            <a:endParaRPr lang="en-GB" dirty="0"/>
          </a:p>
        </p:txBody>
      </p:sp>
      <p:sp>
        <p:nvSpPr>
          <p:cNvPr id="5" name="Rectangle: Top Corners Rounded 4">
            <a:extLst>
              <a:ext uri="{FF2B5EF4-FFF2-40B4-BE49-F238E27FC236}">
                <a16:creationId xmlns:a16="http://schemas.microsoft.com/office/drawing/2014/main" id="{86D08A4E-9FF4-5DFC-D9ED-71B03DFCA050}"/>
              </a:ext>
            </a:extLst>
          </p:cNvPr>
          <p:cNvSpPr/>
          <p:nvPr/>
        </p:nvSpPr>
        <p:spPr>
          <a:xfrm>
            <a:off x="347226" y="1600201"/>
            <a:ext cx="2601255" cy="2105216"/>
          </a:xfrm>
          <a:prstGeom prst="round2SameRect">
            <a:avLst>
              <a:gd name="adj1" fmla="val 10634"/>
              <a:gd name="adj2" fmla="val 0"/>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182880" rIns="0" bIns="182880" numCol="1" spcCol="1270" anchor="b"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dirty="0">
                <a:ln>
                  <a:noFill/>
                </a:ln>
                <a:solidFill>
                  <a:srgbClr val="FFFFFF"/>
                </a:solidFill>
                <a:effectLst/>
                <a:uLnTx/>
                <a:uFillTx/>
                <a:latin typeface="Segoe UI Semibold"/>
                <a:ea typeface="+mn-ea"/>
                <a:cs typeface="+mn-cs"/>
              </a:rPr>
              <a:t>Clear Structure</a:t>
            </a:r>
          </a:p>
        </p:txBody>
      </p:sp>
      <p:sp>
        <p:nvSpPr>
          <p:cNvPr id="7" name="Freeform: Shape 6">
            <a:extLst>
              <a:ext uri="{FF2B5EF4-FFF2-40B4-BE49-F238E27FC236}">
                <a16:creationId xmlns:a16="http://schemas.microsoft.com/office/drawing/2014/main" id="{9FB591D1-FCA5-E10C-9D26-1E2E5D3FF813}"/>
              </a:ext>
            </a:extLst>
          </p:cNvPr>
          <p:cNvSpPr/>
          <p:nvPr/>
        </p:nvSpPr>
        <p:spPr>
          <a:xfrm>
            <a:off x="347226" y="3711357"/>
            <a:ext cx="2601255" cy="2105216"/>
          </a:xfrm>
          <a:custGeom>
            <a:avLst/>
            <a:gdLst>
              <a:gd name="connsiteX0" fmla="*/ 0 w 2601255"/>
              <a:gd name="connsiteY0" fmla="*/ 0 h 3181454"/>
              <a:gd name="connsiteX1" fmla="*/ 2601255 w 2601255"/>
              <a:gd name="connsiteY1" fmla="*/ 0 h 3181454"/>
              <a:gd name="connsiteX2" fmla="*/ 2601255 w 2601255"/>
              <a:gd name="connsiteY2" fmla="*/ 3181454 h 3181454"/>
              <a:gd name="connsiteX3" fmla="*/ 0 w 2601255"/>
              <a:gd name="connsiteY3" fmla="*/ 3181454 h 3181454"/>
              <a:gd name="connsiteX4" fmla="*/ 0 w 2601255"/>
              <a:gd name="connsiteY4" fmla="*/ 0 h 3181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1255" h="3181454">
                <a:moveTo>
                  <a:pt x="0" y="0"/>
                </a:moveTo>
                <a:lnTo>
                  <a:pt x="2601255" y="0"/>
                </a:lnTo>
                <a:lnTo>
                  <a:pt x="2601255" y="3181454"/>
                </a:lnTo>
                <a:lnTo>
                  <a:pt x="0" y="3181454"/>
                </a:lnTo>
                <a:lnTo>
                  <a:pt x="0" y="0"/>
                </a:lnTo>
                <a:close/>
              </a:path>
            </a:pathLst>
          </a:custGeom>
          <a:solidFill>
            <a:schemeClr val="bg1">
              <a:lumMod val="9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182880" bIns="182880" numCol="1" spcCol="1270" anchor="t" anchorCtr="0">
            <a:noAutofit/>
          </a:bodyPr>
          <a:lstStyle/>
          <a:p>
            <a:pPr marL="0" marR="0" lvl="1" indent="0" algn="l" defTabSz="844550" rtl="0" eaLnBrk="1" fontAlgn="auto" latinLnBrk="0" hangingPunct="1">
              <a:lnSpc>
                <a:spcPct val="90000"/>
              </a:lnSpc>
              <a:spcBef>
                <a:spcPct val="0"/>
              </a:spcBef>
              <a:spcAft>
                <a:spcPct val="150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Segoe UI Light"/>
                <a:ea typeface="+mn-ea"/>
                <a:cs typeface="+mn-cs"/>
              </a:rPr>
              <a:t>A strong beginning / middle / end guide the audience through your message logically and smoothly.</a:t>
            </a:r>
          </a:p>
        </p:txBody>
      </p:sp>
      <p:sp>
        <p:nvSpPr>
          <p:cNvPr id="8" name="Rectangle: Top Corners Rounded 7">
            <a:extLst>
              <a:ext uri="{FF2B5EF4-FFF2-40B4-BE49-F238E27FC236}">
                <a16:creationId xmlns:a16="http://schemas.microsoft.com/office/drawing/2014/main" id="{4793D953-ADCB-0CF3-0B99-36927AB5096B}"/>
              </a:ext>
            </a:extLst>
          </p:cNvPr>
          <p:cNvSpPr/>
          <p:nvPr/>
        </p:nvSpPr>
        <p:spPr>
          <a:xfrm>
            <a:off x="3312656" y="1600201"/>
            <a:ext cx="2601255" cy="2105216"/>
          </a:xfrm>
          <a:prstGeom prst="round2SameRect">
            <a:avLst>
              <a:gd name="adj1" fmla="val 10634"/>
              <a:gd name="adj2" fmla="val 0"/>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182880" rIns="0" bIns="182880" numCol="1" spcCol="1270" anchor="b"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dirty="0">
                <a:ln>
                  <a:noFill/>
                </a:ln>
                <a:solidFill>
                  <a:srgbClr val="FFFFFF"/>
                </a:solidFill>
                <a:effectLst/>
                <a:uLnTx/>
                <a:uFillTx/>
                <a:latin typeface="Segoe UI Semibold"/>
                <a:ea typeface="+mn-ea"/>
                <a:cs typeface="+mn-cs"/>
              </a:rPr>
              <a:t>Visual Impact</a:t>
            </a:r>
          </a:p>
        </p:txBody>
      </p:sp>
      <p:sp>
        <p:nvSpPr>
          <p:cNvPr id="9" name="Freeform: Shape 8">
            <a:extLst>
              <a:ext uri="{FF2B5EF4-FFF2-40B4-BE49-F238E27FC236}">
                <a16:creationId xmlns:a16="http://schemas.microsoft.com/office/drawing/2014/main" id="{0EE11574-19B4-4827-0298-A0CD282A56CC}"/>
              </a:ext>
            </a:extLst>
          </p:cNvPr>
          <p:cNvSpPr/>
          <p:nvPr/>
        </p:nvSpPr>
        <p:spPr>
          <a:xfrm>
            <a:off x="3312656" y="3711357"/>
            <a:ext cx="2601255" cy="2105216"/>
          </a:xfrm>
          <a:custGeom>
            <a:avLst/>
            <a:gdLst>
              <a:gd name="connsiteX0" fmla="*/ 0 w 2601255"/>
              <a:gd name="connsiteY0" fmla="*/ 0 h 3181454"/>
              <a:gd name="connsiteX1" fmla="*/ 2601255 w 2601255"/>
              <a:gd name="connsiteY1" fmla="*/ 0 h 3181454"/>
              <a:gd name="connsiteX2" fmla="*/ 2601255 w 2601255"/>
              <a:gd name="connsiteY2" fmla="*/ 3181454 h 3181454"/>
              <a:gd name="connsiteX3" fmla="*/ 0 w 2601255"/>
              <a:gd name="connsiteY3" fmla="*/ 3181454 h 3181454"/>
              <a:gd name="connsiteX4" fmla="*/ 0 w 2601255"/>
              <a:gd name="connsiteY4" fmla="*/ 0 h 3181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1255" h="3181454">
                <a:moveTo>
                  <a:pt x="0" y="0"/>
                </a:moveTo>
                <a:lnTo>
                  <a:pt x="2601255" y="0"/>
                </a:lnTo>
                <a:lnTo>
                  <a:pt x="2601255" y="3181454"/>
                </a:lnTo>
                <a:lnTo>
                  <a:pt x="0" y="3181454"/>
                </a:lnTo>
                <a:lnTo>
                  <a:pt x="0" y="0"/>
                </a:lnTo>
                <a:close/>
              </a:path>
            </a:pathLst>
          </a:custGeom>
          <a:solidFill>
            <a:schemeClr val="bg1">
              <a:lumMod val="9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182880" bIns="182880" numCol="1" spcCol="1270" anchor="t" anchorCtr="0">
            <a:noAutofit/>
          </a:bodyPr>
          <a:lstStyle/>
          <a:p>
            <a:pPr marL="0" marR="0" lvl="1" indent="0" algn="l" defTabSz="844550" rtl="0" eaLnBrk="1" fontAlgn="auto" latinLnBrk="0" hangingPunct="1">
              <a:lnSpc>
                <a:spcPct val="90000"/>
              </a:lnSpc>
              <a:spcBef>
                <a:spcPct val="0"/>
              </a:spcBef>
              <a:spcAft>
                <a:spcPct val="150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Segoe UI Light"/>
                <a:ea typeface="+mn-ea"/>
                <a:cs typeface="+mn-cs"/>
              </a:rPr>
              <a:t>Clean engaging visuals support key points without overwhelming or distracting from the message.</a:t>
            </a:r>
          </a:p>
        </p:txBody>
      </p:sp>
      <p:sp>
        <p:nvSpPr>
          <p:cNvPr id="10" name="Rectangle: Top Corners Rounded 9">
            <a:extLst>
              <a:ext uri="{FF2B5EF4-FFF2-40B4-BE49-F238E27FC236}">
                <a16:creationId xmlns:a16="http://schemas.microsoft.com/office/drawing/2014/main" id="{EDBF1B87-AA54-4F13-0AC2-5AE7D0EDF0DE}"/>
              </a:ext>
            </a:extLst>
          </p:cNvPr>
          <p:cNvSpPr/>
          <p:nvPr/>
        </p:nvSpPr>
        <p:spPr>
          <a:xfrm>
            <a:off x="6278087" y="1600201"/>
            <a:ext cx="2601255" cy="2105216"/>
          </a:xfrm>
          <a:prstGeom prst="round2SameRect">
            <a:avLst>
              <a:gd name="adj1" fmla="val 10634"/>
              <a:gd name="adj2" fmla="val 0"/>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182880" rIns="0" bIns="182880" numCol="1" spcCol="1270" anchor="b"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dirty="0">
                <a:ln>
                  <a:noFill/>
                </a:ln>
                <a:solidFill>
                  <a:srgbClr val="FFFFFF"/>
                </a:solidFill>
                <a:effectLst/>
                <a:uLnTx/>
                <a:uFillTx/>
                <a:latin typeface="Segoe UI Semibold"/>
                <a:ea typeface="+mn-ea"/>
                <a:cs typeface="+mn-cs"/>
              </a:rPr>
              <a:t>Audience Connection</a:t>
            </a:r>
          </a:p>
        </p:txBody>
      </p:sp>
      <p:sp>
        <p:nvSpPr>
          <p:cNvPr id="11" name="Freeform: Shape 10">
            <a:extLst>
              <a:ext uri="{FF2B5EF4-FFF2-40B4-BE49-F238E27FC236}">
                <a16:creationId xmlns:a16="http://schemas.microsoft.com/office/drawing/2014/main" id="{0548BB3C-4B9A-3064-DED4-256A680FC344}"/>
              </a:ext>
            </a:extLst>
          </p:cNvPr>
          <p:cNvSpPr/>
          <p:nvPr/>
        </p:nvSpPr>
        <p:spPr>
          <a:xfrm>
            <a:off x="6278087" y="3711357"/>
            <a:ext cx="2601255" cy="2105216"/>
          </a:xfrm>
          <a:custGeom>
            <a:avLst/>
            <a:gdLst>
              <a:gd name="connsiteX0" fmla="*/ 0 w 2601255"/>
              <a:gd name="connsiteY0" fmla="*/ 0 h 3181454"/>
              <a:gd name="connsiteX1" fmla="*/ 2601255 w 2601255"/>
              <a:gd name="connsiteY1" fmla="*/ 0 h 3181454"/>
              <a:gd name="connsiteX2" fmla="*/ 2601255 w 2601255"/>
              <a:gd name="connsiteY2" fmla="*/ 3181454 h 3181454"/>
              <a:gd name="connsiteX3" fmla="*/ 0 w 2601255"/>
              <a:gd name="connsiteY3" fmla="*/ 3181454 h 3181454"/>
              <a:gd name="connsiteX4" fmla="*/ 0 w 2601255"/>
              <a:gd name="connsiteY4" fmla="*/ 0 h 3181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1255" h="3181454">
                <a:moveTo>
                  <a:pt x="0" y="0"/>
                </a:moveTo>
                <a:lnTo>
                  <a:pt x="2601255" y="0"/>
                </a:lnTo>
                <a:lnTo>
                  <a:pt x="2601255" y="3181454"/>
                </a:lnTo>
                <a:lnTo>
                  <a:pt x="0" y="3181454"/>
                </a:lnTo>
                <a:lnTo>
                  <a:pt x="0" y="0"/>
                </a:lnTo>
                <a:close/>
              </a:path>
            </a:pathLst>
          </a:custGeom>
          <a:solidFill>
            <a:schemeClr val="bg1">
              <a:lumMod val="9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182880" bIns="182880" numCol="1" spcCol="1270" anchor="t" anchorCtr="0">
            <a:noAutofit/>
          </a:bodyPr>
          <a:lstStyle/>
          <a:p>
            <a:pPr marL="0" marR="0" lvl="1" indent="0" algn="l" defTabSz="844550" rtl="0" eaLnBrk="1" fontAlgn="auto" latinLnBrk="0" hangingPunct="1">
              <a:lnSpc>
                <a:spcPct val="90000"/>
              </a:lnSpc>
              <a:spcBef>
                <a:spcPct val="0"/>
              </a:spcBef>
              <a:spcAft>
                <a:spcPct val="150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Segoe UI Light"/>
                <a:ea typeface="+mn-ea"/>
                <a:cs typeface="+mn-cs"/>
              </a:rPr>
              <a:t>Tailor content to this audience’s specific relevant interests using relatable examples or storytelling.</a:t>
            </a:r>
          </a:p>
        </p:txBody>
      </p:sp>
      <p:sp>
        <p:nvSpPr>
          <p:cNvPr id="12" name="Rectangle: Top Corners Rounded 11">
            <a:extLst>
              <a:ext uri="{FF2B5EF4-FFF2-40B4-BE49-F238E27FC236}">
                <a16:creationId xmlns:a16="http://schemas.microsoft.com/office/drawing/2014/main" id="{0434D665-10FF-CE7C-85C4-307115635AEA}"/>
              </a:ext>
            </a:extLst>
          </p:cNvPr>
          <p:cNvSpPr/>
          <p:nvPr/>
        </p:nvSpPr>
        <p:spPr>
          <a:xfrm>
            <a:off x="9243518" y="1600201"/>
            <a:ext cx="2601255" cy="2105216"/>
          </a:xfrm>
          <a:prstGeom prst="round2SameRect">
            <a:avLst>
              <a:gd name="adj1" fmla="val 10634"/>
              <a:gd name="adj2" fmla="val 0"/>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182880" rIns="0" bIns="182880" numCol="1" spcCol="1270" anchor="b"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dirty="0">
                <a:ln>
                  <a:noFill/>
                </a:ln>
                <a:solidFill>
                  <a:srgbClr val="FFFFFF"/>
                </a:solidFill>
                <a:effectLst/>
                <a:uLnTx/>
                <a:uFillTx/>
                <a:latin typeface="Segoe UI Semibold"/>
                <a:ea typeface="+mn-ea"/>
                <a:cs typeface="+mn-cs"/>
              </a:rPr>
              <a:t>Confident Delivery</a:t>
            </a:r>
          </a:p>
        </p:txBody>
      </p:sp>
      <p:sp>
        <p:nvSpPr>
          <p:cNvPr id="13" name="Freeform: Shape 12">
            <a:extLst>
              <a:ext uri="{FF2B5EF4-FFF2-40B4-BE49-F238E27FC236}">
                <a16:creationId xmlns:a16="http://schemas.microsoft.com/office/drawing/2014/main" id="{5F5DC182-8AD4-96BD-3D1E-4A88EC69E4C1}"/>
              </a:ext>
            </a:extLst>
          </p:cNvPr>
          <p:cNvSpPr/>
          <p:nvPr/>
        </p:nvSpPr>
        <p:spPr>
          <a:xfrm>
            <a:off x="9243518" y="3711357"/>
            <a:ext cx="2601255" cy="2105216"/>
          </a:xfrm>
          <a:custGeom>
            <a:avLst/>
            <a:gdLst>
              <a:gd name="connsiteX0" fmla="*/ 0 w 2601255"/>
              <a:gd name="connsiteY0" fmla="*/ 0 h 3181454"/>
              <a:gd name="connsiteX1" fmla="*/ 2601255 w 2601255"/>
              <a:gd name="connsiteY1" fmla="*/ 0 h 3181454"/>
              <a:gd name="connsiteX2" fmla="*/ 2601255 w 2601255"/>
              <a:gd name="connsiteY2" fmla="*/ 3181454 h 3181454"/>
              <a:gd name="connsiteX3" fmla="*/ 0 w 2601255"/>
              <a:gd name="connsiteY3" fmla="*/ 3181454 h 3181454"/>
              <a:gd name="connsiteX4" fmla="*/ 0 w 2601255"/>
              <a:gd name="connsiteY4" fmla="*/ 0 h 3181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1255" h="3181454">
                <a:moveTo>
                  <a:pt x="0" y="0"/>
                </a:moveTo>
                <a:lnTo>
                  <a:pt x="2601255" y="0"/>
                </a:lnTo>
                <a:lnTo>
                  <a:pt x="2601255" y="3181454"/>
                </a:lnTo>
                <a:lnTo>
                  <a:pt x="0" y="3181454"/>
                </a:lnTo>
                <a:lnTo>
                  <a:pt x="0" y="0"/>
                </a:lnTo>
                <a:close/>
              </a:path>
            </a:pathLst>
          </a:custGeom>
          <a:solidFill>
            <a:schemeClr val="bg1">
              <a:lumMod val="9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182880" bIns="182880" numCol="1" spcCol="1270" anchor="t" anchorCtr="0">
            <a:noAutofit/>
          </a:bodyPr>
          <a:lstStyle/>
          <a:p>
            <a:pPr marL="0" marR="0" lvl="1" indent="0" algn="l" defTabSz="844550" rtl="0" eaLnBrk="1" fontAlgn="auto" latinLnBrk="0" hangingPunct="1">
              <a:lnSpc>
                <a:spcPct val="90000"/>
              </a:lnSpc>
              <a:spcBef>
                <a:spcPct val="0"/>
              </a:spcBef>
              <a:spcAft>
                <a:spcPct val="150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Segoe UI Light"/>
                <a:ea typeface="+mn-ea"/>
                <a:cs typeface="+mn-cs"/>
              </a:rPr>
              <a:t>Speak clearly, maintain good pacing, use body language voice tone, interact with slides to keep attention.</a:t>
            </a:r>
          </a:p>
        </p:txBody>
      </p:sp>
      <p:pic>
        <p:nvPicPr>
          <p:cNvPr id="16" name="Graphic 15" descr="Lecturer outline">
            <a:extLst>
              <a:ext uri="{FF2B5EF4-FFF2-40B4-BE49-F238E27FC236}">
                <a16:creationId xmlns:a16="http://schemas.microsoft.com/office/drawing/2014/main" id="{E3429EC5-3C44-8B98-0288-06ECFD8258E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69" r="69"/>
          <a:stretch/>
        </p:blipFill>
        <p:spPr>
          <a:xfrm>
            <a:off x="10087580" y="1867339"/>
            <a:ext cx="913130" cy="914400"/>
          </a:xfrm>
          <a:prstGeom prst="rect">
            <a:avLst/>
          </a:prstGeom>
        </p:spPr>
      </p:pic>
      <p:pic>
        <p:nvPicPr>
          <p:cNvPr id="15" name="Graphic 14" descr="Users outline">
            <a:extLst>
              <a:ext uri="{FF2B5EF4-FFF2-40B4-BE49-F238E27FC236}">
                <a16:creationId xmlns:a16="http://schemas.microsoft.com/office/drawing/2014/main" id="{DAD4253B-95B8-697E-EB52-8B9F1D0C065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1514" y="1867339"/>
            <a:ext cx="914400" cy="914400"/>
          </a:xfrm>
          <a:prstGeom prst="rect">
            <a:avLst/>
          </a:prstGeom>
        </p:spPr>
      </p:pic>
      <p:pic>
        <p:nvPicPr>
          <p:cNvPr id="19" name="Graphic 18" descr="Exponential Graph outline">
            <a:extLst>
              <a:ext uri="{FF2B5EF4-FFF2-40B4-BE49-F238E27FC236}">
                <a16:creationId xmlns:a16="http://schemas.microsoft.com/office/drawing/2014/main" id="{99EAF437-DE0A-C26C-8D74-A99FB9DFB542}"/>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l="69" r="69"/>
          <a:stretch/>
        </p:blipFill>
        <p:spPr>
          <a:xfrm>
            <a:off x="4156718" y="1867339"/>
            <a:ext cx="913130" cy="914400"/>
          </a:xfrm>
          <a:prstGeom prst="rect">
            <a:avLst/>
          </a:prstGeom>
        </p:spPr>
      </p:pic>
      <p:pic>
        <p:nvPicPr>
          <p:cNvPr id="22" name="Graphic 21" descr="Workflow outline">
            <a:extLst>
              <a:ext uri="{FF2B5EF4-FFF2-40B4-BE49-F238E27FC236}">
                <a16:creationId xmlns:a16="http://schemas.microsoft.com/office/drawing/2014/main" id="{E7970E34-6511-BE54-432B-4B5E29DA59C7}"/>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l="69" r="69"/>
          <a:stretch/>
        </p:blipFill>
        <p:spPr>
          <a:xfrm>
            <a:off x="1191288" y="1867339"/>
            <a:ext cx="913130" cy="914400"/>
          </a:xfrm>
          <a:prstGeom prst="rect">
            <a:avLst/>
          </a:prstGeom>
        </p:spPr>
      </p:pic>
    </p:spTree>
    <p:extLst>
      <p:ext uri="{BB962C8B-B14F-4D97-AF65-F5344CB8AC3E}">
        <p14:creationId xmlns:p14="http://schemas.microsoft.com/office/powerpoint/2010/main" val="41150517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Word"/>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9954C-5E7C-4FBD-88B2-FEF6754AA877}"/>
              </a:ext>
            </a:extLst>
          </p:cNvPr>
          <p:cNvSpPr>
            <a:spLocks noGrp="1"/>
          </p:cNvSpPr>
          <p:nvPr>
            <p:ph type="ctrTitle"/>
          </p:nvPr>
        </p:nvSpPr>
        <p:spPr/>
        <p:txBody>
          <a:bodyPr/>
          <a:lstStyle/>
          <a:p>
            <a:r>
              <a:rPr lang="en-US" dirty="0"/>
              <a:t>Highlighting key information</a:t>
            </a:r>
          </a:p>
        </p:txBody>
      </p:sp>
      <p:sp>
        <p:nvSpPr>
          <p:cNvPr id="3" name="Subtitle 2">
            <a:extLst>
              <a:ext uri="{FF2B5EF4-FFF2-40B4-BE49-F238E27FC236}">
                <a16:creationId xmlns:a16="http://schemas.microsoft.com/office/drawing/2014/main" id="{DCE5DE43-B76D-4B00-8FFB-965F2C4E63AD}"/>
              </a:ext>
            </a:extLst>
          </p:cNvPr>
          <p:cNvSpPr>
            <a:spLocks noGrp="1"/>
          </p:cNvSpPr>
          <p:nvPr>
            <p:ph type="subTitle" idx="1"/>
          </p:nvPr>
        </p:nvSpPr>
        <p:spPr/>
        <p:txBody>
          <a:bodyPr/>
          <a:lstStyle/>
          <a:p>
            <a:r>
              <a:rPr lang="en-US" dirty="0"/>
              <a:t>Advanced PowerPoint training</a:t>
            </a:r>
          </a:p>
        </p:txBody>
      </p:sp>
    </p:spTree>
    <p:extLst>
      <p:ext uri="{BB962C8B-B14F-4D97-AF65-F5344CB8AC3E}">
        <p14:creationId xmlns:p14="http://schemas.microsoft.com/office/powerpoint/2010/main" val="1861289319"/>
      </p:ext>
    </p:extLst>
  </p:cSld>
  <p:clrMapOvr>
    <a:masterClrMapping/>
  </p:clrMapOvr>
  <mc:AlternateContent xmlns:mc="http://schemas.openxmlformats.org/markup-compatibility/2006" xmlns:p14="http://schemas.microsoft.com/office/powerpoint/2010/main">
    <mc:Choice Requires="p14">
      <p:transition p14:dur="10"/>
    </mc:Choice>
    <mc:Fallback xmlns:a16="http://schemas.microsoft.com/office/drawing/2014/main" xmlns:a14="http://schemas.microsoft.com/office/drawing/2010/main"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31F7B6D1-5B95-43DB-8A80-F5B9E97E5AF2}"/>
              </a:ext>
            </a:extLst>
          </p:cNvPr>
          <p:cNvSpPr>
            <a:spLocks noGrp="1"/>
          </p:cNvSpPr>
          <p:nvPr>
            <p:ph type="title"/>
          </p:nvPr>
        </p:nvSpPr>
        <p:spPr>
          <a:xfrm>
            <a:off x="342900" y="342900"/>
            <a:ext cx="11506200" cy="409575"/>
          </a:xfrm>
        </p:spPr>
        <p:txBody>
          <a:bodyPr/>
          <a:lstStyle/>
          <a:p>
            <a:r>
              <a:rPr lang="en-GB" dirty="0"/>
              <a:t>Current project portfolio</a:t>
            </a:r>
          </a:p>
        </p:txBody>
      </p:sp>
      <p:graphicFrame>
        <p:nvGraphicFramePr>
          <p:cNvPr id="33" name="Table 2">
            <a:extLst>
              <a:ext uri="{FF2B5EF4-FFF2-40B4-BE49-F238E27FC236}">
                <a16:creationId xmlns:a16="http://schemas.microsoft.com/office/drawing/2014/main" id="{EC6D1A19-622B-4746-864D-2993B1CA38BD}"/>
              </a:ext>
            </a:extLst>
          </p:cNvPr>
          <p:cNvGraphicFramePr>
            <a:graphicFrameLocks noGrp="1"/>
          </p:cNvGraphicFramePr>
          <p:nvPr/>
        </p:nvGraphicFramePr>
        <p:xfrm>
          <a:off x="342900" y="914400"/>
          <a:ext cx="11506201" cy="5600693"/>
        </p:xfrm>
        <a:graphic>
          <a:graphicData uri="http://schemas.openxmlformats.org/drawingml/2006/table">
            <a:tbl>
              <a:tblPr firstRow="1" bandRow="1">
                <a:tableStyleId>{5C22544A-7EE6-4342-B048-85BDC9FD1C3A}</a:tableStyleId>
              </a:tblPr>
              <a:tblGrid>
                <a:gridCol w="1244580">
                  <a:extLst>
                    <a:ext uri="{9D8B030D-6E8A-4147-A177-3AD203B41FA5}">
                      <a16:colId xmlns:a16="http://schemas.microsoft.com/office/drawing/2014/main" val="1907383554"/>
                    </a:ext>
                  </a:extLst>
                </a:gridCol>
                <a:gridCol w="1286543">
                  <a:extLst>
                    <a:ext uri="{9D8B030D-6E8A-4147-A177-3AD203B41FA5}">
                      <a16:colId xmlns:a16="http://schemas.microsoft.com/office/drawing/2014/main" val="530746760"/>
                    </a:ext>
                  </a:extLst>
                </a:gridCol>
                <a:gridCol w="1202617">
                  <a:extLst>
                    <a:ext uri="{9D8B030D-6E8A-4147-A177-3AD203B41FA5}">
                      <a16:colId xmlns:a16="http://schemas.microsoft.com/office/drawing/2014/main" val="442801243"/>
                    </a:ext>
                  </a:extLst>
                </a:gridCol>
                <a:gridCol w="1244580">
                  <a:extLst>
                    <a:ext uri="{9D8B030D-6E8A-4147-A177-3AD203B41FA5}">
                      <a16:colId xmlns:a16="http://schemas.microsoft.com/office/drawing/2014/main" val="240740554"/>
                    </a:ext>
                  </a:extLst>
                </a:gridCol>
                <a:gridCol w="813290">
                  <a:extLst>
                    <a:ext uri="{9D8B030D-6E8A-4147-A177-3AD203B41FA5}">
                      <a16:colId xmlns:a16="http://schemas.microsoft.com/office/drawing/2014/main" val="1846431664"/>
                    </a:ext>
                  </a:extLst>
                </a:gridCol>
                <a:gridCol w="1347480">
                  <a:extLst>
                    <a:ext uri="{9D8B030D-6E8A-4147-A177-3AD203B41FA5}">
                      <a16:colId xmlns:a16="http://schemas.microsoft.com/office/drawing/2014/main" val="1954639656"/>
                    </a:ext>
                  </a:extLst>
                </a:gridCol>
                <a:gridCol w="1363484">
                  <a:extLst>
                    <a:ext uri="{9D8B030D-6E8A-4147-A177-3AD203B41FA5}">
                      <a16:colId xmlns:a16="http://schemas.microsoft.com/office/drawing/2014/main" val="1725065928"/>
                    </a:ext>
                  </a:extLst>
                </a:gridCol>
                <a:gridCol w="1598781">
                  <a:extLst>
                    <a:ext uri="{9D8B030D-6E8A-4147-A177-3AD203B41FA5}">
                      <a16:colId xmlns:a16="http://schemas.microsoft.com/office/drawing/2014/main" val="1897177672"/>
                    </a:ext>
                  </a:extLst>
                </a:gridCol>
                <a:gridCol w="1404846">
                  <a:extLst>
                    <a:ext uri="{9D8B030D-6E8A-4147-A177-3AD203B41FA5}">
                      <a16:colId xmlns:a16="http://schemas.microsoft.com/office/drawing/2014/main" val="3193202893"/>
                    </a:ext>
                  </a:extLst>
                </a:gridCol>
              </a:tblGrid>
              <a:tr h="575699">
                <a:tc>
                  <a:txBody>
                    <a:bodyPr/>
                    <a:lstStyle/>
                    <a:p>
                      <a:r>
                        <a:rPr lang="en-GB" sz="1400" dirty="0">
                          <a:solidFill>
                            <a:schemeClr val="bg1"/>
                          </a:solidFill>
                        </a:rPr>
                        <a:t>Project</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Start</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End</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Location</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State</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Region</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Value ($)</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Construction</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err="1">
                          <a:solidFill>
                            <a:schemeClr val="bg1"/>
                          </a:solidFill>
                        </a:rPr>
                        <a:t>BusType</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31775356"/>
                  </a:ext>
                </a:extLst>
              </a:tr>
              <a:tr h="386538">
                <a:tc>
                  <a:txBody>
                    <a:bodyPr/>
                    <a:lstStyle/>
                    <a:p>
                      <a:r>
                        <a:rPr lang="en-GB" sz="1400" dirty="0">
                          <a:solidFill>
                            <a:schemeClr val="tx2"/>
                          </a:solidFill>
                        </a:rPr>
                        <a:t>100682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17-Jul-22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11-May-23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62,550,000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Fire Resist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233945127"/>
                  </a:ext>
                </a:extLst>
              </a:tr>
              <a:tr h="386538">
                <a:tc>
                  <a:txBody>
                    <a:bodyPr/>
                    <a:lstStyle/>
                    <a:p>
                      <a:r>
                        <a:rPr lang="en-GB" sz="1400" dirty="0">
                          <a:solidFill>
                            <a:schemeClr val="tx2"/>
                          </a:solidFill>
                        </a:rPr>
                        <a:t>100502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02-May-22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31-Mar-23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57,343,200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Fire Resist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Office </a:t>
                      </a:r>
                      <a:r>
                        <a:rPr lang="en-GB" sz="1400" dirty="0" err="1">
                          <a:solidFill>
                            <a:schemeClr val="tx2"/>
                          </a:solidFill>
                        </a:rPr>
                        <a:t>Bldg</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2027651936"/>
                  </a:ext>
                </a:extLst>
              </a:tr>
              <a:tr h="386538">
                <a:tc>
                  <a:txBody>
                    <a:bodyPr/>
                    <a:lstStyle/>
                    <a:p>
                      <a:r>
                        <a:rPr lang="en-GB" sz="1400" dirty="0">
                          <a:solidFill>
                            <a:schemeClr val="tx2"/>
                          </a:solidFill>
                        </a:rPr>
                        <a:t>100275</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02-Feb-22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25-Jan-24</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53,410,614</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Frame</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Construction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1872439602"/>
                  </a:ext>
                </a:extLst>
              </a:tr>
              <a:tr h="386538">
                <a:tc>
                  <a:txBody>
                    <a:bodyPr/>
                    <a:lstStyle/>
                    <a:p>
                      <a:r>
                        <a:rPr lang="en-GB" sz="1400" dirty="0">
                          <a:solidFill>
                            <a:schemeClr val="tx2"/>
                          </a:solidFill>
                        </a:rPr>
                        <a:t>100625</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27-Jun-22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07-Apr-23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Rural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WI</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Midwest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49,837,500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Fire Resist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1104657232"/>
                  </a:ext>
                </a:extLst>
              </a:tr>
              <a:tr h="386538">
                <a:tc>
                  <a:txBody>
                    <a:bodyPr/>
                    <a:lstStyle/>
                    <a:p>
                      <a:r>
                        <a:rPr lang="en-GB" sz="1400" dirty="0">
                          <a:solidFill>
                            <a:schemeClr val="tx2"/>
                          </a:solidFill>
                        </a:rPr>
                        <a:t>100574</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08-Jun-22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24-Mar-23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VT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Northeast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37,785,000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Frame</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2638318519"/>
                  </a:ext>
                </a:extLst>
              </a:tr>
              <a:tr h="386538">
                <a:tc>
                  <a:txBody>
                    <a:bodyPr/>
                    <a:lstStyle/>
                    <a:p>
                      <a:r>
                        <a:rPr lang="en-GB" sz="1400" dirty="0">
                          <a:solidFill>
                            <a:schemeClr val="tx2"/>
                          </a:solidFill>
                        </a:rPr>
                        <a:t>100342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03-Mar-22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13-Jan-24</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Rural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MI</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Central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39,642,500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Fire Resist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2027337489"/>
                  </a:ext>
                </a:extLst>
              </a:tr>
              <a:tr h="386538">
                <a:tc>
                  <a:txBody>
                    <a:bodyPr/>
                    <a:lstStyle/>
                    <a:p>
                      <a:r>
                        <a:rPr lang="en-GB" sz="1400" dirty="0">
                          <a:solidFill>
                            <a:schemeClr val="tx2"/>
                          </a:solidFill>
                        </a:rPr>
                        <a:t>100754</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10-Aug-22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29-May-23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Rural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MI</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Central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36,909,180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Metal Clad</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Manufacturing</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3974752045"/>
                  </a:ext>
                </a:extLst>
              </a:tr>
              <a:tr h="386538">
                <a:tc>
                  <a:txBody>
                    <a:bodyPr/>
                    <a:lstStyle/>
                    <a:p>
                      <a:r>
                        <a:rPr lang="en-GB" sz="1400" dirty="0">
                          <a:solidFill>
                            <a:schemeClr val="tx2"/>
                          </a:solidFill>
                        </a:rPr>
                        <a:t>100498</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03-May-22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06-Feb-23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MI</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Central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36,356,000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Fire Resist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2676637708"/>
                  </a:ext>
                </a:extLst>
              </a:tr>
              <a:tr h="386538">
                <a:tc>
                  <a:txBody>
                    <a:bodyPr/>
                    <a:lstStyle/>
                    <a:p>
                      <a:r>
                        <a:rPr lang="en-GB" sz="1400" dirty="0">
                          <a:solidFill>
                            <a:schemeClr val="tx2"/>
                          </a:solidFill>
                        </a:rPr>
                        <a:t>100678</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15-Jul-22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21-Apr-23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NJ</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35,245,000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Masonry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3940890817"/>
                  </a:ext>
                </a:extLst>
              </a:tr>
              <a:tr h="386538">
                <a:tc>
                  <a:txBody>
                    <a:bodyPr/>
                    <a:lstStyle/>
                    <a:p>
                      <a:r>
                        <a:rPr lang="en-GB" sz="1400" dirty="0">
                          <a:solidFill>
                            <a:schemeClr val="tx2"/>
                          </a:solidFill>
                        </a:rPr>
                        <a:t>100596</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18-Jul-22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28-Mar-23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VT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Northeast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34,841,710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Metal Clad</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Manufacturing</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3270998473"/>
                  </a:ext>
                </a:extLst>
              </a:tr>
              <a:tr h="386538">
                <a:tc>
                  <a:txBody>
                    <a:bodyPr/>
                    <a:lstStyle/>
                    <a:p>
                      <a:r>
                        <a:rPr lang="en-GB" sz="1400" dirty="0">
                          <a:solidFill>
                            <a:schemeClr val="tx2"/>
                          </a:solidFill>
                        </a:rPr>
                        <a:t>100214</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05-Jan-21</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23-Oct-22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Rural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33,250,000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Frame</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4218568884"/>
                  </a:ext>
                </a:extLst>
              </a:tr>
              <a:tr h="386538">
                <a:tc>
                  <a:txBody>
                    <a:bodyPr/>
                    <a:lstStyle/>
                    <a:p>
                      <a:r>
                        <a:rPr lang="en-GB" sz="1400" dirty="0">
                          <a:solidFill>
                            <a:schemeClr val="tx2"/>
                          </a:solidFill>
                        </a:rPr>
                        <a:t>100428</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07-Apr-21</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05-Jun-22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33,000,000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Fire Resist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Service</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1994224669"/>
                  </a:ext>
                </a:extLst>
              </a:tr>
              <a:tr h="386538">
                <a:tc>
                  <a:txBody>
                    <a:bodyPr/>
                    <a:lstStyle/>
                    <a:p>
                      <a:r>
                        <a:rPr lang="en-GB" sz="1400" dirty="0">
                          <a:solidFill>
                            <a:schemeClr val="tx2"/>
                          </a:solidFill>
                        </a:rPr>
                        <a:t>100957</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05-Nov-21</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05-Nov-22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31,285,000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Frame</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Office </a:t>
                      </a:r>
                      <a:r>
                        <a:rPr lang="en-GB" sz="1400" dirty="0" err="1">
                          <a:solidFill>
                            <a:schemeClr val="tx2"/>
                          </a:solidFill>
                        </a:rPr>
                        <a:t>Bldg</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4230968879"/>
                  </a:ext>
                </a:extLst>
              </a:tr>
            </a:tbl>
          </a:graphicData>
        </a:graphic>
      </p:graphicFrame>
    </p:spTree>
    <p:extLst>
      <p:ext uri="{BB962C8B-B14F-4D97-AF65-F5344CB8AC3E}">
        <p14:creationId xmlns:p14="http://schemas.microsoft.com/office/powerpoint/2010/main" val="391674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31F7B6D1-5B95-43DB-8A80-F5B9E97E5AF2}"/>
              </a:ext>
            </a:extLst>
          </p:cNvPr>
          <p:cNvSpPr>
            <a:spLocks noGrp="1"/>
          </p:cNvSpPr>
          <p:nvPr>
            <p:ph type="title"/>
          </p:nvPr>
        </p:nvSpPr>
        <p:spPr>
          <a:xfrm>
            <a:off x="342900" y="342900"/>
            <a:ext cx="11506200" cy="409575"/>
          </a:xfrm>
        </p:spPr>
        <p:txBody>
          <a:bodyPr/>
          <a:lstStyle/>
          <a:p>
            <a:r>
              <a:rPr lang="en-GB" dirty="0"/>
              <a:t>Current project portfolio</a:t>
            </a:r>
          </a:p>
        </p:txBody>
      </p:sp>
      <p:graphicFrame>
        <p:nvGraphicFramePr>
          <p:cNvPr id="33" name="Table 2">
            <a:extLst>
              <a:ext uri="{FF2B5EF4-FFF2-40B4-BE49-F238E27FC236}">
                <a16:creationId xmlns:a16="http://schemas.microsoft.com/office/drawing/2014/main" id="{EC6D1A19-622B-4746-864D-2993B1CA38BD}"/>
              </a:ext>
            </a:extLst>
          </p:cNvPr>
          <p:cNvGraphicFramePr>
            <a:graphicFrameLocks noGrp="1"/>
          </p:cNvGraphicFramePr>
          <p:nvPr/>
        </p:nvGraphicFramePr>
        <p:xfrm>
          <a:off x="342900" y="914400"/>
          <a:ext cx="11506201" cy="5600693"/>
        </p:xfrm>
        <a:graphic>
          <a:graphicData uri="http://schemas.openxmlformats.org/drawingml/2006/table">
            <a:tbl>
              <a:tblPr firstRow="1" bandRow="1">
                <a:tableStyleId>{5C22544A-7EE6-4342-B048-85BDC9FD1C3A}</a:tableStyleId>
              </a:tblPr>
              <a:tblGrid>
                <a:gridCol w="1244580">
                  <a:extLst>
                    <a:ext uri="{9D8B030D-6E8A-4147-A177-3AD203B41FA5}">
                      <a16:colId xmlns:a16="http://schemas.microsoft.com/office/drawing/2014/main" val="1907383554"/>
                    </a:ext>
                  </a:extLst>
                </a:gridCol>
                <a:gridCol w="1286543">
                  <a:extLst>
                    <a:ext uri="{9D8B030D-6E8A-4147-A177-3AD203B41FA5}">
                      <a16:colId xmlns:a16="http://schemas.microsoft.com/office/drawing/2014/main" val="530746760"/>
                    </a:ext>
                  </a:extLst>
                </a:gridCol>
                <a:gridCol w="1202617">
                  <a:extLst>
                    <a:ext uri="{9D8B030D-6E8A-4147-A177-3AD203B41FA5}">
                      <a16:colId xmlns:a16="http://schemas.microsoft.com/office/drawing/2014/main" val="442801243"/>
                    </a:ext>
                  </a:extLst>
                </a:gridCol>
                <a:gridCol w="1244580">
                  <a:extLst>
                    <a:ext uri="{9D8B030D-6E8A-4147-A177-3AD203B41FA5}">
                      <a16:colId xmlns:a16="http://schemas.microsoft.com/office/drawing/2014/main" val="240740554"/>
                    </a:ext>
                  </a:extLst>
                </a:gridCol>
                <a:gridCol w="813290">
                  <a:extLst>
                    <a:ext uri="{9D8B030D-6E8A-4147-A177-3AD203B41FA5}">
                      <a16:colId xmlns:a16="http://schemas.microsoft.com/office/drawing/2014/main" val="1846431664"/>
                    </a:ext>
                  </a:extLst>
                </a:gridCol>
                <a:gridCol w="1347480">
                  <a:extLst>
                    <a:ext uri="{9D8B030D-6E8A-4147-A177-3AD203B41FA5}">
                      <a16:colId xmlns:a16="http://schemas.microsoft.com/office/drawing/2014/main" val="1954639656"/>
                    </a:ext>
                  </a:extLst>
                </a:gridCol>
                <a:gridCol w="1363484">
                  <a:extLst>
                    <a:ext uri="{9D8B030D-6E8A-4147-A177-3AD203B41FA5}">
                      <a16:colId xmlns:a16="http://schemas.microsoft.com/office/drawing/2014/main" val="1725065928"/>
                    </a:ext>
                  </a:extLst>
                </a:gridCol>
                <a:gridCol w="1598781">
                  <a:extLst>
                    <a:ext uri="{9D8B030D-6E8A-4147-A177-3AD203B41FA5}">
                      <a16:colId xmlns:a16="http://schemas.microsoft.com/office/drawing/2014/main" val="1897177672"/>
                    </a:ext>
                  </a:extLst>
                </a:gridCol>
                <a:gridCol w="1404846">
                  <a:extLst>
                    <a:ext uri="{9D8B030D-6E8A-4147-A177-3AD203B41FA5}">
                      <a16:colId xmlns:a16="http://schemas.microsoft.com/office/drawing/2014/main" val="3193202893"/>
                    </a:ext>
                  </a:extLst>
                </a:gridCol>
              </a:tblGrid>
              <a:tr h="575699">
                <a:tc>
                  <a:txBody>
                    <a:bodyPr/>
                    <a:lstStyle/>
                    <a:p>
                      <a:r>
                        <a:rPr lang="en-GB" sz="1400" dirty="0">
                          <a:solidFill>
                            <a:schemeClr val="bg1"/>
                          </a:solidFill>
                        </a:rPr>
                        <a:t>Project</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Start</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End</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Location</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State</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Region</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Value ($)</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bg1"/>
                          </a:solidFill>
                        </a:rPr>
                        <a:t>Construction</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err="1">
                          <a:solidFill>
                            <a:schemeClr val="bg1"/>
                          </a:solidFill>
                        </a:rPr>
                        <a:t>BusType</a:t>
                      </a:r>
                      <a:endParaRPr lang="en-GB" sz="1400" dirty="0">
                        <a:solidFill>
                          <a:schemeClr val="bg1"/>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31775356"/>
                  </a:ext>
                </a:extLst>
              </a:tr>
              <a:tr h="386538">
                <a:tc>
                  <a:txBody>
                    <a:bodyPr/>
                    <a:lstStyle/>
                    <a:p>
                      <a:r>
                        <a:rPr lang="en-GB" sz="1400" dirty="0">
                          <a:solidFill>
                            <a:schemeClr val="tx2"/>
                          </a:solidFill>
                        </a:rPr>
                        <a:t>100682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17-Jul-22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11-May-23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62,550,000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Fire Resist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233945127"/>
                  </a:ext>
                </a:extLst>
              </a:tr>
              <a:tr h="386538">
                <a:tc>
                  <a:txBody>
                    <a:bodyPr/>
                    <a:lstStyle/>
                    <a:p>
                      <a:r>
                        <a:rPr lang="en-GB" sz="1400" dirty="0">
                          <a:solidFill>
                            <a:schemeClr val="tx2"/>
                          </a:solidFill>
                        </a:rPr>
                        <a:t>100502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02-May-22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31-Mar-23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57,343,200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Fire Resist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Office </a:t>
                      </a:r>
                      <a:r>
                        <a:rPr lang="en-GB" sz="1400" dirty="0" err="1">
                          <a:solidFill>
                            <a:schemeClr val="tx2"/>
                          </a:solidFill>
                        </a:rPr>
                        <a:t>Bldg</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2027651936"/>
                  </a:ext>
                </a:extLst>
              </a:tr>
              <a:tr h="386538">
                <a:tc>
                  <a:txBody>
                    <a:bodyPr/>
                    <a:lstStyle/>
                    <a:p>
                      <a:r>
                        <a:rPr lang="en-GB" sz="1400" dirty="0">
                          <a:solidFill>
                            <a:schemeClr val="tx2"/>
                          </a:solidFill>
                        </a:rPr>
                        <a:t>100275</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02-Feb-22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25-Jan-24</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53,410,614</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Frame</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Construction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1872439602"/>
                  </a:ext>
                </a:extLst>
              </a:tr>
              <a:tr h="386538">
                <a:tc>
                  <a:txBody>
                    <a:bodyPr/>
                    <a:lstStyle/>
                    <a:p>
                      <a:r>
                        <a:rPr lang="en-GB" sz="1400" dirty="0">
                          <a:solidFill>
                            <a:schemeClr val="tx2"/>
                          </a:solidFill>
                        </a:rPr>
                        <a:t>100625</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27-Jun-22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07-Apr-23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Rural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WI</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Midwest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49,837,500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Fire Resist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1104657232"/>
                  </a:ext>
                </a:extLst>
              </a:tr>
              <a:tr h="386538">
                <a:tc>
                  <a:txBody>
                    <a:bodyPr/>
                    <a:lstStyle/>
                    <a:p>
                      <a:r>
                        <a:rPr lang="en-GB" sz="1400" dirty="0">
                          <a:solidFill>
                            <a:schemeClr val="tx2"/>
                          </a:solidFill>
                        </a:rPr>
                        <a:t>100574</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08-Jun-22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24-Mar-23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VT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Northeast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37,785,000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Frame</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2638318519"/>
                  </a:ext>
                </a:extLst>
              </a:tr>
              <a:tr h="386538">
                <a:tc>
                  <a:txBody>
                    <a:bodyPr/>
                    <a:lstStyle/>
                    <a:p>
                      <a:r>
                        <a:rPr lang="en-GB" sz="1400" dirty="0">
                          <a:solidFill>
                            <a:schemeClr val="tx2"/>
                          </a:solidFill>
                        </a:rPr>
                        <a:t>100342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03-Mar-22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13-Jan-24</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Rural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MI</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Central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39,642,500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Fire Resist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2027337489"/>
                  </a:ext>
                </a:extLst>
              </a:tr>
              <a:tr h="386538">
                <a:tc>
                  <a:txBody>
                    <a:bodyPr/>
                    <a:lstStyle/>
                    <a:p>
                      <a:r>
                        <a:rPr lang="en-GB" sz="1400" dirty="0">
                          <a:solidFill>
                            <a:schemeClr val="tx2"/>
                          </a:solidFill>
                        </a:rPr>
                        <a:t>100754</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10-Aug-22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29-May-23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Rural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MI</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Central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36,909,180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Metal Clad</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Manufacturing</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3974752045"/>
                  </a:ext>
                </a:extLst>
              </a:tr>
              <a:tr h="386538">
                <a:tc>
                  <a:txBody>
                    <a:bodyPr/>
                    <a:lstStyle/>
                    <a:p>
                      <a:r>
                        <a:rPr lang="en-GB" sz="1400" dirty="0">
                          <a:solidFill>
                            <a:schemeClr val="tx2"/>
                          </a:solidFill>
                        </a:rPr>
                        <a:t>100498</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03-May-22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06-Feb-23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MI</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Central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36,356,000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Fire Resist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2676637708"/>
                  </a:ext>
                </a:extLst>
              </a:tr>
              <a:tr h="386538">
                <a:tc>
                  <a:txBody>
                    <a:bodyPr/>
                    <a:lstStyle/>
                    <a:p>
                      <a:r>
                        <a:rPr lang="en-GB" sz="1400" dirty="0">
                          <a:solidFill>
                            <a:schemeClr val="tx2"/>
                          </a:solidFill>
                        </a:rPr>
                        <a:t>100678</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15-Jul-22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21-Apr-23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NJ</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35,245,000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Masonry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3940890817"/>
                  </a:ext>
                </a:extLst>
              </a:tr>
              <a:tr h="386538">
                <a:tc>
                  <a:txBody>
                    <a:bodyPr/>
                    <a:lstStyle/>
                    <a:p>
                      <a:r>
                        <a:rPr lang="en-GB" sz="1400" dirty="0">
                          <a:solidFill>
                            <a:schemeClr val="tx2"/>
                          </a:solidFill>
                        </a:rPr>
                        <a:t>100596</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18-Jul-22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28-Mar-23</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VT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Northeast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34,841,710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Metal Clad</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Manufacturing</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3270998473"/>
                  </a:ext>
                </a:extLst>
              </a:tr>
              <a:tr h="386538">
                <a:tc>
                  <a:txBody>
                    <a:bodyPr/>
                    <a:lstStyle/>
                    <a:p>
                      <a:r>
                        <a:rPr lang="en-GB" sz="1400" dirty="0">
                          <a:solidFill>
                            <a:schemeClr val="tx2"/>
                          </a:solidFill>
                        </a:rPr>
                        <a:t>100214</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05-Jan-21</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23-Oct-22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Rural</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33,250,000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Frame</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Apartment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4218568884"/>
                  </a:ext>
                </a:extLst>
              </a:tr>
              <a:tr h="386538">
                <a:tc>
                  <a:txBody>
                    <a:bodyPr/>
                    <a:lstStyle/>
                    <a:p>
                      <a:r>
                        <a:rPr lang="en-GB" sz="1400" dirty="0">
                          <a:solidFill>
                            <a:schemeClr val="tx2"/>
                          </a:solidFill>
                        </a:rPr>
                        <a:t>100428</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07-Apr-21</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05-Jun-22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33,000,000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Fire Resist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Service</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1994224669"/>
                  </a:ext>
                </a:extLst>
              </a:tr>
              <a:tr h="386538">
                <a:tc>
                  <a:txBody>
                    <a:bodyPr/>
                    <a:lstStyle/>
                    <a:p>
                      <a:r>
                        <a:rPr lang="en-GB" sz="1400" dirty="0">
                          <a:solidFill>
                            <a:schemeClr val="tx2"/>
                          </a:solidFill>
                        </a:rPr>
                        <a:t>100957</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05-Nov-21</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05-Nov-22</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Urban</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NY</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East</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pPr algn="r"/>
                      <a:r>
                        <a:rPr lang="en-GB" sz="1400" dirty="0">
                          <a:solidFill>
                            <a:schemeClr val="tx2"/>
                          </a:solidFill>
                        </a:rPr>
                        <a:t>31,285,000</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Frame</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tc>
                  <a:txBody>
                    <a:bodyPr/>
                    <a:lstStyle/>
                    <a:p>
                      <a:r>
                        <a:rPr lang="en-GB" sz="1400" dirty="0">
                          <a:solidFill>
                            <a:schemeClr val="tx2"/>
                          </a:solidFill>
                        </a:rPr>
                        <a:t>Office </a:t>
                      </a:r>
                      <a:r>
                        <a:rPr lang="en-GB" sz="1400" dirty="0" err="1">
                          <a:solidFill>
                            <a:schemeClr val="tx2"/>
                          </a:solidFill>
                        </a:rPr>
                        <a:t>Bldg</a:t>
                      </a:r>
                      <a:endParaRPr lang="en-GB" sz="1400" dirty="0">
                        <a:solidFill>
                          <a:schemeClr val="tx2"/>
                        </a:solidFill>
                        <a:latin typeface="Arial" panose="020B0604020202020204" pitchFamily="34" charset="0"/>
                        <a:cs typeface="Arial" panose="020B0604020202020204" pitchFamily="34" charset="0"/>
                      </a:endParaRPr>
                    </a:p>
                  </a:txBody>
                  <a:tcPr marL="72723" marR="72723" marT="36362" marB="36362" anchor="ctr"/>
                </a:tc>
                <a:extLst>
                  <a:ext uri="{0D108BD9-81ED-4DB2-BD59-A6C34878D82A}">
                    <a16:rowId xmlns:a16="http://schemas.microsoft.com/office/drawing/2014/main" val="4230968879"/>
                  </a:ext>
                </a:extLst>
              </a:tr>
            </a:tbl>
          </a:graphicData>
        </a:graphic>
      </p:graphicFrame>
      <p:grpSp>
        <p:nvGrpSpPr>
          <p:cNvPr id="14" name="Group 13">
            <a:extLst>
              <a:ext uri="{FF2B5EF4-FFF2-40B4-BE49-F238E27FC236}">
                <a16:creationId xmlns:a16="http://schemas.microsoft.com/office/drawing/2014/main" id="{7C7E34A9-47CA-231A-DD66-F8BC3A6910AE}"/>
              </a:ext>
            </a:extLst>
          </p:cNvPr>
          <p:cNvGrpSpPr/>
          <p:nvPr/>
        </p:nvGrpSpPr>
        <p:grpSpPr>
          <a:xfrm>
            <a:off x="342902" y="1493044"/>
            <a:ext cx="11506199" cy="5022049"/>
            <a:chOff x="342902" y="1493044"/>
            <a:chExt cx="11506199" cy="5022049"/>
          </a:xfrm>
        </p:grpSpPr>
        <p:sp>
          <p:nvSpPr>
            <p:cNvPr id="13" name="Freeform: Shape 12">
              <a:extLst>
                <a:ext uri="{FF2B5EF4-FFF2-40B4-BE49-F238E27FC236}">
                  <a16:creationId xmlns:a16="http://schemas.microsoft.com/office/drawing/2014/main" id="{A45D3B6F-C838-8E3D-4D0C-08EDB7E55628}"/>
                </a:ext>
              </a:extLst>
            </p:cNvPr>
            <p:cNvSpPr/>
            <p:nvPr/>
          </p:nvSpPr>
          <p:spPr>
            <a:xfrm>
              <a:off x="342902" y="1493044"/>
              <a:ext cx="11506199" cy="5022049"/>
            </a:xfrm>
            <a:custGeom>
              <a:avLst/>
              <a:gdLst>
                <a:gd name="connsiteX0" fmla="*/ 5045869 w 11506199"/>
                <a:gd name="connsiteY0" fmla="*/ 3100386 h 5022049"/>
                <a:gd name="connsiteX1" fmla="*/ 4986337 w 11506199"/>
                <a:gd name="connsiteY1" fmla="*/ 3159918 h 5022049"/>
                <a:gd name="connsiteX2" fmla="*/ 4986337 w 11506199"/>
                <a:gd name="connsiteY2" fmla="*/ 3398041 h 5022049"/>
                <a:gd name="connsiteX3" fmla="*/ 5045869 w 11506199"/>
                <a:gd name="connsiteY3" fmla="*/ 3457573 h 5022049"/>
                <a:gd name="connsiteX4" fmla="*/ 8441530 w 11506199"/>
                <a:gd name="connsiteY4" fmla="*/ 3457573 h 5022049"/>
                <a:gd name="connsiteX5" fmla="*/ 8501062 w 11506199"/>
                <a:gd name="connsiteY5" fmla="*/ 3398041 h 5022049"/>
                <a:gd name="connsiteX6" fmla="*/ 8501062 w 11506199"/>
                <a:gd name="connsiteY6" fmla="*/ 3159918 h 5022049"/>
                <a:gd name="connsiteX7" fmla="*/ 8441530 w 11506199"/>
                <a:gd name="connsiteY7" fmla="*/ 3100386 h 5022049"/>
                <a:gd name="connsiteX8" fmla="*/ 2595564 w 11506199"/>
                <a:gd name="connsiteY8" fmla="*/ 3100386 h 5022049"/>
                <a:gd name="connsiteX9" fmla="*/ 2536032 w 11506199"/>
                <a:gd name="connsiteY9" fmla="*/ 3159918 h 5022049"/>
                <a:gd name="connsiteX10" fmla="*/ 2536032 w 11506199"/>
                <a:gd name="connsiteY10" fmla="*/ 3398041 h 5022049"/>
                <a:gd name="connsiteX11" fmla="*/ 2595564 w 11506199"/>
                <a:gd name="connsiteY11" fmla="*/ 3457573 h 5022049"/>
                <a:gd name="connsiteX12" fmla="*/ 3669506 w 11506199"/>
                <a:gd name="connsiteY12" fmla="*/ 3457573 h 5022049"/>
                <a:gd name="connsiteX13" fmla="*/ 3729038 w 11506199"/>
                <a:gd name="connsiteY13" fmla="*/ 3398041 h 5022049"/>
                <a:gd name="connsiteX14" fmla="*/ 3729038 w 11506199"/>
                <a:gd name="connsiteY14" fmla="*/ 3159918 h 5022049"/>
                <a:gd name="connsiteX15" fmla="*/ 3669506 w 11506199"/>
                <a:gd name="connsiteY15" fmla="*/ 3100386 h 5022049"/>
                <a:gd name="connsiteX16" fmla="*/ 5045869 w 11506199"/>
                <a:gd name="connsiteY16" fmla="*/ 778668 h 5022049"/>
                <a:gd name="connsiteX17" fmla="*/ 4986337 w 11506199"/>
                <a:gd name="connsiteY17" fmla="*/ 838200 h 5022049"/>
                <a:gd name="connsiteX18" fmla="*/ 4986337 w 11506199"/>
                <a:gd name="connsiteY18" fmla="*/ 1076323 h 5022049"/>
                <a:gd name="connsiteX19" fmla="*/ 5045869 w 11506199"/>
                <a:gd name="connsiteY19" fmla="*/ 1135855 h 5022049"/>
                <a:gd name="connsiteX20" fmla="*/ 8441530 w 11506199"/>
                <a:gd name="connsiteY20" fmla="*/ 1135855 h 5022049"/>
                <a:gd name="connsiteX21" fmla="*/ 8501062 w 11506199"/>
                <a:gd name="connsiteY21" fmla="*/ 1076323 h 5022049"/>
                <a:gd name="connsiteX22" fmla="*/ 8501062 w 11506199"/>
                <a:gd name="connsiteY22" fmla="*/ 838200 h 5022049"/>
                <a:gd name="connsiteX23" fmla="*/ 8441530 w 11506199"/>
                <a:gd name="connsiteY23" fmla="*/ 778668 h 5022049"/>
                <a:gd name="connsiteX24" fmla="*/ 2595565 w 11506199"/>
                <a:gd name="connsiteY24" fmla="*/ 778668 h 5022049"/>
                <a:gd name="connsiteX25" fmla="*/ 2536033 w 11506199"/>
                <a:gd name="connsiteY25" fmla="*/ 838200 h 5022049"/>
                <a:gd name="connsiteX26" fmla="*/ 2536033 w 11506199"/>
                <a:gd name="connsiteY26" fmla="*/ 1076323 h 5022049"/>
                <a:gd name="connsiteX27" fmla="*/ 2595565 w 11506199"/>
                <a:gd name="connsiteY27" fmla="*/ 1135855 h 5022049"/>
                <a:gd name="connsiteX28" fmla="*/ 3669507 w 11506199"/>
                <a:gd name="connsiteY28" fmla="*/ 1135855 h 5022049"/>
                <a:gd name="connsiteX29" fmla="*/ 3729039 w 11506199"/>
                <a:gd name="connsiteY29" fmla="*/ 1076323 h 5022049"/>
                <a:gd name="connsiteX30" fmla="*/ 3729039 w 11506199"/>
                <a:gd name="connsiteY30" fmla="*/ 838200 h 5022049"/>
                <a:gd name="connsiteX31" fmla="*/ 3669507 w 11506199"/>
                <a:gd name="connsiteY31" fmla="*/ 778668 h 5022049"/>
                <a:gd name="connsiteX32" fmla="*/ 0 w 11506199"/>
                <a:gd name="connsiteY32" fmla="*/ 0 h 5022049"/>
                <a:gd name="connsiteX33" fmla="*/ 11506199 w 11506199"/>
                <a:gd name="connsiteY33" fmla="*/ 0 h 5022049"/>
                <a:gd name="connsiteX34" fmla="*/ 11506199 w 11506199"/>
                <a:gd name="connsiteY34" fmla="*/ 5022049 h 5022049"/>
                <a:gd name="connsiteX35" fmla="*/ 0 w 11506199"/>
                <a:gd name="connsiteY35" fmla="*/ 5022049 h 5022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506199" h="5022049">
                  <a:moveTo>
                    <a:pt x="5045869" y="3100386"/>
                  </a:moveTo>
                  <a:cubicBezTo>
                    <a:pt x="5012990" y="3100386"/>
                    <a:pt x="4986337" y="3127039"/>
                    <a:pt x="4986337" y="3159918"/>
                  </a:cubicBezTo>
                  <a:lnTo>
                    <a:pt x="4986337" y="3398041"/>
                  </a:lnTo>
                  <a:cubicBezTo>
                    <a:pt x="4986337" y="3430920"/>
                    <a:pt x="5012990" y="3457573"/>
                    <a:pt x="5045869" y="3457573"/>
                  </a:cubicBezTo>
                  <a:lnTo>
                    <a:pt x="8441530" y="3457573"/>
                  </a:lnTo>
                  <a:cubicBezTo>
                    <a:pt x="8474409" y="3457573"/>
                    <a:pt x="8501062" y="3430920"/>
                    <a:pt x="8501062" y="3398041"/>
                  </a:cubicBezTo>
                  <a:lnTo>
                    <a:pt x="8501062" y="3159918"/>
                  </a:lnTo>
                  <a:cubicBezTo>
                    <a:pt x="8501062" y="3127039"/>
                    <a:pt x="8474409" y="3100386"/>
                    <a:pt x="8441530" y="3100386"/>
                  </a:cubicBezTo>
                  <a:close/>
                  <a:moveTo>
                    <a:pt x="2595564" y="3100386"/>
                  </a:moveTo>
                  <a:cubicBezTo>
                    <a:pt x="2562685" y="3100386"/>
                    <a:pt x="2536032" y="3127039"/>
                    <a:pt x="2536032" y="3159918"/>
                  </a:cubicBezTo>
                  <a:lnTo>
                    <a:pt x="2536032" y="3398041"/>
                  </a:lnTo>
                  <a:cubicBezTo>
                    <a:pt x="2536032" y="3430920"/>
                    <a:pt x="2562685" y="3457573"/>
                    <a:pt x="2595564" y="3457573"/>
                  </a:cubicBezTo>
                  <a:lnTo>
                    <a:pt x="3669506" y="3457573"/>
                  </a:lnTo>
                  <a:cubicBezTo>
                    <a:pt x="3702385" y="3457573"/>
                    <a:pt x="3729038" y="3430920"/>
                    <a:pt x="3729038" y="3398041"/>
                  </a:cubicBezTo>
                  <a:lnTo>
                    <a:pt x="3729038" y="3159918"/>
                  </a:lnTo>
                  <a:cubicBezTo>
                    <a:pt x="3729038" y="3127039"/>
                    <a:pt x="3702385" y="3100386"/>
                    <a:pt x="3669506" y="3100386"/>
                  </a:cubicBezTo>
                  <a:close/>
                  <a:moveTo>
                    <a:pt x="5045869" y="778668"/>
                  </a:moveTo>
                  <a:cubicBezTo>
                    <a:pt x="5012990" y="778668"/>
                    <a:pt x="4986337" y="805321"/>
                    <a:pt x="4986337" y="838200"/>
                  </a:cubicBezTo>
                  <a:lnTo>
                    <a:pt x="4986337" y="1076323"/>
                  </a:lnTo>
                  <a:cubicBezTo>
                    <a:pt x="4986337" y="1109202"/>
                    <a:pt x="5012990" y="1135855"/>
                    <a:pt x="5045869" y="1135855"/>
                  </a:cubicBezTo>
                  <a:lnTo>
                    <a:pt x="8441530" y="1135855"/>
                  </a:lnTo>
                  <a:cubicBezTo>
                    <a:pt x="8474409" y="1135855"/>
                    <a:pt x="8501062" y="1109202"/>
                    <a:pt x="8501062" y="1076323"/>
                  </a:cubicBezTo>
                  <a:lnTo>
                    <a:pt x="8501062" y="838200"/>
                  </a:lnTo>
                  <a:cubicBezTo>
                    <a:pt x="8501062" y="805321"/>
                    <a:pt x="8474409" y="778668"/>
                    <a:pt x="8441530" y="778668"/>
                  </a:cubicBezTo>
                  <a:close/>
                  <a:moveTo>
                    <a:pt x="2595565" y="778668"/>
                  </a:moveTo>
                  <a:cubicBezTo>
                    <a:pt x="2562685" y="778668"/>
                    <a:pt x="2536033" y="805321"/>
                    <a:pt x="2536033" y="838200"/>
                  </a:cubicBezTo>
                  <a:lnTo>
                    <a:pt x="2536033" y="1076323"/>
                  </a:lnTo>
                  <a:cubicBezTo>
                    <a:pt x="2536033" y="1109202"/>
                    <a:pt x="2562685" y="1135855"/>
                    <a:pt x="2595565" y="1135855"/>
                  </a:cubicBezTo>
                  <a:lnTo>
                    <a:pt x="3669507" y="1135855"/>
                  </a:lnTo>
                  <a:cubicBezTo>
                    <a:pt x="3702386" y="1135855"/>
                    <a:pt x="3729039" y="1109202"/>
                    <a:pt x="3729039" y="1076323"/>
                  </a:cubicBezTo>
                  <a:lnTo>
                    <a:pt x="3729039" y="838200"/>
                  </a:lnTo>
                  <a:cubicBezTo>
                    <a:pt x="3729039" y="805321"/>
                    <a:pt x="3702386" y="778668"/>
                    <a:pt x="3669507" y="778668"/>
                  </a:cubicBezTo>
                  <a:close/>
                  <a:moveTo>
                    <a:pt x="0" y="0"/>
                  </a:moveTo>
                  <a:lnTo>
                    <a:pt x="11506199" y="0"/>
                  </a:lnTo>
                  <a:lnTo>
                    <a:pt x="11506199" y="5022049"/>
                  </a:lnTo>
                  <a:lnTo>
                    <a:pt x="0" y="5022049"/>
                  </a:lnTo>
                  <a:close/>
                </a:path>
              </a:pathLst>
            </a:custGeom>
            <a:solidFill>
              <a:schemeClr val="bg1">
                <a:alpha val="64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err="1">
                <a:solidFill>
                  <a:prstClr val="white"/>
                </a:solidFill>
                <a:latin typeface="Arial"/>
              </a:endParaRPr>
            </a:p>
          </p:txBody>
        </p:sp>
        <p:sp>
          <p:nvSpPr>
            <p:cNvPr id="7" name="Rectangle: Rounded Corners 6">
              <a:extLst>
                <a:ext uri="{FF2B5EF4-FFF2-40B4-BE49-F238E27FC236}">
                  <a16:creationId xmlns:a16="http://schemas.microsoft.com/office/drawing/2014/main" id="{3FF7CBF7-8B7F-629B-D776-0194E24C710C}"/>
                </a:ext>
              </a:extLst>
            </p:cNvPr>
            <p:cNvSpPr/>
            <p:nvPr/>
          </p:nvSpPr>
          <p:spPr>
            <a:xfrm>
              <a:off x="5329238" y="2271712"/>
              <a:ext cx="3514725" cy="357187"/>
            </a:xfrm>
            <a:prstGeom prst="round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
          <p:nvSpPr>
            <p:cNvPr id="8" name="Rectangle: Rounded Corners 7">
              <a:extLst>
                <a:ext uri="{FF2B5EF4-FFF2-40B4-BE49-F238E27FC236}">
                  <a16:creationId xmlns:a16="http://schemas.microsoft.com/office/drawing/2014/main" id="{86040390-C768-4BDA-F194-226360DD434F}"/>
                </a:ext>
              </a:extLst>
            </p:cNvPr>
            <p:cNvSpPr/>
            <p:nvPr/>
          </p:nvSpPr>
          <p:spPr>
            <a:xfrm>
              <a:off x="5329238" y="4593430"/>
              <a:ext cx="3514725" cy="357187"/>
            </a:xfrm>
            <a:prstGeom prst="round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
          <p:nvSpPr>
            <p:cNvPr id="9" name="Rectangle: Rounded Corners 8">
              <a:extLst>
                <a:ext uri="{FF2B5EF4-FFF2-40B4-BE49-F238E27FC236}">
                  <a16:creationId xmlns:a16="http://schemas.microsoft.com/office/drawing/2014/main" id="{D2FEF11C-44CB-0711-F67B-BFCD59F9A9C8}"/>
                </a:ext>
              </a:extLst>
            </p:cNvPr>
            <p:cNvSpPr/>
            <p:nvPr/>
          </p:nvSpPr>
          <p:spPr>
            <a:xfrm>
              <a:off x="2878933" y="2271712"/>
              <a:ext cx="1193006" cy="357187"/>
            </a:xfrm>
            <a:prstGeom prst="round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
          <p:nvSpPr>
            <p:cNvPr id="10" name="Rectangle: Rounded Corners 9">
              <a:extLst>
                <a:ext uri="{FF2B5EF4-FFF2-40B4-BE49-F238E27FC236}">
                  <a16:creationId xmlns:a16="http://schemas.microsoft.com/office/drawing/2014/main" id="{AFD25505-AB31-897F-0507-40DBB13640DE}"/>
                </a:ext>
              </a:extLst>
            </p:cNvPr>
            <p:cNvSpPr/>
            <p:nvPr/>
          </p:nvSpPr>
          <p:spPr>
            <a:xfrm>
              <a:off x="2878933" y="4593430"/>
              <a:ext cx="1193006" cy="357187"/>
            </a:xfrm>
            <a:prstGeom prst="round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grpSp>
    </p:spTree>
    <p:extLst>
      <p:ext uri="{BB962C8B-B14F-4D97-AF65-F5344CB8AC3E}">
        <p14:creationId xmlns:p14="http://schemas.microsoft.com/office/powerpoint/2010/main" val="8652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839156-B8CF-4CB8-AD71-4F19AEE44287}"/>
              </a:ext>
            </a:extLst>
          </p:cNvPr>
          <p:cNvPicPr>
            <a:picLocks noChangeAspect="1"/>
          </p:cNvPicPr>
          <p:nvPr/>
        </p:nvPicPr>
        <p:blipFill rotWithShape="1">
          <a:blip r:embed="rId4">
            <a:extLst>
              <a:ext uri="{28A0092B-C50C-407E-A947-70E740481C1C}">
                <a14:useLocalDpi xmlns:a14="http://schemas.microsoft.com/office/drawing/2010/main" val="0"/>
              </a:ext>
            </a:extLst>
          </a:blip>
          <a:srcRect t="24923" r="13886" b="4619"/>
          <a:stretch/>
        </p:blipFill>
        <p:spPr>
          <a:xfrm>
            <a:off x="0" y="0"/>
            <a:ext cx="12192000" cy="6858001"/>
          </a:xfrm>
          <a:prstGeom prst="rect">
            <a:avLst/>
          </a:prstGeom>
        </p:spPr>
      </p:pic>
      <p:sp>
        <p:nvSpPr>
          <p:cNvPr id="4" name="Rectangle 3">
            <a:extLst>
              <a:ext uri="{FF2B5EF4-FFF2-40B4-BE49-F238E27FC236}">
                <a16:creationId xmlns:a16="http://schemas.microsoft.com/office/drawing/2014/main" id="{470D2C11-FBB4-095B-E695-8319AF87C842}"/>
              </a:ext>
            </a:extLst>
          </p:cNvPr>
          <p:cNvSpPr/>
          <p:nvPr/>
        </p:nvSpPr>
        <p:spPr>
          <a:xfrm>
            <a:off x="4205262" y="1222460"/>
            <a:ext cx="6196038" cy="4078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grpSp>
        <p:nvGrpSpPr>
          <p:cNvPr id="16" name="Group 15">
            <a:extLst>
              <a:ext uri="{FF2B5EF4-FFF2-40B4-BE49-F238E27FC236}">
                <a16:creationId xmlns:a16="http://schemas.microsoft.com/office/drawing/2014/main" id="{FCC7ADC6-C73F-4728-9628-9AF8DBAE4013}"/>
              </a:ext>
            </a:extLst>
          </p:cNvPr>
          <p:cNvGrpSpPr/>
          <p:nvPr/>
        </p:nvGrpSpPr>
        <p:grpSpPr>
          <a:xfrm>
            <a:off x="-110490" y="1794511"/>
            <a:ext cx="4214414" cy="2872738"/>
            <a:chOff x="-3135630" y="2967991"/>
            <a:chExt cx="4214414" cy="2872738"/>
          </a:xfrm>
        </p:grpSpPr>
        <p:sp>
          <p:nvSpPr>
            <p:cNvPr id="11" name="Freeform: Shape 10">
              <a:extLst>
                <a:ext uri="{FF2B5EF4-FFF2-40B4-BE49-F238E27FC236}">
                  <a16:creationId xmlns:a16="http://schemas.microsoft.com/office/drawing/2014/main" id="{4D2D7534-519E-426D-B259-451ABAF68D3C}"/>
                </a:ext>
              </a:extLst>
            </p:cNvPr>
            <p:cNvSpPr/>
            <p:nvPr/>
          </p:nvSpPr>
          <p:spPr>
            <a:xfrm rot="5400000">
              <a:off x="-1525627" y="3236318"/>
              <a:ext cx="2872738" cy="2336084"/>
            </a:xfrm>
            <a:custGeom>
              <a:avLst/>
              <a:gdLst>
                <a:gd name="connsiteX0" fmla="*/ 0 w 2872738"/>
                <a:gd name="connsiteY0" fmla="*/ 2336084 h 2336084"/>
                <a:gd name="connsiteX1" fmla="*/ 0 w 2872738"/>
                <a:gd name="connsiteY1" fmla="*/ 324404 h 2336084"/>
                <a:gd name="connsiteX2" fmla="*/ 1248216 w 2872738"/>
                <a:gd name="connsiteY2" fmla="*/ 324404 h 2336084"/>
                <a:gd name="connsiteX3" fmla="*/ 1436370 w 2872738"/>
                <a:gd name="connsiteY3" fmla="*/ 0 h 2336084"/>
                <a:gd name="connsiteX4" fmla="*/ 1624524 w 2872738"/>
                <a:gd name="connsiteY4" fmla="*/ 324404 h 2336084"/>
                <a:gd name="connsiteX5" fmla="*/ 2872738 w 2872738"/>
                <a:gd name="connsiteY5" fmla="*/ 324404 h 2336084"/>
                <a:gd name="connsiteX6" fmla="*/ 2872738 w 2872738"/>
                <a:gd name="connsiteY6" fmla="*/ 2336084 h 233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2738" h="2336084">
                  <a:moveTo>
                    <a:pt x="0" y="2336084"/>
                  </a:moveTo>
                  <a:lnTo>
                    <a:pt x="0" y="324404"/>
                  </a:lnTo>
                  <a:lnTo>
                    <a:pt x="1248216" y="324404"/>
                  </a:lnTo>
                  <a:lnTo>
                    <a:pt x="1436370" y="0"/>
                  </a:lnTo>
                  <a:lnTo>
                    <a:pt x="1624524" y="324404"/>
                  </a:lnTo>
                  <a:lnTo>
                    <a:pt x="2872738" y="324404"/>
                  </a:lnTo>
                  <a:lnTo>
                    <a:pt x="2872738" y="2336084"/>
                  </a:lnTo>
                  <a:close/>
                </a:path>
              </a:pathLst>
            </a:cu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Light"/>
                <a:ea typeface="+mn-ea"/>
                <a:cs typeface="+mn-cs"/>
              </a:endParaRPr>
            </a:p>
          </p:txBody>
        </p:sp>
        <p:sp>
          <p:nvSpPr>
            <p:cNvPr id="12" name="Rectangle 11">
              <a:extLst>
                <a:ext uri="{FF2B5EF4-FFF2-40B4-BE49-F238E27FC236}">
                  <a16:creationId xmlns:a16="http://schemas.microsoft.com/office/drawing/2014/main" id="{4E10EF14-5F43-4E8F-8CC2-080D5F72D63F}"/>
                </a:ext>
              </a:extLst>
            </p:cNvPr>
            <p:cNvSpPr/>
            <p:nvPr/>
          </p:nvSpPr>
          <p:spPr>
            <a:xfrm>
              <a:off x="-3135630" y="2967991"/>
              <a:ext cx="1790700" cy="275461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Light"/>
                <a:ea typeface="+mn-ea"/>
                <a:cs typeface="+mn-cs"/>
              </a:endParaRPr>
            </a:p>
          </p:txBody>
        </p:sp>
        <p:cxnSp>
          <p:nvCxnSpPr>
            <p:cNvPr id="15" name="Straight Connector 14">
              <a:extLst>
                <a:ext uri="{FF2B5EF4-FFF2-40B4-BE49-F238E27FC236}">
                  <a16:creationId xmlns:a16="http://schemas.microsoft.com/office/drawing/2014/main" id="{B53647A1-645F-4628-8ED6-DBCC7365425D}"/>
                </a:ext>
              </a:extLst>
            </p:cNvPr>
            <p:cNvCxnSpPr>
              <a:stCxn id="11" idx="0"/>
              <a:endCxn id="11" idx="6"/>
            </p:cNvCxnSpPr>
            <p:nvPr/>
          </p:nvCxnSpPr>
          <p:spPr>
            <a:xfrm>
              <a:off x="-1257300" y="2967991"/>
              <a:ext cx="0" cy="2872738"/>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8DE69D86-5A85-4C81-B6DE-61741A6749DD}"/>
              </a:ext>
            </a:extLst>
          </p:cNvPr>
          <p:cNvSpPr>
            <a:spLocks noGrp="1"/>
          </p:cNvSpPr>
          <p:nvPr>
            <p:ph type="title"/>
          </p:nvPr>
        </p:nvSpPr>
        <p:spPr>
          <a:xfrm>
            <a:off x="342900" y="342900"/>
            <a:ext cx="11506200" cy="409575"/>
          </a:xfrm>
        </p:spPr>
        <p:txBody>
          <a:bodyPr/>
          <a:lstStyle/>
          <a:p>
            <a:r>
              <a:rPr lang="en-US" dirty="0"/>
              <a:t>Market share growth</a:t>
            </a:r>
          </a:p>
        </p:txBody>
      </p:sp>
      <p:graphicFrame>
        <p:nvGraphicFramePr>
          <p:cNvPr id="10" name="Chart 9">
            <a:extLst>
              <a:ext uri="{FF2B5EF4-FFF2-40B4-BE49-F238E27FC236}">
                <a16:creationId xmlns:a16="http://schemas.microsoft.com/office/drawing/2014/main" id="{F5D915C2-F539-4B86-8185-198380F6CC50}"/>
              </a:ext>
            </a:extLst>
          </p:cNvPr>
          <p:cNvGraphicFramePr/>
          <p:nvPr/>
        </p:nvGraphicFramePr>
        <p:xfrm>
          <a:off x="1607820" y="1378139"/>
          <a:ext cx="8793480" cy="3705483"/>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156484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c="http://schemas.openxmlformats.org/drawingml/2006/chart" xmlns:a14="http://schemas.microsoft.com/office/drawing/2010/main" xmlns:a16="http://schemas.microsoft.com/office/drawing/2014/main"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om full of furniture&#10;&#10;Description generated with very high confidence">
            <a:extLst>
              <a:ext uri="{FF2B5EF4-FFF2-40B4-BE49-F238E27FC236}">
                <a16:creationId xmlns:a16="http://schemas.microsoft.com/office/drawing/2014/main" id="{193E0FAE-8712-4F9C-9F70-98F57F2FA95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
            <a:ext cx="12191999" cy="6858000"/>
          </a:xfrm>
          <a:prstGeom prst="rect">
            <a:avLst/>
          </a:prstGeom>
        </p:spPr>
      </p:pic>
    </p:spTree>
    <p:custDataLst>
      <p:tags r:id="rId1"/>
    </p:custDataLst>
    <p:extLst>
      <p:ext uri="{BB962C8B-B14F-4D97-AF65-F5344CB8AC3E}">
        <p14:creationId xmlns:p14="http://schemas.microsoft.com/office/powerpoint/2010/main" val="878249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a16="http://schemas.microsoft.com/office/drawing/2014/main"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E7282-A7CC-40EF-1330-A892A32005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BCE763-2FD8-B942-FEB1-5B49B64351DF}"/>
              </a:ext>
            </a:extLst>
          </p:cNvPr>
          <p:cNvSpPr>
            <a:spLocks noGrp="1"/>
          </p:cNvSpPr>
          <p:nvPr>
            <p:ph type="ctrTitle"/>
          </p:nvPr>
        </p:nvSpPr>
        <p:spPr/>
        <p:txBody>
          <a:bodyPr/>
          <a:lstStyle/>
          <a:p>
            <a:r>
              <a:rPr lang="en-US" dirty="0"/>
              <a:t>Lack of story</a:t>
            </a:r>
          </a:p>
        </p:txBody>
      </p:sp>
      <p:sp>
        <p:nvSpPr>
          <p:cNvPr id="5" name="Subtitle 4">
            <a:extLst>
              <a:ext uri="{FF2B5EF4-FFF2-40B4-BE49-F238E27FC236}">
                <a16:creationId xmlns:a16="http://schemas.microsoft.com/office/drawing/2014/main" id="{3D20F818-22E1-463A-AB50-F9DD9EBD12F9}"/>
              </a:ext>
            </a:extLst>
          </p:cNvPr>
          <p:cNvSpPr>
            <a:spLocks noGrp="1"/>
          </p:cNvSpPr>
          <p:nvPr>
            <p:ph type="subTitle" idx="1"/>
          </p:nvPr>
        </p:nvSpPr>
        <p:spPr/>
        <p:txBody>
          <a:bodyPr/>
          <a:lstStyle/>
          <a:p>
            <a:r>
              <a:rPr lang="en-US" dirty="0"/>
              <a:t>Mind-blowing PowerPoint</a:t>
            </a:r>
          </a:p>
        </p:txBody>
      </p:sp>
    </p:spTree>
    <p:custDataLst>
      <p:tags r:id="rId1"/>
    </p:custDataLst>
    <p:extLst>
      <p:ext uri="{BB962C8B-B14F-4D97-AF65-F5344CB8AC3E}">
        <p14:creationId xmlns:p14="http://schemas.microsoft.com/office/powerpoint/2010/main" val="23559521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7873480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2000">
              <a:schemeClr val="accent1"/>
            </a:gs>
            <a:gs pos="100000">
              <a:schemeClr val="accent2"/>
            </a:gs>
          </a:gsLst>
          <a:path path="circle">
            <a:fillToRect l="100000" t="100000"/>
          </a:path>
          <a:tileRect r="-100000" b="-100000"/>
        </a:gradFill>
        <a:effectLst/>
      </p:bgPr>
    </p:bg>
    <p:spTree>
      <p:nvGrpSpPr>
        <p:cNvPr id="1" name="">
          <a:extLst>
            <a:ext uri="{FF2B5EF4-FFF2-40B4-BE49-F238E27FC236}">
              <a16:creationId xmlns:a16="http://schemas.microsoft.com/office/drawing/2014/main" id="{4392B729-A65E-10B6-490E-266ED286624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FCEC24B-4995-5B99-8311-32B260929D3E}"/>
              </a:ext>
            </a:extLst>
          </p:cNvPr>
          <p:cNvSpPr txBox="1"/>
          <p:nvPr/>
        </p:nvSpPr>
        <p:spPr>
          <a:xfrm>
            <a:off x="342900" y="1"/>
            <a:ext cx="4368801" cy="9144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Selawik Semibold" panose="020B0702040204020203" pitchFamily="34" charset="0"/>
                <a:ea typeface="+mn-ea"/>
                <a:cs typeface="+mn-cs"/>
              </a:rPr>
              <a:t>Research approach</a:t>
            </a:r>
          </a:p>
        </p:txBody>
      </p:sp>
      <p:sp>
        <p:nvSpPr>
          <p:cNvPr id="4" name="!!Innovation">
            <a:extLst>
              <a:ext uri="{FF2B5EF4-FFF2-40B4-BE49-F238E27FC236}">
                <a16:creationId xmlns:a16="http://schemas.microsoft.com/office/drawing/2014/main" id="{AA8920D8-BA25-7ADB-3060-8F066904CCBC}"/>
              </a:ext>
            </a:extLst>
          </p:cNvPr>
          <p:cNvSpPr/>
          <p:nvPr/>
        </p:nvSpPr>
        <p:spPr>
          <a:xfrm>
            <a:off x="5124962" y="1131498"/>
            <a:ext cx="1942076" cy="1942076"/>
          </a:xfrm>
          <a:prstGeom prst="ellipse">
            <a:avLst/>
          </a:prstGeom>
          <a:solidFill>
            <a:schemeClr val="bg1">
              <a:alpha val="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0F063BDE-6A17-D7F0-35E8-F1BED025E1BD}"/>
              </a:ext>
            </a:extLst>
          </p:cNvPr>
          <p:cNvSpPr txBox="1"/>
          <p:nvPr/>
        </p:nvSpPr>
        <p:spPr>
          <a:xfrm>
            <a:off x="4983356" y="2104451"/>
            <a:ext cx="2225289"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lawik Semibold" panose="020B0702040204020203" pitchFamily="34" charset="0"/>
                <a:ea typeface="+mn-ea"/>
                <a:cs typeface="+mn-cs"/>
              </a:rPr>
              <a:t>Innovation</a:t>
            </a:r>
          </a:p>
        </p:txBody>
      </p:sp>
      <p:pic>
        <p:nvPicPr>
          <p:cNvPr id="6" name="Graphic 5" descr="Tree With Roots outline">
            <a:extLst>
              <a:ext uri="{FF2B5EF4-FFF2-40B4-BE49-F238E27FC236}">
                <a16:creationId xmlns:a16="http://schemas.microsoft.com/office/drawing/2014/main" id="{B0664473-28C0-27FF-249B-1DEABD30E7A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38800" y="1237347"/>
            <a:ext cx="914400" cy="914400"/>
          </a:xfrm>
          <a:prstGeom prst="rect">
            <a:avLst/>
          </a:prstGeom>
        </p:spPr>
      </p:pic>
      <p:sp>
        <p:nvSpPr>
          <p:cNvPr id="12" name="!!Primary research">
            <a:extLst>
              <a:ext uri="{FF2B5EF4-FFF2-40B4-BE49-F238E27FC236}">
                <a16:creationId xmlns:a16="http://schemas.microsoft.com/office/drawing/2014/main" id="{8BCDA54B-4F67-A4C5-5CEE-567655E37B49}"/>
              </a:ext>
            </a:extLst>
          </p:cNvPr>
          <p:cNvSpPr/>
          <p:nvPr/>
        </p:nvSpPr>
        <p:spPr>
          <a:xfrm>
            <a:off x="-2649453" y="5271349"/>
            <a:ext cx="1942076" cy="1942076"/>
          </a:xfrm>
          <a:prstGeom prst="ellipse">
            <a:avLst/>
          </a:prstGeom>
          <a:solidFill>
            <a:schemeClr val="bg1">
              <a:alpha val="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8F8BB5E7-F8E8-BAA1-AB5E-DFAF5637D055}"/>
              </a:ext>
            </a:extLst>
          </p:cNvPr>
          <p:cNvSpPr txBox="1"/>
          <p:nvPr/>
        </p:nvSpPr>
        <p:spPr>
          <a:xfrm>
            <a:off x="-2791059" y="5826889"/>
            <a:ext cx="2225289" cy="83099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lawik Light" panose="020B0502040204020203" pitchFamily="34" charset="0"/>
                <a:ea typeface="+mn-ea"/>
                <a:cs typeface="+mn-cs"/>
              </a:rPr>
              <a:t>Primary</a:t>
            </a:r>
            <a:br>
              <a:rPr kumimoji="0" lang="en-US" sz="2400" b="0" i="0" u="none" strike="noStrike" kern="1200" cap="none" spc="0" normalizeH="0" baseline="0" noProof="0" dirty="0">
                <a:ln>
                  <a:noFill/>
                </a:ln>
                <a:solidFill>
                  <a:prstClr val="white"/>
                </a:solidFill>
                <a:effectLst/>
                <a:uLnTx/>
                <a:uFillTx/>
                <a:latin typeface="Selawik Light" panose="020B0502040204020203" pitchFamily="34" charset="0"/>
                <a:ea typeface="+mn-ea"/>
                <a:cs typeface="+mn-cs"/>
              </a:rPr>
            </a:br>
            <a:r>
              <a:rPr kumimoji="0" lang="en-US" sz="2400" b="0" i="0" u="none" strike="noStrike" kern="1200" cap="none" spc="0" normalizeH="0" baseline="0" noProof="0" dirty="0">
                <a:ln>
                  <a:noFill/>
                </a:ln>
                <a:solidFill>
                  <a:prstClr val="white"/>
                </a:solidFill>
                <a:effectLst/>
                <a:uLnTx/>
                <a:uFillTx/>
                <a:latin typeface="Selawik Light" panose="020B0502040204020203" pitchFamily="34" charset="0"/>
                <a:ea typeface="+mn-ea"/>
                <a:cs typeface="+mn-cs"/>
              </a:rPr>
              <a:t>research</a:t>
            </a:r>
          </a:p>
        </p:txBody>
      </p:sp>
      <p:sp>
        <p:nvSpPr>
          <p:cNvPr id="14" name="!!New technologies">
            <a:extLst>
              <a:ext uri="{FF2B5EF4-FFF2-40B4-BE49-F238E27FC236}">
                <a16:creationId xmlns:a16="http://schemas.microsoft.com/office/drawing/2014/main" id="{95777566-73DA-48E1-7357-3BDBDE7EBC05}"/>
              </a:ext>
            </a:extLst>
          </p:cNvPr>
          <p:cNvSpPr/>
          <p:nvPr/>
        </p:nvSpPr>
        <p:spPr>
          <a:xfrm>
            <a:off x="12648557" y="805242"/>
            <a:ext cx="1942076" cy="1942076"/>
          </a:xfrm>
          <a:prstGeom prst="ellipse">
            <a:avLst/>
          </a:prstGeom>
          <a:solidFill>
            <a:schemeClr val="bg1">
              <a:alpha val="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057666C7-85CD-5DE4-7339-EB7F95C99A8B}"/>
              </a:ext>
            </a:extLst>
          </p:cNvPr>
          <p:cNvSpPr txBox="1"/>
          <p:nvPr/>
        </p:nvSpPr>
        <p:spPr>
          <a:xfrm>
            <a:off x="12506951" y="1360782"/>
            <a:ext cx="2225289" cy="83099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lawik Light" panose="020B0502040204020203" pitchFamily="34" charset="0"/>
                <a:ea typeface="+mn-ea"/>
                <a:cs typeface="+mn-cs"/>
              </a:rPr>
              <a:t>New</a:t>
            </a:r>
            <a:br>
              <a:rPr kumimoji="0" lang="en-US" sz="2400" b="0" i="0" u="none" strike="noStrike" kern="1200" cap="none" spc="0" normalizeH="0" baseline="0" noProof="0" dirty="0">
                <a:ln>
                  <a:noFill/>
                </a:ln>
                <a:solidFill>
                  <a:prstClr val="white"/>
                </a:solidFill>
                <a:effectLst/>
                <a:uLnTx/>
                <a:uFillTx/>
                <a:latin typeface="Selawik Light" panose="020B0502040204020203" pitchFamily="34" charset="0"/>
                <a:ea typeface="+mn-ea"/>
                <a:cs typeface="+mn-cs"/>
              </a:rPr>
            </a:br>
            <a:r>
              <a:rPr kumimoji="0" lang="en-US" sz="2400" b="0" i="0" u="none" strike="noStrike" kern="1200" cap="none" spc="0" normalizeH="0" baseline="0" noProof="0" dirty="0">
                <a:ln>
                  <a:noFill/>
                </a:ln>
                <a:solidFill>
                  <a:prstClr val="white"/>
                </a:solidFill>
                <a:effectLst/>
                <a:uLnTx/>
                <a:uFillTx/>
                <a:latin typeface="Selawik Light" panose="020B0502040204020203" pitchFamily="34" charset="0"/>
                <a:ea typeface="+mn-ea"/>
                <a:cs typeface="+mn-cs"/>
              </a:rPr>
              <a:t>technologies</a:t>
            </a:r>
          </a:p>
        </p:txBody>
      </p:sp>
      <p:sp>
        <p:nvSpPr>
          <p:cNvPr id="16" name="!!Patent creation">
            <a:extLst>
              <a:ext uri="{FF2B5EF4-FFF2-40B4-BE49-F238E27FC236}">
                <a16:creationId xmlns:a16="http://schemas.microsoft.com/office/drawing/2014/main" id="{EE860686-DC56-7E67-7A5D-86B85D9E8958}"/>
              </a:ext>
            </a:extLst>
          </p:cNvPr>
          <p:cNvSpPr/>
          <p:nvPr/>
        </p:nvSpPr>
        <p:spPr>
          <a:xfrm>
            <a:off x="11811595" y="7213425"/>
            <a:ext cx="1942076" cy="1942076"/>
          </a:xfrm>
          <a:prstGeom prst="ellipse">
            <a:avLst/>
          </a:prstGeom>
          <a:solidFill>
            <a:schemeClr val="bg1">
              <a:alpha val="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499748E4-A4FA-772F-0431-8BC9235722C6}"/>
              </a:ext>
            </a:extLst>
          </p:cNvPr>
          <p:cNvSpPr txBox="1"/>
          <p:nvPr/>
        </p:nvSpPr>
        <p:spPr>
          <a:xfrm>
            <a:off x="11669989" y="7768965"/>
            <a:ext cx="2225289" cy="83099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lawik Light" panose="020B0502040204020203" pitchFamily="34" charset="0"/>
                <a:ea typeface="+mn-ea"/>
                <a:cs typeface="+mn-cs"/>
              </a:rPr>
              <a:t>Patent</a:t>
            </a:r>
            <a:br>
              <a:rPr kumimoji="0" lang="en-US" sz="2400" b="0" i="0" u="none" strike="noStrike" kern="1200" cap="none" spc="0" normalizeH="0" baseline="0" noProof="0" dirty="0">
                <a:ln>
                  <a:noFill/>
                </a:ln>
                <a:solidFill>
                  <a:prstClr val="white"/>
                </a:solidFill>
                <a:effectLst/>
                <a:uLnTx/>
                <a:uFillTx/>
                <a:latin typeface="Selawik Light" panose="020B0502040204020203" pitchFamily="34" charset="0"/>
                <a:ea typeface="+mn-ea"/>
                <a:cs typeface="+mn-cs"/>
              </a:rPr>
            </a:br>
            <a:r>
              <a:rPr kumimoji="0" lang="en-US" sz="2400" b="0" i="0" u="none" strike="noStrike" kern="1200" cap="none" spc="0" normalizeH="0" baseline="0" noProof="0" dirty="0">
                <a:ln>
                  <a:noFill/>
                </a:ln>
                <a:solidFill>
                  <a:prstClr val="white"/>
                </a:solidFill>
                <a:effectLst/>
                <a:uLnTx/>
                <a:uFillTx/>
                <a:latin typeface="Selawik Light" panose="020B0502040204020203" pitchFamily="34" charset="0"/>
                <a:ea typeface="+mn-ea"/>
                <a:cs typeface="+mn-cs"/>
              </a:rPr>
              <a:t>creation</a:t>
            </a:r>
          </a:p>
        </p:txBody>
      </p:sp>
    </p:spTree>
    <p:custDataLst>
      <p:tags r:id="rId1"/>
    </p:custDataLst>
    <p:extLst>
      <p:ext uri="{BB962C8B-B14F-4D97-AF65-F5344CB8AC3E}">
        <p14:creationId xmlns:p14="http://schemas.microsoft.com/office/powerpoint/2010/main" val="1404642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77165-F18B-4465-4E72-61A7B4A57D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99735B-6577-8A8D-0D33-435B00380018}"/>
              </a:ext>
            </a:extLst>
          </p:cNvPr>
          <p:cNvSpPr>
            <a:spLocks noGrp="1"/>
          </p:cNvSpPr>
          <p:nvPr>
            <p:ph type="ctrTitle"/>
          </p:nvPr>
        </p:nvSpPr>
        <p:spPr/>
        <p:txBody>
          <a:bodyPr/>
          <a:lstStyle/>
          <a:p>
            <a:r>
              <a:rPr lang="en-US" b="1" dirty="0"/>
              <a:t>Communicate effectively with dynamic visual PowerPoint</a:t>
            </a:r>
            <a:endParaRPr lang="en-US" dirty="0"/>
          </a:p>
        </p:txBody>
      </p:sp>
      <p:sp>
        <p:nvSpPr>
          <p:cNvPr id="4" name="Subtitle 3">
            <a:extLst>
              <a:ext uri="{FF2B5EF4-FFF2-40B4-BE49-F238E27FC236}">
                <a16:creationId xmlns:a16="http://schemas.microsoft.com/office/drawing/2014/main" id="{0EEA30A6-A5FE-603E-103D-16A916DF818C}"/>
              </a:ext>
            </a:extLst>
          </p:cNvPr>
          <p:cNvSpPr>
            <a:spLocks noGrp="1"/>
          </p:cNvSpPr>
          <p:nvPr>
            <p:ph type="subTitle" idx="1"/>
          </p:nvPr>
        </p:nvSpPr>
        <p:spPr/>
        <p:txBody>
          <a:bodyPr/>
          <a:lstStyle/>
          <a:p>
            <a:r>
              <a:rPr lang="en-US" dirty="0"/>
              <a:t>No, really!</a:t>
            </a:r>
          </a:p>
        </p:txBody>
      </p:sp>
    </p:spTree>
    <p:extLst>
      <p:ext uri="{BB962C8B-B14F-4D97-AF65-F5344CB8AC3E}">
        <p14:creationId xmlns:p14="http://schemas.microsoft.com/office/powerpoint/2010/main" val="37506729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869F4-C60B-194C-2093-DDFAD288998A}"/>
            </a:ext>
          </a:extLst>
        </p:cNvPr>
        <p:cNvGrpSpPr/>
        <p:nvPr/>
      </p:nvGrpSpPr>
      <p:grpSpPr>
        <a:xfrm>
          <a:off x="0" y="0"/>
          <a:ext cx="0" cy="0"/>
          <a:chOff x="0" y="0"/>
          <a:chExt cx="0" cy="0"/>
        </a:xfrm>
      </p:grpSpPr>
      <p:sp>
        <p:nvSpPr>
          <p:cNvPr id="63" name="Rectangle 62">
            <a:extLst>
              <a:ext uri="{FF2B5EF4-FFF2-40B4-BE49-F238E27FC236}">
                <a16:creationId xmlns:a16="http://schemas.microsoft.com/office/drawing/2014/main" id="{56D990C8-BA12-989D-79F1-E74D503A47DA}"/>
              </a:ext>
            </a:extLst>
          </p:cNvPr>
          <p:cNvSpPr/>
          <p:nvPr/>
        </p:nvSpPr>
        <p:spPr>
          <a:xfrm>
            <a:off x="6852056" y="0"/>
            <a:ext cx="5339943" cy="6858000"/>
          </a:xfrm>
          <a:prstGeom prst="rect">
            <a:avLst/>
          </a:prstGeom>
          <a:solidFill>
            <a:srgbClr val="F5A1DF"/>
          </a:solidFill>
        </p:spPr>
        <p:txBody>
          <a:bodyPr wrap="square" lIns="108000" tIns="108000" rIns="108000" bIns="108000" rtlCol="0" anchor="t">
            <a:noAutofit/>
          </a:bodyPr>
          <a:lstStyle/>
          <a:p>
            <a:pPr algn="l">
              <a:spcAft>
                <a:spcPts val="800"/>
              </a:spcAft>
            </a:pPr>
            <a:endParaRPr lang="en-GB" dirty="0" err="1">
              <a:solidFill>
                <a:srgbClr val="FFFFFF"/>
              </a:solidFill>
              <a:cs typeface="Segoe UI Semibold" panose="020B0702040204020203" pitchFamily="34" charset="0"/>
            </a:endParaRPr>
          </a:p>
        </p:txBody>
      </p:sp>
      <p:pic>
        <p:nvPicPr>
          <p:cNvPr id="1249" name="Presentation Creation">
            <a:extLst>
              <a:ext uri="{FF2B5EF4-FFF2-40B4-BE49-F238E27FC236}">
                <a16:creationId xmlns:a16="http://schemas.microsoft.com/office/drawing/2014/main" id="{19463BD9-8309-0499-12EA-3E78736F131F}"/>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14" r="214"/>
          <a:stretch>
            <a:fillRect/>
          </a:stretch>
        </p:blipFill>
        <p:spPr>
          <a:xfrm>
            <a:off x="7396160" y="2384977"/>
            <a:ext cx="4253051" cy="2476622"/>
          </a:xfrm>
          <a:prstGeom prst="rect">
            <a:avLst/>
          </a:prstGeom>
        </p:spPr>
      </p:pic>
      <p:sp>
        <p:nvSpPr>
          <p:cNvPr id="64" name="Rectangle 63">
            <a:extLst>
              <a:ext uri="{FF2B5EF4-FFF2-40B4-BE49-F238E27FC236}">
                <a16:creationId xmlns:a16="http://schemas.microsoft.com/office/drawing/2014/main" id="{1AD15419-E645-5743-3805-249E2F41A81E}"/>
              </a:ext>
            </a:extLst>
          </p:cNvPr>
          <p:cNvSpPr/>
          <p:nvPr/>
        </p:nvSpPr>
        <p:spPr>
          <a:xfrm>
            <a:off x="6849018" y="5503863"/>
            <a:ext cx="5342982" cy="1354137"/>
          </a:xfrm>
          <a:prstGeom prst="rect">
            <a:avLst/>
          </a:prstGeom>
          <a:solidFill>
            <a:srgbClr val="000000"/>
          </a:solidFill>
        </p:spPr>
        <p:txBody>
          <a:bodyPr wrap="square" lIns="108000" tIns="108000" rIns="108000" bIns="108000" rtlCol="0" anchor="t">
            <a:noAutofit/>
          </a:bodyPr>
          <a:lstStyle/>
          <a:p>
            <a:pPr algn="l">
              <a:spcAft>
                <a:spcPts val="800"/>
              </a:spcAft>
            </a:pPr>
            <a:endParaRPr lang="en-GB" dirty="0" err="1">
              <a:solidFill>
                <a:srgbClr val="FFFFFF"/>
              </a:solidFill>
              <a:cs typeface="Segoe UI Semibold" panose="020B0702040204020203" pitchFamily="34" charset="0"/>
            </a:endParaRPr>
          </a:p>
        </p:txBody>
      </p:sp>
      <p:sp>
        <p:nvSpPr>
          <p:cNvPr id="61" name="TextBox 60">
            <a:extLst>
              <a:ext uri="{FF2B5EF4-FFF2-40B4-BE49-F238E27FC236}">
                <a16:creationId xmlns:a16="http://schemas.microsoft.com/office/drawing/2014/main" id="{F8B5C3A3-C2CA-45C5-4186-60C54DFC5F5D}"/>
              </a:ext>
            </a:extLst>
          </p:cNvPr>
          <p:cNvSpPr txBox="1"/>
          <p:nvPr/>
        </p:nvSpPr>
        <p:spPr>
          <a:xfrm>
            <a:off x="7396162" y="636987"/>
            <a:ext cx="4253049" cy="615553"/>
          </a:xfrm>
          <a:prstGeom prst="rect">
            <a:avLst/>
          </a:prstGeom>
          <a:noFill/>
        </p:spPr>
        <p:txBody>
          <a:bodyPr wrap="square" lIns="0" tIns="0" rIns="0" bIns="0" rtlCol="0" anchor="t">
            <a:noAutofit/>
          </a:bodyPr>
          <a:lstStyle/>
          <a:p>
            <a:pPr>
              <a:spcAft>
                <a:spcPts val="600"/>
              </a:spcAft>
            </a:pPr>
            <a:r>
              <a:rPr lang="en-US" sz="1600" dirty="0">
                <a:solidFill>
                  <a:srgbClr val="51154B"/>
                </a:solidFill>
                <a:latin typeface="GT Walsheim Regular" panose="02000503030000020003" pitchFamily="2" charset="0"/>
                <a:cs typeface="Segoe UI Semibold" panose="020B0702040204020203" pitchFamily="34" charset="0"/>
              </a:rPr>
              <a:t>For help creating presentations email</a:t>
            </a:r>
            <a:br>
              <a:rPr lang="en-US" sz="2000" dirty="0">
                <a:solidFill>
                  <a:srgbClr val="51154B"/>
                </a:solidFill>
                <a:latin typeface="GT Walsheim Medium" panose="02000603040000020003" pitchFamily="2" charset="0"/>
                <a:cs typeface="Segoe UI Semibold" panose="020B0702040204020203" pitchFamily="34" charset="0"/>
              </a:rPr>
            </a:br>
            <a:r>
              <a:rPr lang="en-US" sz="2000" dirty="0">
                <a:solidFill>
                  <a:srgbClr val="51154B"/>
                </a:solidFill>
                <a:latin typeface="GT Walsheim Medium" panose="02000603040000020003" pitchFamily="2" charset="0"/>
                <a:cs typeface="Segoe UI Semibold" panose="020B0702040204020203" pitchFamily="34" charset="0"/>
              </a:rPr>
              <a:t>info@brightcarbon.com</a:t>
            </a:r>
          </a:p>
        </p:txBody>
      </p:sp>
      <p:sp>
        <p:nvSpPr>
          <p:cNvPr id="21" name="TextBox 20">
            <a:extLst>
              <a:ext uri="{FF2B5EF4-FFF2-40B4-BE49-F238E27FC236}">
                <a16:creationId xmlns:a16="http://schemas.microsoft.com/office/drawing/2014/main" id="{01A346AE-79E3-5492-40FB-EC87087DCF13}"/>
              </a:ext>
            </a:extLst>
          </p:cNvPr>
          <p:cNvSpPr txBox="1"/>
          <p:nvPr/>
        </p:nvSpPr>
        <p:spPr>
          <a:xfrm>
            <a:off x="529810" y="1524472"/>
            <a:ext cx="5776420" cy="984885"/>
          </a:xfrm>
          <a:prstGeom prst="rect">
            <a:avLst/>
          </a:prstGeom>
          <a:noFill/>
        </p:spPr>
        <p:txBody>
          <a:bodyPr wrap="square" lIns="0" tIns="0" rIns="0" bIns="0" rtlCol="0">
            <a:spAutoFit/>
          </a:bodyPr>
          <a:lstStyle/>
          <a:p>
            <a:pPr>
              <a:spcAft>
                <a:spcPts val="800"/>
              </a:spcAft>
            </a:pPr>
            <a:r>
              <a:rPr lang="en-US" sz="3200" dirty="0">
                <a:solidFill>
                  <a:srgbClr val="FFFFFF"/>
                </a:solidFill>
                <a:latin typeface="GT Walsheim Medium" panose="02000603040000020003" pitchFamily="2" charset="0"/>
                <a:cs typeface="Segoe UI Semibold" panose="020B0702040204020203" pitchFamily="34" charset="0"/>
              </a:rPr>
              <a:t>Communicate effectively with dynamic visual PowerPoint</a:t>
            </a:r>
          </a:p>
        </p:txBody>
      </p:sp>
      <p:sp>
        <p:nvSpPr>
          <p:cNvPr id="22" name="TextBox 21">
            <a:extLst>
              <a:ext uri="{FF2B5EF4-FFF2-40B4-BE49-F238E27FC236}">
                <a16:creationId xmlns:a16="http://schemas.microsoft.com/office/drawing/2014/main" id="{333DB725-6B3C-B29C-BB59-8B2EBA7D2119}"/>
              </a:ext>
            </a:extLst>
          </p:cNvPr>
          <p:cNvSpPr txBox="1"/>
          <p:nvPr/>
        </p:nvSpPr>
        <p:spPr>
          <a:xfrm>
            <a:off x="539750" y="636987"/>
            <a:ext cx="2282280" cy="615553"/>
          </a:xfrm>
          <a:prstGeom prst="rect">
            <a:avLst/>
          </a:prstGeom>
          <a:noFill/>
        </p:spPr>
        <p:txBody>
          <a:bodyPr wrap="square" lIns="0" tIns="0" rIns="0" bIns="0" rtlCol="0" anchor="t">
            <a:spAutoFit/>
          </a:bodyPr>
          <a:lstStyle>
            <a:defPPr>
              <a:defRPr lang="en-US"/>
            </a:defPPr>
            <a:lvl1pPr algn="ctr">
              <a:spcAft>
                <a:spcPts val="800"/>
              </a:spcAft>
              <a:defRPr sz="2350" b="0" i="0">
                <a:solidFill>
                  <a:srgbClr val="FFFFFF"/>
                </a:solidFill>
                <a:effectLst/>
                <a:latin typeface="GT Walsheim Regular" panose="02000503030000020003" pitchFamily="2" charset="0"/>
                <a:cs typeface="Segoe UI Semibold" panose="020B0702040204020203" pitchFamily="34" charset="0"/>
              </a:defRPr>
            </a:lvl1pPr>
          </a:lstStyle>
          <a:p>
            <a:pPr algn="l"/>
            <a:r>
              <a:rPr lang="en-US" sz="2000" dirty="0">
                <a:latin typeface="GT Walsheim Medium" panose="02000603040000020003" pitchFamily="2" charset="0"/>
              </a:rPr>
              <a:t>BrightCarbon</a:t>
            </a:r>
            <a:r>
              <a:rPr lang="en-US" sz="2000" dirty="0"/>
              <a:t> masterclasses</a:t>
            </a:r>
          </a:p>
        </p:txBody>
      </p:sp>
      <p:cxnSp>
        <p:nvCxnSpPr>
          <p:cNvPr id="23" name="Straight Connector 22">
            <a:extLst>
              <a:ext uri="{FF2B5EF4-FFF2-40B4-BE49-F238E27FC236}">
                <a16:creationId xmlns:a16="http://schemas.microsoft.com/office/drawing/2014/main" id="{ABF7D472-BBF6-B79C-B664-ED09D1F5E698}"/>
              </a:ext>
            </a:extLst>
          </p:cNvPr>
          <p:cNvCxnSpPr>
            <a:cxnSpLocks/>
          </p:cNvCxnSpPr>
          <p:nvPr/>
        </p:nvCxnSpPr>
        <p:spPr>
          <a:xfrm>
            <a:off x="539750" y="1372072"/>
            <a:ext cx="5769518" cy="0"/>
          </a:xfrm>
          <a:prstGeom prst="line">
            <a:avLst/>
          </a:prstGeom>
          <a:ln w="19050" cap="sq">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29" name="009 Logo - Black - Fuchsia">
            <a:extLst>
              <a:ext uri="{FF2B5EF4-FFF2-40B4-BE49-F238E27FC236}">
                <a16:creationId xmlns:a16="http://schemas.microsoft.com/office/drawing/2014/main" id="{F01038D9-31F5-8711-431A-F9263BDC62BD}"/>
              </a:ext>
            </a:extLst>
          </p:cNvPr>
          <p:cNvGrpSpPr/>
          <p:nvPr/>
        </p:nvGrpSpPr>
        <p:grpSpPr>
          <a:xfrm>
            <a:off x="8010479" y="5631234"/>
            <a:ext cx="3020060" cy="1098708"/>
            <a:chOff x="11803064" y="539750"/>
            <a:chExt cx="2643188" cy="961600"/>
          </a:xfrm>
        </p:grpSpPr>
        <p:sp>
          <p:nvSpPr>
            <p:cNvPr id="31" name="Rectangle 30">
              <a:extLst>
                <a:ext uri="{FF2B5EF4-FFF2-40B4-BE49-F238E27FC236}">
                  <a16:creationId xmlns:a16="http://schemas.microsoft.com/office/drawing/2014/main" id="{EDD86265-77BB-FF93-404E-108EBA375443}"/>
                </a:ext>
              </a:extLst>
            </p:cNvPr>
            <p:cNvSpPr>
              <a:spLocks/>
            </p:cNvSpPr>
            <p:nvPr/>
          </p:nvSpPr>
          <p:spPr>
            <a:xfrm>
              <a:off x="11803064" y="539750"/>
              <a:ext cx="2643188" cy="961600"/>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spcAft>
                  <a:spcPts val="800"/>
                </a:spcAft>
              </a:pPr>
              <a:endParaRPr lang="en-GB" sz="900"/>
            </a:p>
          </p:txBody>
        </p:sp>
        <p:grpSp>
          <p:nvGrpSpPr>
            <p:cNvPr id="37" name="Group 36">
              <a:extLst>
                <a:ext uri="{FF2B5EF4-FFF2-40B4-BE49-F238E27FC236}">
                  <a16:creationId xmlns:a16="http://schemas.microsoft.com/office/drawing/2014/main" id="{D95BC609-6FFB-9CF4-D6A4-DC7DF21F1F20}"/>
                </a:ext>
              </a:extLst>
            </p:cNvPr>
            <p:cNvGrpSpPr/>
            <p:nvPr/>
          </p:nvGrpSpPr>
          <p:grpSpPr>
            <a:xfrm>
              <a:off x="11803064" y="539750"/>
              <a:ext cx="2643188" cy="961600"/>
              <a:chOff x="10300654" y="0"/>
              <a:chExt cx="2895050" cy="1053228"/>
            </a:xfrm>
          </p:grpSpPr>
          <p:sp>
            <p:nvSpPr>
              <p:cNvPr id="38" name="Freeform: Shape 37">
                <a:extLst>
                  <a:ext uri="{FF2B5EF4-FFF2-40B4-BE49-F238E27FC236}">
                    <a16:creationId xmlns:a16="http://schemas.microsoft.com/office/drawing/2014/main" id="{0E4F509A-DD0A-A361-E85D-EEA54DE176BB}"/>
                  </a:ext>
                </a:extLst>
              </p:cNvPr>
              <p:cNvSpPr/>
              <p:nvPr/>
            </p:nvSpPr>
            <p:spPr>
              <a:xfrm>
                <a:off x="10300654" y="0"/>
                <a:ext cx="2895050" cy="1053228"/>
              </a:xfrm>
              <a:custGeom>
                <a:avLst/>
                <a:gdLst>
                  <a:gd name="connsiteX0" fmla="*/ 0 w 2895050"/>
                  <a:gd name="connsiteY0" fmla="*/ 0 h 1053228"/>
                  <a:gd name="connsiteX1" fmla="*/ 0 w 2895050"/>
                  <a:gd name="connsiteY1" fmla="*/ 1053228 h 1053228"/>
                  <a:gd name="connsiteX2" fmla="*/ 2895051 w 2895050"/>
                  <a:gd name="connsiteY2" fmla="*/ 1053228 h 1053228"/>
                  <a:gd name="connsiteX3" fmla="*/ 2895051 w 2895050"/>
                  <a:gd name="connsiteY3" fmla="*/ 0 h 1053228"/>
                  <a:gd name="connsiteX4" fmla="*/ 0 w 2895050"/>
                  <a:gd name="connsiteY4" fmla="*/ 0 h 105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5050" h="1053228">
                    <a:moveTo>
                      <a:pt x="0" y="0"/>
                    </a:moveTo>
                    <a:lnTo>
                      <a:pt x="0" y="1053228"/>
                    </a:lnTo>
                    <a:lnTo>
                      <a:pt x="2895051" y="1053228"/>
                    </a:lnTo>
                    <a:lnTo>
                      <a:pt x="2895051" y="0"/>
                    </a:lnTo>
                    <a:lnTo>
                      <a:pt x="0" y="0"/>
                    </a:lnTo>
                    <a:close/>
                  </a:path>
                </a:pathLst>
              </a:custGeom>
              <a:noFill/>
              <a:ln w="0" cap="flat">
                <a:noFill/>
                <a:prstDash val="solid"/>
                <a:miter/>
              </a:ln>
            </p:spPr>
            <p:txBody>
              <a:bodyPr rtlCol="0" anchor="ctr"/>
              <a:lstStyle/>
              <a:p>
                <a:pPr>
                  <a:spcAft>
                    <a:spcPts val="800"/>
                  </a:spcAft>
                </a:pPr>
                <a:endParaRPr lang="en-GB"/>
              </a:p>
            </p:txBody>
          </p:sp>
          <p:sp>
            <p:nvSpPr>
              <p:cNvPr id="39" name="Freeform: Shape 38">
                <a:extLst>
                  <a:ext uri="{FF2B5EF4-FFF2-40B4-BE49-F238E27FC236}">
                    <a16:creationId xmlns:a16="http://schemas.microsoft.com/office/drawing/2014/main" id="{0140842C-DF14-8CA7-1ECF-557D47419DF3}"/>
                  </a:ext>
                </a:extLst>
              </p:cNvPr>
              <p:cNvSpPr/>
              <p:nvPr/>
            </p:nvSpPr>
            <p:spPr>
              <a:xfrm>
                <a:off x="11268366" y="419341"/>
                <a:ext cx="716947" cy="273669"/>
              </a:xfrm>
              <a:custGeom>
                <a:avLst/>
                <a:gdLst>
                  <a:gd name="connsiteX0" fmla="*/ 68477 w 716947"/>
                  <a:gd name="connsiteY0" fmla="*/ 0 h 273669"/>
                  <a:gd name="connsiteX1" fmla="*/ 129425 w 716947"/>
                  <a:gd name="connsiteY1" fmla="*/ 53498 h 273669"/>
                  <a:gd name="connsiteX2" fmla="*/ 93681 w 716947"/>
                  <a:gd name="connsiteY2" fmla="*/ 98753 h 273669"/>
                  <a:gd name="connsiteX3" fmla="*/ 130851 w 716947"/>
                  <a:gd name="connsiteY3" fmla="*/ 144800 h 273669"/>
                  <a:gd name="connsiteX4" fmla="*/ 68715 w 716947"/>
                  <a:gd name="connsiteY4" fmla="*/ 200358 h 273669"/>
                  <a:gd name="connsiteX5" fmla="*/ 0 w 716947"/>
                  <a:gd name="connsiteY5" fmla="*/ 200358 h 273669"/>
                  <a:gd name="connsiteX6" fmla="*/ 0 w 716947"/>
                  <a:gd name="connsiteY6" fmla="*/ 0 h 273669"/>
                  <a:gd name="connsiteX7" fmla="*/ 68398 w 716947"/>
                  <a:gd name="connsiteY7" fmla="*/ 0 h 273669"/>
                  <a:gd name="connsiteX8" fmla="*/ 103429 w 716947"/>
                  <a:gd name="connsiteY8" fmla="*/ 55558 h 273669"/>
                  <a:gd name="connsiteX9" fmla="*/ 68477 w 716947"/>
                  <a:gd name="connsiteY9" fmla="*/ 23460 h 273669"/>
                  <a:gd name="connsiteX10" fmla="*/ 26075 w 716947"/>
                  <a:gd name="connsiteY10" fmla="*/ 23460 h 273669"/>
                  <a:gd name="connsiteX11" fmla="*/ 26075 w 716947"/>
                  <a:gd name="connsiteY11" fmla="*/ 87260 h 273669"/>
                  <a:gd name="connsiteX12" fmla="*/ 69032 w 716947"/>
                  <a:gd name="connsiteY12" fmla="*/ 87260 h 273669"/>
                  <a:gd name="connsiteX13" fmla="*/ 103350 w 716947"/>
                  <a:gd name="connsiteY13" fmla="*/ 55479 h 273669"/>
                  <a:gd name="connsiteX14" fmla="*/ 26155 w 716947"/>
                  <a:gd name="connsiteY14" fmla="*/ 176899 h 273669"/>
                  <a:gd name="connsiteX15" fmla="*/ 69983 w 716947"/>
                  <a:gd name="connsiteY15" fmla="*/ 176899 h 273669"/>
                  <a:gd name="connsiteX16" fmla="*/ 104934 w 716947"/>
                  <a:gd name="connsiteY16" fmla="*/ 144008 h 273669"/>
                  <a:gd name="connsiteX17" fmla="*/ 70617 w 716947"/>
                  <a:gd name="connsiteY17" fmla="*/ 111116 h 273669"/>
                  <a:gd name="connsiteX18" fmla="*/ 26234 w 716947"/>
                  <a:gd name="connsiteY18" fmla="*/ 111116 h 273669"/>
                  <a:gd name="connsiteX19" fmla="*/ 26234 w 716947"/>
                  <a:gd name="connsiteY19" fmla="*/ 176978 h 273669"/>
                  <a:gd name="connsiteX20" fmla="*/ 232457 w 716947"/>
                  <a:gd name="connsiteY20" fmla="*/ 91857 h 273669"/>
                  <a:gd name="connsiteX21" fmla="*/ 189263 w 716947"/>
                  <a:gd name="connsiteY21" fmla="*/ 143373 h 273669"/>
                  <a:gd name="connsiteX22" fmla="*/ 189263 w 716947"/>
                  <a:gd name="connsiteY22" fmla="*/ 200358 h 273669"/>
                  <a:gd name="connsiteX23" fmla="*/ 164376 w 716947"/>
                  <a:gd name="connsiteY23" fmla="*/ 200358 h 273669"/>
                  <a:gd name="connsiteX24" fmla="*/ 164376 w 716947"/>
                  <a:gd name="connsiteY24" fmla="*/ 70379 h 273669"/>
                  <a:gd name="connsiteX25" fmla="*/ 189263 w 716947"/>
                  <a:gd name="connsiteY25" fmla="*/ 70379 h 273669"/>
                  <a:gd name="connsiteX26" fmla="*/ 189263 w 716947"/>
                  <a:gd name="connsiteY26" fmla="*/ 95820 h 273669"/>
                  <a:gd name="connsiteX27" fmla="*/ 232457 w 716947"/>
                  <a:gd name="connsiteY27" fmla="*/ 68318 h 273669"/>
                  <a:gd name="connsiteX28" fmla="*/ 244741 w 716947"/>
                  <a:gd name="connsiteY28" fmla="*/ 70300 h 273669"/>
                  <a:gd name="connsiteX29" fmla="*/ 244741 w 716947"/>
                  <a:gd name="connsiteY29" fmla="*/ 93205 h 273669"/>
                  <a:gd name="connsiteX30" fmla="*/ 232457 w 716947"/>
                  <a:gd name="connsiteY30" fmla="*/ 91778 h 273669"/>
                  <a:gd name="connsiteX31" fmla="*/ 276840 w 716947"/>
                  <a:gd name="connsiteY31" fmla="*/ 872 h 273669"/>
                  <a:gd name="connsiteX32" fmla="*/ 297129 w 716947"/>
                  <a:gd name="connsiteY32" fmla="*/ 21161 h 273669"/>
                  <a:gd name="connsiteX33" fmla="*/ 276840 w 716947"/>
                  <a:gd name="connsiteY33" fmla="*/ 40896 h 273669"/>
                  <a:gd name="connsiteX34" fmla="*/ 257106 w 716947"/>
                  <a:gd name="connsiteY34" fmla="*/ 21161 h 273669"/>
                  <a:gd name="connsiteX35" fmla="*/ 276840 w 716947"/>
                  <a:gd name="connsiteY35" fmla="*/ 872 h 273669"/>
                  <a:gd name="connsiteX36" fmla="*/ 289442 w 716947"/>
                  <a:gd name="connsiteY36" fmla="*/ 70458 h 273669"/>
                  <a:gd name="connsiteX37" fmla="*/ 289442 w 716947"/>
                  <a:gd name="connsiteY37" fmla="*/ 200438 h 273669"/>
                  <a:gd name="connsiteX38" fmla="*/ 264555 w 716947"/>
                  <a:gd name="connsiteY38" fmla="*/ 200438 h 273669"/>
                  <a:gd name="connsiteX39" fmla="*/ 264555 w 716947"/>
                  <a:gd name="connsiteY39" fmla="*/ 70458 h 273669"/>
                  <a:gd name="connsiteX40" fmla="*/ 289442 w 716947"/>
                  <a:gd name="connsiteY40" fmla="*/ 70458 h 273669"/>
                  <a:gd name="connsiteX41" fmla="*/ 384707 w 716947"/>
                  <a:gd name="connsiteY41" fmla="*/ 273670 h 273669"/>
                  <a:gd name="connsiteX42" fmla="*/ 318845 w 716947"/>
                  <a:gd name="connsiteY42" fmla="*/ 217002 h 273669"/>
                  <a:gd name="connsiteX43" fmla="*/ 344049 w 716947"/>
                  <a:gd name="connsiteY43" fmla="*/ 217002 h 273669"/>
                  <a:gd name="connsiteX44" fmla="*/ 384707 w 716947"/>
                  <a:gd name="connsiteY44" fmla="*/ 251637 h 273669"/>
                  <a:gd name="connsiteX45" fmla="*/ 429328 w 716947"/>
                  <a:gd name="connsiteY45" fmla="*/ 208680 h 273669"/>
                  <a:gd name="connsiteX46" fmla="*/ 429328 w 716947"/>
                  <a:gd name="connsiteY46" fmla="*/ 177770 h 273669"/>
                  <a:gd name="connsiteX47" fmla="*/ 383836 w 716947"/>
                  <a:gd name="connsiteY47" fmla="*/ 203528 h 273669"/>
                  <a:gd name="connsiteX48" fmla="*/ 317102 w 716947"/>
                  <a:gd name="connsiteY48" fmla="*/ 135369 h 273669"/>
                  <a:gd name="connsiteX49" fmla="*/ 383836 w 716947"/>
                  <a:gd name="connsiteY49" fmla="*/ 66971 h 273669"/>
                  <a:gd name="connsiteX50" fmla="*/ 429328 w 716947"/>
                  <a:gd name="connsiteY50" fmla="*/ 92729 h 273669"/>
                  <a:gd name="connsiteX51" fmla="*/ 429328 w 716947"/>
                  <a:gd name="connsiteY51" fmla="*/ 70379 h 273669"/>
                  <a:gd name="connsiteX52" fmla="*/ 453977 w 716947"/>
                  <a:gd name="connsiteY52" fmla="*/ 70379 h 273669"/>
                  <a:gd name="connsiteX53" fmla="*/ 453977 w 716947"/>
                  <a:gd name="connsiteY53" fmla="*/ 208601 h 273669"/>
                  <a:gd name="connsiteX54" fmla="*/ 384707 w 716947"/>
                  <a:gd name="connsiteY54" fmla="*/ 273590 h 273669"/>
                  <a:gd name="connsiteX55" fmla="*/ 341750 w 716947"/>
                  <a:gd name="connsiteY55" fmla="*/ 135448 h 273669"/>
                  <a:gd name="connsiteX56" fmla="*/ 385262 w 716947"/>
                  <a:gd name="connsiteY56" fmla="*/ 181258 h 273669"/>
                  <a:gd name="connsiteX57" fmla="*/ 429328 w 716947"/>
                  <a:gd name="connsiteY57" fmla="*/ 135448 h 273669"/>
                  <a:gd name="connsiteX58" fmla="*/ 385262 w 716947"/>
                  <a:gd name="connsiteY58" fmla="*/ 89400 h 273669"/>
                  <a:gd name="connsiteX59" fmla="*/ 341750 w 716947"/>
                  <a:gd name="connsiteY59" fmla="*/ 135448 h 273669"/>
                  <a:gd name="connsiteX60" fmla="*/ 516271 w 716947"/>
                  <a:gd name="connsiteY60" fmla="*/ 79 h 273669"/>
                  <a:gd name="connsiteX61" fmla="*/ 516271 w 716947"/>
                  <a:gd name="connsiteY61" fmla="*/ 93363 h 273669"/>
                  <a:gd name="connsiteX62" fmla="*/ 562081 w 716947"/>
                  <a:gd name="connsiteY62" fmla="*/ 67050 h 273669"/>
                  <a:gd name="connsiteX63" fmla="*/ 600996 w 716947"/>
                  <a:gd name="connsiteY63" fmla="*/ 84249 h 273669"/>
                  <a:gd name="connsiteX64" fmla="*/ 610982 w 716947"/>
                  <a:gd name="connsiteY64" fmla="*/ 123718 h 273669"/>
                  <a:gd name="connsiteX65" fmla="*/ 610982 w 716947"/>
                  <a:gd name="connsiteY65" fmla="*/ 200438 h 273669"/>
                  <a:gd name="connsiteX66" fmla="*/ 586096 w 716947"/>
                  <a:gd name="connsiteY66" fmla="*/ 200438 h 273669"/>
                  <a:gd name="connsiteX67" fmla="*/ 586096 w 716947"/>
                  <a:gd name="connsiteY67" fmla="*/ 131485 h 273669"/>
                  <a:gd name="connsiteX68" fmla="*/ 553205 w 716947"/>
                  <a:gd name="connsiteY68" fmla="*/ 89163 h 273669"/>
                  <a:gd name="connsiteX69" fmla="*/ 516271 w 716947"/>
                  <a:gd name="connsiteY69" fmla="*/ 133546 h 273669"/>
                  <a:gd name="connsiteX70" fmla="*/ 516271 w 716947"/>
                  <a:gd name="connsiteY70" fmla="*/ 200517 h 273669"/>
                  <a:gd name="connsiteX71" fmla="*/ 491385 w 716947"/>
                  <a:gd name="connsiteY71" fmla="*/ 200517 h 273669"/>
                  <a:gd name="connsiteX72" fmla="*/ 491385 w 716947"/>
                  <a:gd name="connsiteY72" fmla="*/ 159 h 273669"/>
                  <a:gd name="connsiteX73" fmla="*/ 516271 w 716947"/>
                  <a:gd name="connsiteY73" fmla="*/ 159 h 273669"/>
                  <a:gd name="connsiteX74" fmla="*/ 694597 w 716947"/>
                  <a:gd name="connsiteY74" fmla="*/ 202181 h 273669"/>
                  <a:gd name="connsiteX75" fmla="*/ 653700 w 716947"/>
                  <a:gd name="connsiteY75" fmla="*/ 156688 h 273669"/>
                  <a:gd name="connsiteX76" fmla="*/ 653700 w 716947"/>
                  <a:gd name="connsiteY76" fmla="*/ 91461 h 273669"/>
                  <a:gd name="connsiteX77" fmla="*/ 629687 w 716947"/>
                  <a:gd name="connsiteY77" fmla="*/ 91461 h 273669"/>
                  <a:gd name="connsiteX78" fmla="*/ 629687 w 716947"/>
                  <a:gd name="connsiteY78" fmla="*/ 70538 h 273669"/>
                  <a:gd name="connsiteX79" fmla="*/ 653700 w 716947"/>
                  <a:gd name="connsiteY79" fmla="*/ 70538 h 273669"/>
                  <a:gd name="connsiteX80" fmla="*/ 653700 w 716947"/>
                  <a:gd name="connsiteY80" fmla="*/ 26709 h 273669"/>
                  <a:gd name="connsiteX81" fmla="*/ 678587 w 716947"/>
                  <a:gd name="connsiteY81" fmla="*/ 26709 h 273669"/>
                  <a:gd name="connsiteX82" fmla="*/ 678587 w 716947"/>
                  <a:gd name="connsiteY82" fmla="*/ 70538 h 273669"/>
                  <a:gd name="connsiteX83" fmla="*/ 712350 w 716947"/>
                  <a:gd name="connsiteY83" fmla="*/ 70538 h 273669"/>
                  <a:gd name="connsiteX84" fmla="*/ 712350 w 716947"/>
                  <a:gd name="connsiteY84" fmla="*/ 91461 h 273669"/>
                  <a:gd name="connsiteX85" fmla="*/ 678587 w 716947"/>
                  <a:gd name="connsiteY85" fmla="*/ 91461 h 273669"/>
                  <a:gd name="connsiteX86" fmla="*/ 678587 w 716947"/>
                  <a:gd name="connsiteY86" fmla="*/ 151299 h 273669"/>
                  <a:gd name="connsiteX87" fmla="*/ 700066 w 716947"/>
                  <a:gd name="connsiteY87" fmla="*/ 179673 h 273669"/>
                  <a:gd name="connsiteX88" fmla="*/ 716947 w 716947"/>
                  <a:gd name="connsiteY88" fmla="*/ 178563 h 273669"/>
                  <a:gd name="connsiteX89" fmla="*/ 716947 w 716947"/>
                  <a:gd name="connsiteY89" fmla="*/ 200596 h 273669"/>
                  <a:gd name="connsiteX90" fmla="*/ 694597 w 716947"/>
                  <a:gd name="connsiteY90" fmla="*/ 202340 h 27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716947" h="273669">
                    <a:moveTo>
                      <a:pt x="68477" y="0"/>
                    </a:moveTo>
                    <a:cubicBezTo>
                      <a:pt x="116823" y="0"/>
                      <a:pt x="129425" y="30593"/>
                      <a:pt x="129425" y="53498"/>
                    </a:cubicBezTo>
                    <a:cubicBezTo>
                      <a:pt x="129425" y="77829"/>
                      <a:pt x="111988" y="95028"/>
                      <a:pt x="93681" y="98753"/>
                    </a:cubicBezTo>
                    <a:cubicBezTo>
                      <a:pt x="109135" y="100179"/>
                      <a:pt x="130851" y="115951"/>
                      <a:pt x="130851" y="144800"/>
                    </a:cubicBezTo>
                    <a:cubicBezTo>
                      <a:pt x="130851" y="167705"/>
                      <a:pt x="117140" y="200358"/>
                      <a:pt x="68715" y="200358"/>
                    </a:cubicBezTo>
                    <a:lnTo>
                      <a:pt x="0" y="200358"/>
                    </a:lnTo>
                    <a:lnTo>
                      <a:pt x="0" y="0"/>
                    </a:lnTo>
                    <a:lnTo>
                      <a:pt x="68398" y="0"/>
                    </a:lnTo>
                    <a:close/>
                    <a:moveTo>
                      <a:pt x="103429" y="55558"/>
                    </a:moveTo>
                    <a:cubicBezTo>
                      <a:pt x="103429" y="42085"/>
                      <a:pt x="95107" y="23460"/>
                      <a:pt x="68477" y="23460"/>
                    </a:cubicBezTo>
                    <a:lnTo>
                      <a:pt x="26075" y="23460"/>
                    </a:lnTo>
                    <a:lnTo>
                      <a:pt x="26075" y="87260"/>
                    </a:lnTo>
                    <a:lnTo>
                      <a:pt x="69032" y="87260"/>
                    </a:lnTo>
                    <a:cubicBezTo>
                      <a:pt x="95107" y="87260"/>
                      <a:pt x="103350" y="69190"/>
                      <a:pt x="103350" y="55479"/>
                    </a:cubicBezTo>
                    <a:close/>
                    <a:moveTo>
                      <a:pt x="26155" y="176899"/>
                    </a:moveTo>
                    <a:lnTo>
                      <a:pt x="69983" y="176899"/>
                    </a:lnTo>
                    <a:cubicBezTo>
                      <a:pt x="96296" y="176899"/>
                      <a:pt x="104934" y="159145"/>
                      <a:pt x="104934" y="144008"/>
                    </a:cubicBezTo>
                    <a:cubicBezTo>
                      <a:pt x="104934" y="130534"/>
                      <a:pt x="95503" y="111116"/>
                      <a:pt x="70617" y="111116"/>
                    </a:cubicBezTo>
                    <a:lnTo>
                      <a:pt x="26234" y="111116"/>
                    </a:lnTo>
                    <a:lnTo>
                      <a:pt x="26234" y="176978"/>
                    </a:lnTo>
                    <a:close/>
                    <a:moveTo>
                      <a:pt x="232457" y="91857"/>
                    </a:moveTo>
                    <a:cubicBezTo>
                      <a:pt x="203529" y="91857"/>
                      <a:pt x="189263" y="112147"/>
                      <a:pt x="189263" y="143373"/>
                    </a:cubicBezTo>
                    <a:lnTo>
                      <a:pt x="189263" y="200358"/>
                    </a:lnTo>
                    <a:lnTo>
                      <a:pt x="164376" y="200358"/>
                    </a:lnTo>
                    <a:lnTo>
                      <a:pt x="164376" y="70379"/>
                    </a:lnTo>
                    <a:lnTo>
                      <a:pt x="189263" y="70379"/>
                    </a:lnTo>
                    <a:lnTo>
                      <a:pt x="189263" y="95820"/>
                    </a:lnTo>
                    <a:cubicBezTo>
                      <a:pt x="196158" y="79493"/>
                      <a:pt x="214149" y="68318"/>
                      <a:pt x="232457" y="68318"/>
                    </a:cubicBezTo>
                    <a:cubicBezTo>
                      <a:pt x="237292" y="68318"/>
                      <a:pt x="241650" y="68873"/>
                      <a:pt x="244741" y="70300"/>
                    </a:cubicBezTo>
                    <a:lnTo>
                      <a:pt x="244741" y="93205"/>
                    </a:lnTo>
                    <a:cubicBezTo>
                      <a:pt x="239273" y="92095"/>
                      <a:pt x="236975" y="91778"/>
                      <a:pt x="232457" y="91778"/>
                    </a:cubicBezTo>
                    <a:close/>
                    <a:moveTo>
                      <a:pt x="276840" y="872"/>
                    </a:moveTo>
                    <a:cubicBezTo>
                      <a:pt x="288015" y="872"/>
                      <a:pt x="297129" y="10065"/>
                      <a:pt x="297129" y="21161"/>
                    </a:cubicBezTo>
                    <a:cubicBezTo>
                      <a:pt x="297129" y="32257"/>
                      <a:pt x="287936" y="40896"/>
                      <a:pt x="276840" y="40896"/>
                    </a:cubicBezTo>
                    <a:cubicBezTo>
                      <a:pt x="265744" y="40896"/>
                      <a:pt x="257106" y="32336"/>
                      <a:pt x="257106" y="21161"/>
                    </a:cubicBezTo>
                    <a:cubicBezTo>
                      <a:pt x="257106" y="9986"/>
                      <a:pt x="265665" y="872"/>
                      <a:pt x="276840" y="872"/>
                    </a:cubicBezTo>
                    <a:close/>
                    <a:moveTo>
                      <a:pt x="289442" y="70458"/>
                    </a:moveTo>
                    <a:lnTo>
                      <a:pt x="289442" y="200438"/>
                    </a:lnTo>
                    <a:lnTo>
                      <a:pt x="264555" y="200438"/>
                    </a:lnTo>
                    <a:lnTo>
                      <a:pt x="264555" y="70458"/>
                    </a:lnTo>
                    <a:lnTo>
                      <a:pt x="289442" y="70458"/>
                    </a:lnTo>
                    <a:close/>
                    <a:moveTo>
                      <a:pt x="384707" y="273670"/>
                    </a:moveTo>
                    <a:cubicBezTo>
                      <a:pt x="340324" y="273670"/>
                      <a:pt x="320272" y="246168"/>
                      <a:pt x="318845" y="217002"/>
                    </a:cubicBezTo>
                    <a:lnTo>
                      <a:pt x="344049" y="217002"/>
                    </a:lnTo>
                    <a:cubicBezTo>
                      <a:pt x="345475" y="235310"/>
                      <a:pt x="357206" y="251637"/>
                      <a:pt x="384707" y="251637"/>
                    </a:cubicBezTo>
                    <a:cubicBezTo>
                      <a:pt x="412209" y="251637"/>
                      <a:pt x="429328" y="239352"/>
                      <a:pt x="429328" y="208680"/>
                    </a:cubicBezTo>
                    <a:lnTo>
                      <a:pt x="429328" y="177770"/>
                    </a:lnTo>
                    <a:cubicBezTo>
                      <a:pt x="421006" y="193780"/>
                      <a:pt x="403015" y="203528"/>
                      <a:pt x="383836" y="203528"/>
                    </a:cubicBezTo>
                    <a:cubicBezTo>
                      <a:pt x="344049" y="203528"/>
                      <a:pt x="317102" y="172064"/>
                      <a:pt x="317102" y="135369"/>
                    </a:cubicBezTo>
                    <a:cubicBezTo>
                      <a:pt x="317102" y="98673"/>
                      <a:pt x="344049" y="66971"/>
                      <a:pt x="383836" y="66971"/>
                    </a:cubicBezTo>
                    <a:cubicBezTo>
                      <a:pt x="403015" y="66971"/>
                      <a:pt x="421006" y="76719"/>
                      <a:pt x="429328" y="92729"/>
                    </a:cubicBezTo>
                    <a:lnTo>
                      <a:pt x="429328" y="70379"/>
                    </a:lnTo>
                    <a:lnTo>
                      <a:pt x="453977" y="70379"/>
                    </a:lnTo>
                    <a:lnTo>
                      <a:pt x="453977" y="208601"/>
                    </a:lnTo>
                    <a:cubicBezTo>
                      <a:pt x="453977" y="255282"/>
                      <a:pt x="427901" y="273590"/>
                      <a:pt x="384707" y="273590"/>
                    </a:cubicBezTo>
                    <a:close/>
                    <a:moveTo>
                      <a:pt x="341750" y="135448"/>
                    </a:moveTo>
                    <a:cubicBezTo>
                      <a:pt x="341750" y="160334"/>
                      <a:pt x="358949" y="181258"/>
                      <a:pt x="385262" y="181258"/>
                    </a:cubicBezTo>
                    <a:cubicBezTo>
                      <a:pt x="411575" y="181258"/>
                      <a:pt x="429328" y="160334"/>
                      <a:pt x="429328" y="135448"/>
                    </a:cubicBezTo>
                    <a:cubicBezTo>
                      <a:pt x="429328" y="110562"/>
                      <a:pt x="411891" y="89400"/>
                      <a:pt x="385262" y="89400"/>
                    </a:cubicBezTo>
                    <a:cubicBezTo>
                      <a:pt x="358632" y="89400"/>
                      <a:pt x="341750" y="110562"/>
                      <a:pt x="341750" y="135448"/>
                    </a:cubicBezTo>
                    <a:close/>
                    <a:moveTo>
                      <a:pt x="516271" y="79"/>
                    </a:moveTo>
                    <a:lnTo>
                      <a:pt x="516271" y="93363"/>
                    </a:lnTo>
                    <a:cubicBezTo>
                      <a:pt x="524038" y="77353"/>
                      <a:pt x="540048" y="67050"/>
                      <a:pt x="562081" y="67050"/>
                    </a:cubicBezTo>
                    <a:cubicBezTo>
                      <a:pt x="580389" y="67050"/>
                      <a:pt x="593308" y="73074"/>
                      <a:pt x="600996" y="84249"/>
                    </a:cubicBezTo>
                    <a:cubicBezTo>
                      <a:pt x="608128" y="94235"/>
                      <a:pt x="610982" y="105410"/>
                      <a:pt x="610982" y="123718"/>
                    </a:cubicBezTo>
                    <a:lnTo>
                      <a:pt x="610982" y="200438"/>
                    </a:lnTo>
                    <a:lnTo>
                      <a:pt x="586096" y="200438"/>
                    </a:lnTo>
                    <a:lnTo>
                      <a:pt x="586096" y="131485"/>
                    </a:lnTo>
                    <a:cubicBezTo>
                      <a:pt x="586096" y="107471"/>
                      <a:pt x="577536" y="89163"/>
                      <a:pt x="553205" y="89163"/>
                    </a:cubicBezTo>
                    <a:cubicBezTo>
                      <a:pt x="528873" y="89163"/>
                      <a:pt x="516271" y="110641"/>
                      <a:pt x="516271" y="133546"/>
                    </a:cubicBezTo>
                    <a:lnTo>
                      <a:pt x="516271" y="200517"/>
                    </a:lnTo>
                    <a:lnTo>
                      <a:pt x="491385" y="200517"/>
                    </a:lnTo>
                    <a:lnTo>
                      <a:pt x="491385" y="159"/>
                    </a:lnTo>
                    <a:lnTo>
                      <a:pt x="516271" y="159"/>
                    </a:lnTo>
                    <a:close/>
                    <a:moveTo>
                      <a:pt x="694597" y="202181"/>
                    </a:moveTo>
                    <a:cubicBezTo>
                      <a:pt x="678587" y="202181"/>
                      <a:pt x="653700" y="199328"/>
                      <a:pt x="653700" y="156688"/>
                    </a:cubicBezTo>
                    <a:lnTo>
                      <a:pt x="653700" y="91461"/>
                    </a:lnTo>
                    <a:lnTo>
                      <a:pt x="629687" y="91461"/>
                    </a:lnTo>
                    <a:lnTo>
                      <a:pt x="629687" y="70538"/>
                    </a:lnTo>
                    <a:lnTo>
                      <a:pt x="653700" y="70538"/>
                    </a:lnTo>
                    <a:lnTo>
                      <a:pt x="653700" y="26709"/>
                    </a:lnTo>
                    <a:lnTo>
                      <a:pt x="678587" y="26709"/>
                    </a:lnTo>
                    <a:lnTo>
                      <a:pt x="678587" y="70538"/>
                    </a:lnTo>
                    <a:lnTo>
                      <a:pt x="712350" y="70538"/>
                    </a:lnTo>
                    <a:lnTo>
                      <a:pt x="712350" y="91461"/>
                    </a:lnTo>
                    <a:lnTo>
                      <a:pt x="678587" y="91461"/>
                    </a:lnTo>
                    <a:lnTo>
                      <a:pt x="678587" y="151299"/>
                    </a:lnTo>
                    <a:cubicBezTo>
                      <a:pt x="678587" y="176502"/>
                      <a:pt x="687463" y="179673"/>
                      <a:pt x="700066" y="179673"/>
                    </a:cubicBezTo>
                    <a:cubicBezTo>
                      <a:pt x="705534" y="179673"/>
                      <a:pt x="713222" y="179356"/>
                      <a:pt x="716947" y="178563"/>
                    </a:cubicBezTo>
                    <a:lnTo>
                      <a:pt x="716947" y="200596"/>
                    </a:lnTo>
                    <a:cubicBezTo>
                      <a:pt x="712112" y="201468"/>
                      <a:pt x="702919" y="202340"/>
                      <a:pt x="694597" y="202340"/>
                    </a:cubicBezTo>
                    <a:close/>
                  </a:path>
                </a:pathLst>
              </a:custGeom>
              <a:solidFill>
                <a:srgbClr val="FFFFFF"/>
              </a:solidFill>
              <a:ln w="0" cap="flat">
                <a:noFill/>
                <a:prstDash val="solid"/>
                <a:miter/>
              </a:ln>
            </p:spPr>
            <p:txBody>
              <a:bodyPr rtlCol="0" anchor="ctr"/>
              <a:lstStyle/>
              <a:p>
                <a:pPr>
                  <a:spcAft>
                    <a:spcPts val="800"/>
                  </a:spcAft>
                </a:pPr>
                <a:endParaRPr lang="en-GB"/>
              </a:p>
            </p:txBody>
          </p:sp>
          <p:sp>
            <p:nvSpPr>
              <p:cNvPr id="40" name="Freeform: Shape 39">
                <a:extLst>
                  <a:ext uri="{FF2B5EF4-FFF2-40B4-BE49-F238E27FC236}">
                    <a16:creationId xmlns:a16="http://schemas.microsoft.com/office/drawing/2014/main" id="{8F47CD38-DDD5-905D-0DAC-EEE901E6C7C9}"/>
                  </a:ext>
                </a:extLst>
              </p:cNvPr>
              <p:cNvSpPr/>
              <p:nvPr/>
            </p:nvSpPr>
            <p:spPr>
              <a:xfrm>
                <a:off x="12007504" y="414507"/>
                <a:ext cx="919206" cy="210106"/>
              </a:xfrm>
              <a:custGeom>
                <a:avLst/>
                <a:gdLst>
                  <a:gd name="connsiteX0" fmla="*/ 177136 w 919206"/>
                  <a:gd name="connsiteY0" fmla="*/ 181971 h 210106"/>
                  <a:gd name="connsiteX1" fmla="*/ 105331 w 919206"/>
                  <a:gd name="connsiteY1" fmla="*/ 210107 h 210106"/>
                  <a:gd name="connsiteX2" fmla="*/ 0 w 919206"/>
                  <a:gd name="connsiteY2" fmla="*/ 104776 h 210106"/>
                  <a:gd name="connsiteX3" fmla="*/ 101923 w 919206"/>
                  <a:gd name="connsiteY3" fmla="*/ 0 h 210106"/>
                  <a:gd name="connsiteX4" fmla="*/ 177057 w 919206"/>
                  <a:gd name="connsiteY4" fmla="*/ 28215 h 210106"/>
                  <a:gd name="connsiteX5" fmla="*/ 154073 w 919206"/>
                  <a:gd name="connsiteY5" fmla="*/ 51199 h 210106"/>
                  <a:gd name="connsiteX6" fmla="*/ 106282 w 919206"/>
                  <a:gd name="connsiteY6" fmla="*/ 29483 h 210106"/>
                  <a:gd name="connsiteX7" fmla="*/ 33842 w 919206"/>
                  <a:gd name="connsiteY7" fmla="*/ 104776 h 210106"/>
                  <a:gd name="connsiteX8" fmla="*/ 109690 w 919206"/>
                  <a:gd name="connsiteY8" fmla="*/ 180624 h 210106"/>
                  <a:gd name="connsiteX9" fmla="*/ 154153 w 919206"/>
                  <a:gd name="connsiteY9" fmla="*/ 158987 h 210106"/>
                  <a:gd name="connsiteX10" fmla="*/ 177216 w 919206"/>
                  <a:gd name="connsiteY10" fmla="*/ 182050 h 210106"/>
                  <a:gd name="connsiteX11" fmla="*/ 330100 w 919206"/>
                  <a:gd name="connsiteY11" fmla="*/ 71806 h 210106"/>
                  <a:gd name="connsiteX12" fmla="*/ 298873 w 919206"/>
                  <a:gd name="connsiteY12" fmla="*/ 71806 h 210106"/>
                  <a:gd name="connsiteX13" fmla="*/ 298873 w 919206"/>
                  <a:gd name="connsiteY13" fmla="*/ 89876 h 210106"/>
                  <a:gd name="connsiteX14" fmla="*/ 257660 w 919206"/>
                  <a:gd name="connsiteY14" fmla="*/ 68398 h 210106"/>
                  <a:gd name="connsiteX15" fmla="*/ 189263 w 919206"/>
                  <a:gd name="connsiteY15" fmla="*/ 138539 h 210106"/>
                  <a:gd name="connsiteX16" fmla="*/ 257660 w 919206"/>
                  <a:gd name="connsiteY16" fmla="*/ 208680 h 210106"/>
                  <a:gd name="connsiteX17" fmla="*/ 298873 w 919206"/>
                  <a:gd name="connsiteY17" fmla="*/ 187202 h 210106"/>
                  <a:gd name="connsiteX18" fmla="*/ 298873 w 919206"/>
                  <a:gd name="connsiteY18" fmla="*/ 205272 h 210106"/>
                  <a:gd name="connsiteX19" fmla="*/ 330100 w 919206"/>
                  <a:gd name="connsiteY19" fmla="*/ 205272 h 210106"/>
                  <a:gd name="connsiteX20" fmla="*/ 330100 w 919206"/>
                  <a:gd name="connsiteY20" fmla="*/ 71885 h 210106"/>
                  <a:gd name="connsiteX21" fmla="*/ 259404 w 919206"/>
                  <a:gd name="connsiteY21" fmla="*/ 180861 h 210106"/>
                  <a:gd name="connsiteX22" fmla="*/ 220490 w 919206"/>
                  <a:gd name="connsiteY22" fmla="*/ 138460 h 210106"/>
                  <a:gd name="connsiteX23" fmla="*/ 259404 w 919206"/>
                  <a:gd name="connsiteY23" fmla="*/ 96058 h 210106"/>
                  <a:gd name="connsiteX24" fmla="*/ 298873 w 919206"/>
                  <a:gd name="connsiteY24" fmla="*/ 138460 h 210106"/>
                  <a:gd name="connsiteX25" fmla="*/ 259404 w 919206"/>
                  <a:gd name="connsiteY25" fmla="*/ 180861 h 210106"/>
                  <a:gd name="connsiteX26" fmla="*/ 450331 w 919206"/>
                  <a:gd name="connsiteY26" fmla="*/ 100734 h 210106"/>
                  <a:gd name="connsiteX27" fmla="*/ 450331 w 919206"/>
                  <a:gd name="connsiteY27" fmla="*/ 72123 h 210106"/>
                  <a:gd name="connsiteX28" fmla="*/ 438046 w 919206"/>
                  <a:gd name="connsiteY28" fmla="*/ 70141 h 210106"/>
                  <a:gd name="connsiteX29" fmla="*/ 396834 w 919206"/>
                  <a:gd name="connsiteY29" fmla="*/ 93284 h 210106"/>
                  <a:gd name="connsiteX30" fmla="*/ 396834 w 919206"/>
                  <a:gd name="connsiteY30" fmla="*/ 71806 h 210106"/>
                  <a:gd name="connsiteX31" fmla="*/ 365606 w 919206"/>
                  <a:gd name="connsiteY31" fmla="*/ 71806 h 210106"/>
                  <a:gd name="connsiteX32" fmla="*/ 365606 w 919206"/>
                  <a:gd name="connsiteY32" fmla="*/ 205193 h 210106"/>
                  <a:gd name="connsiteX33" fmla="*/ 396834 w 919206"/>
                  <a:gd name="connsiteY33" fmla="*/ 205193 h 210106"/>
                  <a:gd name="connsiteX34" fmla="*/ 396834 w 919206"/>
                  <a:gd name="connsiteY34" fmla="*/ 147653 h 210106"/>
                  <a:gd name="connsiteX35" fmla="*/ 438046 w 919206"/>
                  <a:gd name="connsiteY35" fmla="*/ 99307 h 210106"/>
                  <a:gd name="connsiteX36" fmla="*/ 450331 w 919206"/>
                  <a:gd name="connsiteY36" fmla="*/ 100734 h 210106"/>
                  <a:gd name="connsiteX37" fmla="*/ 500103 w 919206"/>
                  <a:gd name="connsiteY37" fmla="*/ 205193 h 210106"/>
                  <a:gd name="connsiteX38" fmla="*/ 500103 w 919206"/>
                  <a:gd name="connsiteY38" fmla="*/ 187123 h 210106"/>
                  <a:gd name="connsiteX39" fmla="*/ 541316 w 919206"/>
                  <a:gd name="connsiteY39" fmla="*/ 208601 h 210106"/>
                  <a:gd name="connsiteX40" fmla="*/ 609714 w 919206"/>
                  <a:gd name="connsiteY40" fmla="*/ 138460 h 210106"/>
                  <a:gd name="connsiteX41" fmla="*/ 541316 w 919206"/>
                  <a:gd name="connsiteY41" fmla="*/ 68318 h 210106"/>
                  <a:gd name="connsiteX42" fmla="*/ 500103 w 919206"/>
                  <a:gd name="connsiteY42" fmla="*/ 89797 h 210106"/>
                  <a:gd name="connsiteX43" fmla="*/ 500103 w 919206"/>
                  <a:gd name="connsiteY43" fmla="*/ 4755 h 210106"/>
                  <a:gd name="connsiteX44" fmla="*/ 468877 w 919206"/>
                  <a:gd name="connsiteY44" fmla="*/ 4755 h 210106"/>
                  <a:gd name="connsiteX45" fmla="*/ 468877 w 919206"/>
                  <a:gd name="connsiteY45" fmla="*/ 205114 h 210106"/>
                  <a:gd name="connsiteX46" fmla="*/ 500103 w 919206"/>
                  <a:gd name="connsiteY46" fmla="*/ 205114 h 210106"/>
                  <a:gd name="connsiteX47" fmla="*/ 539572 w 919206"/>
                  <a:gd name="connsiteY47" fmla="*/ 180861 h 210106"/>
                  <a:gd name="connsiteX48" fmla="*/ 500103 w 919206"/>
                  <a:gd name="connsiteY48" fmla="*/ 138460 h 210106"/>
                  <a:gd name="connsiteX49" fmla="*/ 539572 w 919206"/>
                  <a:gd name="connsiteY49" fmla="*/ 96058 h 210106"/>
                  <a:gd name="connsiteX50" fmla="*/ 578487 w 919206"/>
                  <a:gd name="connsiteY50" fmla="*/ 138460 h 210106"/>
                  <a:gd name="connsiteX51" fmla="*/ 539572 w 919206"/>
                  <a:gd name="connsiteY51" fmla="*/ 180861 h 210106"/>
                  <a:gd name="connsiteX52" fmla="*/ 698163 w 919206"/>
                  <a:gd name="connsiteY52" fmla="*/ 208601 h 210106"/>
                  <a:gd name="connsiteX53" fmla="*/ 768859 w 919206"/>
                  <a:gd name="connsiteY53" fmla="*/ 138460 h 210106"/>
                  <a:gd name="connsiteX54" fmla="*/ 698163 w 919206"/>
                  <a:gd name="connsiteY54" fmla="*/ 68318 h 210106"/>
                  <a:gd name="connsiteX55" fmla="*/ 628022 w 919206"/>
                  <a:gd name="connsiteY55" fmla="*/ 138460 h 210106"/>
                  <a:gd name="connsiteX56" fmla="*/ 698163 w 919206"/>
                  <a:gd name="connsiteY56" fmla="*/ 208601 h 210106"/>
                  <a:gd name="connsiteX57" fmla="*/ 698163 w 919206"/>
                  <a:gd name="connsiteY57" fmla="*/ 180861 h 210106"/>
                  <a:gd name="connsiteX58" fmla="*/ 659249 w 919206"/>
                  <a:gd name="connsiteY58" fmla="*/ 138460 h 210106"/>
                  <a:gd name="connsiteX59" fmla="*/ 698163 w 919206"/>
                  <a:gd name="connsiteY59" fmla="*/ 96058 h 210106"/>
                  <a:gd name="connsiteX60" fmla="*/ 737633 w 919206"/>
                  <a:gd name="connsiteY60" fmla="*/ 138460 h 210106"/>
                  <a:gd name="connsiteX61" fmla="*/ 698163 w 919206"/>
                  <a:gd name="connsiteY61" fmla="*/ 180861 h 210106"/>
                  <a:gd name="connsiteX62" fmla="*/ 795727 w 919206"/>
                  <a:gd name="connsiteY62" fmla="*/ 71806 h 210106"/>
                  <a:gd name="connsiteX63" fmla="*/ 795727 w 919206"/>
                  <a:gd name="connsiteY63" fmla="*/ 205193 h 210106"/>
                  <a:gd name="connsiteX64" fmla="*/ 826953 w 919206"/>
                  <a:gd name="connsiteY64" fmla="*/ 205193 h 210106"/>
                  <a:gd name="connsiteX65" fmla="*/ 826953 w 919206"/>
                  <a:gd name="connsiteY65" fmla="*/ 136240 h 210106"/>
                  <a:gd name="connsiteX66" fmla="*/ 859052 w 919206"/>
                  <a:gd name="connsiteY66" fmla="*/ 95899 h 210106"/>
                  <a:gd name="connsiteX67" fmla="*/ 887981 w 919206"/>
                  <a:gd name="connsiteY67" fmla="*/ 136240 h 210106"/>
                  <a:gd name="connsiteX68" fmla="*/ 887981 w 919206"/>
                  <a:gd name="connsiteY68" fmla="*/ 205193 h 210106"/>
                  <a:gd name="connsiteX69" fmla="*/ 919207 w 919206"/>
                  <a:gd name="connsiteY69" fmla="*/ 205193 h 210106"/>
                  <a:gd name="connsiteX70" fmla="*/ 919207 w 919206"/>
                  <a:gd name="connsiteY70" fmla="*/ 125937 h 210106"/>
                  <a:gd name="connsiteX71" fmla="*/ 910648 w 919206"/>
                  <a:gd name="connsiteY71" fmla="*/ 86468 h 210106"/>
                  <a:gd name="connsiteX72" fmla="*/ 870544 w 919206"/>
                  <a:gd name="connsiteY72" fmla="*/ 68398 h 210106"/>
                  <a:gd name="connsiteX73" fmla="*/ 827032 w 919206"/>
                  <a:gd name="connsiteY73" fmla="*/ 90431 h 210106"/>
                  <a:gd name="connsiteX74" fmla="*/ 827032 w 919206"/>
                  <a:gd name="connsiteY74" fmla="*/ 71806 h 210106"/>
                  <a:gd name="connsiteX75" fmla="*/ 795806 w 919206"/>
                  <a:gd name="connsiteY75" fmla="*/ 71806 h 210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919206" h="210106">
                    <a:moveTo>
                      <a:pt x="177136" y="181971"/>
                    </a:moveTo>
                    <a:cubicBezTo>
                      <a:pt x="159938" y="199090"/>
                      <a:pt x="135052" y="210107"/>
                      <a:pt x="105331" y="210107"/>
                    </a:cubicBezTo>
                    <a:cubicBezTo>
                      <a:pt x="40104" y="210107"/>
                      <a:pt x="0" y="160889"/>
                      <a:pt x="0" y="104776"/>
                    </a:cubicBezTo>
                    <a:cubicBezTo>
                      <a:pt x="0" y="48663"/>
                      <a:pt x="38915" y="0"/>
                      <a:pt x="101923" y="0"/>
                    </a:cubicBezTo>
                    <a:cubicBezTo>
                      <a:pt x="135368" y="0"/>
                      <a:pt x="160413" y="10937"/>
                      <a:pt x="177057" y="28215"/>
                    </a:cubicBezTo>
                    <a:lnTo>
                      <a:pt x="154073" y="51199"/>
                    </a:lnTo>
                    <a:cubicBezTo>
                      <a:pt x="143611" y="37963"/>
                      <a:pt x="127047" y="29483"/>
                      <a:pt x="106282" y="29483"/>
                    </a:cubicBezTo>
                    <a:cubicBezTo>
                      <a:pt x="60234" y="29483"/>
                      <a:pt x="33842" y="65861"/>
                      <a:pt x="33842" y="104776"/>
                    </a:cubicBezTo>
                    <a:cubicBezTo>
                      <a:pt x="33842" y="145989"/>
                      <a:pt x="60710" y="180624"/>
                      <a:pt x="109690" y="180624"/>
                    </a:cubicBezTo>
                    <a:cubicBezTo>
                      <a:pt x="126096" y="180624"/>
                      <a:pt x="143136" y="172064"/>
                      <a:pt x="154153" y="158987"/>
                    </a:cubicBezTo>
                    <a:lnTo>
                      <a:pt x="177216" y="182050"/>
                    </a:lnTo>
                    <a:close/>
                    <a:moveTo>
                      <a:pt x="330100" y="71806"/>
                    </a:moveTo>
                    <a:lnTo>
                      <a:pt x="298873" y="71806"/>
                    </a:lnTo>
                    <a:lnTo>
                      <a:pt x="298873" y="89876"/>
                    </a:lnTo>
                    <a:cubicBezTo>
                      <a:pt x="290551" y="76402"/>
                      <a:pt x="273432" y="68398"/>
                      <a:pt x="257660" y="68398"/>
                    </a:cubicBezTo>
                    <a:cubicBezTo>
                      <a:pt x="217319" y="68398"/>
                      <a:pt x="189263" y="100734"/>
                      <a:pt x="189263" y="138539"/>
                    </a:cubicBezTo>
                    <a:cubicBezTo>
                      <a:pt x="189263" y="176344"/>
                      <a:pt x="217319" y="208680"/>
                      <a:pt x="257660" y="208680"/>
                    </a:cubicBezTo>
                    <a:cubicBezTo>
                      <a:pt x="273432" y="208680"/>
                      <a:pt x="290551" y="200675"/>
                      <a:pt x="298873" y="187202"/>
                    </a:cubicBezTo>
                    <a:lnTo>
                      <a:pt x="298873" y="205272"/>
                    </a:lnTo>
                    <a:lnTo>
                      <a:pt x="330100" y="205272"/>
                    </a:lnTo>
                    <a:lnTo>
                      <a:pt x="330100" y="71885"/>
                    </a:lnTo>
                    <a:close/>
                    <a:moveTo>
                      <a:pt x="259404" y="180861"/>
                    </a:moveTo>
                    <a:cubicBezTo>
                      <a:pt x="235627" y="180861"/>
                      <a:pt x="220490" y="161365"/>
                      <a:pt x="220490" y="138460"/>
                    </a:cubicBezTo>
                    <a:cubicBezTo>
                      <a:pt x="220490" y="115555"/>
                      <a:pt x="235627" y="96058"/>
                      <a:pt x="259404" y="96058"/>
                    </a:cubicBezTo>
                    <a:cubicBezTo>
                      <a:pt x="283180" y="96058"/>
                      <a:pt x="298873" y="115555"/>
                      <a:pt x="298873" y="138460"/>
                    </a:cubicBezTo>
                    <a:cubicBezTo>
                      <a:pt x="298873" y="161365"/>
                      <a:pt x="283101" y="180861"/>
                      <a:pt x="259404" y="180861"/>
                    </a:cubicBezTo>
                    <a:close/>
                    <a:moveTo>
                      <a:pt x="450331" y="100734"/>
                    </a:moveTo>
                    <a:lnTo>
                      <a:pt x="450331" y="72123"/>
                    </a:lnTo>
                    <a:cubicBezTo>
                      <a:pt x="447161" y="70696"/>
                      <a:pt x="442881" y="70141"/>
                      <a:pt x="438046" y="70141"/>
                    </a:cubicBezTo>
                    <a:cubicBezTo>
                      <a:pt x="420293" y="70141"/>
                      <a:pt x="402856" y="81316"/>
                      <a:pt x="396834" y="93284"/>
                    </a:cubicBezTo>
                    <a:lnTo>
                      <a:pt x="396834" y="71806"/>
                    </a:lnTo>
                    <a:lnTo>
                      <a:pt x="365606" y="71806"/>
                    </a:lnTo>
                    <a:lnTo>
                      <a:pt x="365606" y="205193"/>
                    </a:lnTo>
                    <a:lnTo>
                      <a:pt x="396834" y="205193"/>
                    </a:lnTo>
                    <a:lnTo>
                      <a:pt x="396834" y="147653"/>
                    </a:lnTo>
                    <a:cubicBezTo>
                      <a:pt x="396834" y="114128"/>
                      <a:pt x="411416" y="99307"/>
                      <a:pt x="438046" y="99307"/>
                    </a:cubicBezTo>
                    <a:cubicBezTo>
                      <a:pt x="442881" y="99307"/>
                      <a:pt x="445496" y="99624"/>
                      <a:pt x="450331" y="100734"/>
                    </a:cubicBezTo>
                    <a:close/>
                    <a:moveTo>
                      <a:pt x="500103" y="205193"/>
                    </a:moveTo>
                    <a:lnTo>
                      <a:pt x="500103" y="187123"/>
                    </a:lnTo>
                    <a:cubicBezTo>
                      <a:pt x="508425" y="200596"/>
                      <a:pt x="525545" y="208601"/>
                      <a:pt x="541316" y="208601"/>
                    </a:cubicBezTo>
                    <a:cubicBezTo>
                      <a:pt x="581657" y="208601"/>
                      <a:pt x="609714" y="176265"/>
                      <a:pt x="609714" y="138460"/>
                    </a:cubicBezTo>
                    <a:cubicBezTo>
                      <a:pt x="609714" y="100655"/>
                      <a:pt x="581657" y="68318"/>
                      <a:pt x="541316" y="68318"/>
                    </a:cubicBezTo>
                    <a:cubicBezTo>
                      <a:pt x="525545" y="68318"/>
                      <a:pt x="508425" y="76323"/>
                      <a:pt x="500103" y="89797"/>
                    </a:cubicBezTo>
                    <a:lnTo>
                      <a:pt x="500103" y="4755"/>
                    </a:lnTo>
                    <a:lnTo>
                      <a:pt x="468877" y="4755"/>
                    </a:lnTo>
                    <a:lnTo>
                      <a:pt x="468877" y="205114"/>
                    </a:lnTo>
                    <a:lnTo>
                      <a:pt x="500103" y="205114"/>
                    </a:lnTo>
                    <a:close/>
                    <a:moveTo>
                      <a:pt x="539572" y="180861"/>
                    </a:moveTo>
                    <a:cubicBezTo>
                      <a:pt x="515241" y="180861"/>
                      <a:pt x="500103" y="161365"/>
                      <a:pt x="500103" y="138460"/>
                    </a:cubicBezTo>
                    <a:cubicBezTo>
                      <a:pt x="500103" y="115555"/>
                      <a:pt x="515241" y="96058"/>
                      <a:pt x="539572" y="96058"/>
                    </a:cubicBezTo>
                    <a:cubicBezTo>
                      <a:pt x="563904" y="96058"/>
                      <a:pt x="578487" y="115555"/>
                      <a:pt x="578487" y="138460"/>
                    </a:cubicBezTo>
                    <a:cubicBezTo>
                      <a:pt x="578487" y="161365"/>
                      <a:pt x="563349" y="180861"/>
                      <a:pt x="539572" y="180861"/>
                    </a:cubicBezTo>
                    <a:close/>
                    <a:moveTo>
                      <a:pt x="698163" y="208601"/>
                    </a:moveTo>
                    <a:cubicBezTo>
                      <a:pt x="740802" y="208601"/>
                      <a:pt x="768859" y="176265"/>
                      <a:pt x="768859" y="138460"/>
                    </a:cubicBezTo>
                    <a:cubicBezTo>
                      <a:pt x="768859" y="100655"/>
                      <a:pt x="740802" y="68318"/>
                      <a:pt x="698163" y="68318"/>
                    </a:cubicBezTo>
                    <a:cubicBezTo>
                      <a:pt x="655523" y="68318"/>
                      <a:pt x="628022" y="100655"/>
                      <a:pt x="628022" y="138460"/>
                    </a:cubicBezTo>
                    <a:cubicBezTo>
                      <a:pt x="628022" y="176265"/>
                      <a:pt x="655761" y="208601"/>
                      <a:pt x="698163" y="208601"/>
                    </a:cubicBezTo>
                    <a:close/>
                    <a:moveTo>
                      <a:pt x="698163" y="180861"/>
                    </a:moveTo>
                    <a:cubicBezTo>
                      <a:pt x="674386" y="180861"/>
                      <a:pt x="659249" y="161365"/>
                      <a:pt x="659249" y="138460"/>
                    </a:cubicBezTo>
                    <a:cubicBezTo>
                      <a:pt x="659249" y="115555"/>
                      <a:pt x="674386" y="96058"/>
                      <a:pt x="698163" y="96058"/>
                    </a:cubicBezTo>
                    <a:cubicBezTo>
                      <a:pt x="721939" y="96058"/>
                      <a:pt x="737633" y="115555"/>
                      <a:pt x="737633" y="138460"/>
                    </a:cubicBezTo>
                    <a:cubicBezTo>
                      <a:pt x="737633" y="161365"/>
                      <a:pt x="721860" y="180861"/>
                      <a:pt x="698163" y="180861"/>
                    </a:cubicBezTo>
                    <a:close/>
                    <a:moveTo>
                      <a:pt x="795727" y="71806"/>
                    </a:moveTo>
                    <a:lnTo>
                      <a:pt x="795727" y="205193"/>
                    </a:lnTo>
                    <a:lnTo>
                      <a:pt x="826953" y="205193"/>
                    </a:lnTo>
                    <a:lnTo>
                      <a:pt x="826953" y="136240"/>
                    </a:lnTo>
                    <a:cubicBezTo>
                      <a:pt x="826953" y="113336"/>
                      <a:pt x="837257" y="95899"/>
                      <a:pt x="859052" y="95899"/>
                    </a:cubicBezTo>
                    <a:cubicBezTo>
                      <a:pt x="880847" y="95899"/>
                      <a:pt x="887981" y="113336"/>
                      <a:pt x="887981" y="136240"/>
                    </a:cubicBezTo>
                    <a:lnTo>
                      <a:pt x="887981" y="205193"/>
                    </a:lnTo>
                    <a:lnTo>
                      <a:pt x="919207" y="205193"/>
                    </a:lnTo>
                    <a:lnTo>
                      <a:pt x="919207" y="125937"/>
                    </a:lnTo>
                    <a:cubicBezTo>
                      <a:pt x="919207" y="107629"/>
                      <a:pt x="917225" y="96454"/>
                      <a:pt x="910648" y="86468"/>
                    </a:cubicBezTo>
                    <a:cubicBezTo>
                      <a:pt x="902960" y="75293"/>
                      <a:pt x="890041" y="68398"/>
                      <a:pt x="870544" y="68398"/>
                    </a:cubicBezTo>
                    <a:cubicBezTo>
                      <a:pt x="851047" y="68398"/>
                      <a:pt x="835355" y="75848"/>
                      <a:pt x="827032" y="90431"/>
                    </a:cubicBezTo>
                    <a:lnTo>
                      <a:pt x="827032" y="71806"/>
                    </a:lnTo>
                    <a:lnTo>
                      <a:pt x="795806" y="71806"/>
                    </a:lnTo>
                    <a:close/>
                  </a:path>
                </a:pathLst>
              </a:custGeom>
              <a:solidFill>
                <a:srgbClr val="FFFFFF"/>
              </a:solidFill>
              <a:ln w="0" cap="flat">
                <a:noFill/>
                <a:prstDash val="solid"/>
                <a:miter/>
              </a:ln>
            </p:spPr>
            <p:txBody>
              <a:bodyPr rtlCol="0" anchor="ctr"/>
              <a:lstStyle/>
              <a:p>
                <a:pPr>
                  <a:spcAft>
                    <a:spcPts val="800"/>
                  </a:spcAft>
                </a:pPr>
                <a:endParaRPr lang="en-GB"/>
              </a:p>
            </p:txBody>
          </p:sp>
          <p:sp>
            <p:nvSpPr>
              <p:cNvPr id="41" name="Freeform: Shape 40">
                <a:extLst>
                  <a:ext uri="{FF2B5EF4-FFF2-40B4-BE49-F238E27FC236}">
                    <a16:creationId xmlns:a16="http://schemas.microsoft.com/office/drawing/2014/main" id="{9727A157-D624-4233-9EC2-871E032202DE}"/>
                  </a:ext>
                </a:extLst>
              </p:cNvPr>
              <p:cNvSpPr/>
              <p:nvPr/>
            </p:nvSpPr>
            <p:spPr>
              <a:xfrm>
                <a:off x="10566161" y="265981"/>
                <a:ext cx="573176" cy="520630"/>
              </a:xfrm>
              <a:custGeom>
                <a:avLst/>
                <a:gdLst>
                  <a:gd name="connsiteX0" fmla="*/ 286589 w 573176"/>
                  <a:gd name="connsiteY0" fmla="*/ 0 h 520630"/>
                  <a:gd name="connsiteX1" fmla="*/ 0 w 573176"/>
                  <a:gd name="connsiteY1" fmla="*/ 188945 h 520630"/>
                  <a:gd name="connsiteX2" fmla="*/ 286589 w 573176"/>
                  <a:gd name="connsiteY2" fmla="*/ 520630 h 520630"/>
                  <a:gd name="connsiteX3" fmla="*/ 573176 w 573176"/>
                  <a:gd name="connsiteY3" fmla="*/ 188945 h 520630"/>
                  <a:gd name="connsiteX4" fmla="*/ 286589 w 573176"/>
                  <a:gd name="connsiteY4" fmla="*/ 0 h 520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176" h="520630">
                    <a:moveTo>
                      <a:pt x="286589" y="0"/>
                    </a:moveTo>
                    <a:cubicBezTo>
                      <a:pt x="210345" y="76878"/>
                      <a:pt x="109135" y="143928"/>
                      <a:pt x="0" y="188945"/>
                    </a:cubicBezTo>
                    <a:cubicBezTo>
                      <a:pt x="55400" y="255203"/>
                      <a:pt x="286589" y="520630"/>
                      <a:pt x="286589" y="520630"/>
                    </a:cubicBezTo>
                    <a:cubicBezTo>
                      <a:pt x="286589" y="520630"/>
                      <a:pt x="517856" y="255203"/>
                      <a:pt x="573176" y="188945"/>
                    </a:cubicBezTo>
                    <a:cubicBezTo>
                      <a:pt x="463963" y="143928"/>
                      <a:pt x="362833" y="76878"/>
                      <a:pt x="286589" y="0"/>
                    </a:cubicBezTo>
                    <a:close/>
                  </a:path>
                </a:pathLst>
              </a:custGeom>
              <a:solidFill>
                <a:srgbClr val="BD1A8D"/>
              </a:solidFill>
              <a:ln w="0" cap="flat">
                <a:noFill/>
                <a:prstDash val="solid"/>
                <a:miter/>
              </a:ln>
            </p:spPr>
            <p:txBody>
              <a:bodyPr rtlCol="0" anchor="ctr"/>
              <a:lstStyle/>
              <a:p>
                <a:pPr>
                  <a:spcAft>
                    <a:spcPts val="800"/>
                  </a:spcAft>
                </a:pPr>
                <a:endParaRPr lang="en-GB"/>
              </a:p>
            </p:txBody>
          </p:sp>
          <p:sp>
            <p:nvSpPr>
              <p:cNvPr id="42" name="Freeform: Shape 41">
                <a:extLst>
                  <a:ext uri="{FF2B5EF4-FFF2-40B4-BE49-F238E27FC236}">
                    <a16:creationId xmlns:a16="http://schemas.microsoft.com/office/drawing/2014/main" id="{B6991F57-B78D-89EF-5442-5829031ECEF3}"/>
                  </a:ext>
                </a:extLst>
              </p:cNvPr>
              <p:cNvSpPr/>
              <p:nvPr/>
            </p:nvSpPr>
            <p:spPr>
              <a:xfrm>
                <a:off x="10566161" y="265981"/>
                <a:ext cx="573176" cy="520630"/>
              </a:xfrm>
              <a:custGeom>
                <a:avLst/>
                <a:gdLst>
                  <a:gd name="connsiteX0" fmla="*/ 286589 w 573176"/>
                  <a:gd name="connsiteY0" fmla="*/ 70062 h 520630"/>
                  <a:gd name="connsiteX1" fmla="*/ 490751 w 573176"/>
                  <a:gd name="connsiteY1" fmla="*/ 207253 h 520630"/>
                  <a:gd name="connsiteX2" fmla="*/ 286589 w 573176"/>
                  <a:gd name="connsiteY2" fmla="*/ 443039 h 520630"/>
                  <a:gd name="connsiteX3" fmla="*/ 82426 w 573176"/>
                  <a:gd name="connsiteY3" fmla="*/ 207253 h 520630"/>
                  <a:gd name="connsiteX4" fmla="*/ 286589 w 573176"/>
                  <a:gd name="connsiteY4" fmla="*/ 70062 h 520630"/>
                  <a:gd name="connsiteX5" fmla="*/ 286589 w 573176"/>
                  <a:gd name="connsiteY5" fmla="*/ 0 h 520630"/>
                  <a:gd name="connsiteX6" fmla="*/ 0 w 573176"/>
                  <a:gd name="connsiteY6" fmla="*/ 188945 h 520630"/>
                  <a:gd name="connsiteX7" fmla="*/ 286589 w 573176"/>
                  <a:gd name="connsiteY7" fmla="*/ 520630 h 520630"/>
                  <a:gd name="connsiteX8" fmla="*/ 573176 w 573176"/>
                  <a:gd name="connsiteY8" fmla="*/ 188945 h 520630"/>
                  <a:gd name="connsiteX9" fmla="*/ 286589 w 573176"/>
                  <a:gd name="connsiteY9" fmla="*/ 0 h 52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176" h="520630">
                    <a:moveTo>
                      <a:pt x="286589" y="70062"/>
                    </a:moveTo>
                    <a:cubicBezTo>
                      <a:pt x="346030" y="122846"/>
                      <a:pt x="416013" y="169924"/>
                      <a:pt x="490751" y="207253"/>
                    </a:cubicBezTo>
                    <a:cubicBezTo>
                      <a:pt x="431467" y="276364"/>
                      <a:pt x="338501" y="383360"/>
                      <a:pt x="286589" y="443039"/>
                    </a:cubicBezTo>
                    <a:cubicBezTo>
                      <a:pt x="234676" y="383360"/>
                      <a:pt x="141709" y="276364"/>
                      <a:pt x="82426" y="207253"/>
                    </a:cubicBezTo>
                    <a:cubicBezTo>
                      <a:pt x="157084" y="169924"/>
                      <a:pt x="227147" y="122846"/>
                      <a:pt x="286589" y="70062"/>
                    </a:cubicBezTo>
                    <a:close/>
                    <a:moveTo>
                      <a:pt x="286589" y="0"/>
                    </a:moveTo>
                    <a:cubicBezTo>
                      <a:pt x="210345" y="76878"/>
                      <a:pt x="109135" y="143928"/>
                      <a:pt x="0" y="188945"/>
                    </a:cubicBezTo>
                    <a:cubicBezTo>
                      <a:pt x="55400" y="255203"/>
                      <a:pt x="286589" y="520630"/>
                      <a:pt x="286589" y="520630"/>
                    </a:cubicBezTo>
                    <a:cubicBezTo>
                      <a:pt x="286589" y="520630"/>
                      <a:pt x="517856" y="255203"/>
                      <a:pt x="573176" y="188945"/>
                    </a:cubicBezTo>
                    <a:cubicBezTo>
                      <a:pt x="463963" y="143928"/>
                      <a:pt x="362833" y="76878"/>
                      <a:pt x="286589" y="0"/>
                    </a:cubicBezTo>
                    <a:close/>
                  </a:path>
                </a:pathLst>
              </a:custGeom>
              <a:solidFill>
                <a:srgbClr val="FFFFFF"/>
              </a:solidFill>
              <a:ln w="0" cap="flat">
                <a:noFill/>
                <a:prstDash val="solid"/>
                <a:miter/>
              </a:ln>
            </p:spPr>
            <p:txBody>
              <a:bodyPr rtlCol="0" anchor="ctr"/>
              <a:lstStyle/>
              <a:p>
                <a:pPr>
                  <a:spcAft>
                    <a:spcPts val="800"/>
                  </a:spcAft>
                </a:pPr>
                <a:endParaRPr lang="en-GB"/>
              </a:p>
            </p:txBody>
          </p:sp>
          <p:sp>
            <p:nvSpPr>
              <p:cNvPr id="43" name="Freeform: Shape 42">
                <a:extLst>
                  <a:ext uri="{FF2B5EF4-FFF2-40B4-BE49-F238E27FC236}">
                    <a16:creationId xmlns:a16="http://schemas.microsoft.com/office/drawing/2014/main" id="{2097A959-EAD2-B208-D253-2CB380847C3E}"/>
                  </a:ext>
                </a:extLst>
              </p:cNvPr>
              <p:cNvSpPr/>
              <p:nvPr/>
            </p:nvSpPr>
            <p:spPr>
              <a:xfrm>
                <a:off x="10718887" y="394772"/>
                <a:ext cx="267725" cy="246009"/>
              </a:xfrm>
              <a:custGeom>
                <a:avLst/>
                <a:gdLst>
                  <a:gd name="connsiteX0" fmla="*/ 133863 w 267725"/>
                  <a:gd name="connsiteY0" fmla="*/ 0 h 246009"/>
                  <a:gd name="connsiteX1" fmla="*/ 267726 w 267725"/>
                  <a:gd name="connsiteY1" fmla="*/ 91540 h 246009"/>
                  <a:gd name="connsiteX2" fmla="*/ 133863 w 267725"/>
                  <a:gd name="connsiteY2" fmla="*/ 246009 h 246009"/>
                  <a:gd name="connsiteX3" fmla="*/ 0 w 267725"/>
                  <a:gd name="connsiteY3" fmla="*/ 91540 h 246009"/>
                  <a:gd name="connsiteX4" fmla="*/ 133863 w 267725"/>
                  <a:gd name="connsiteY4" fmla="*/ 0 h 246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725" h="246009">
                    <a:moveTo>
                      <a:pt x="133863" y="0"/>
                    </a:moveTo>
                    <a:cubicBezTo>
                      <a:pt x="174996" y="33525"/>
                      <a:pt x="220172" y="64356"/>
                      <a:pt x="267726" y="91540"/>
                    </a:cubicBezTo>
                    <a:cubicBezTo>
                      <a:pt x="224769" y="141313"/>
                      <a:pt x="174204" y="199645"/>
                      <a:pt x="133863" y="246009"/>
                    </a:cubicBezTo>
                    <a:cubicBezTo>
                      <a:pt x="93600" y="199645"/>
                      <a:pt x="42956" y="141313"/>
                      <a:pt x="0" y="91540"/>
                    </a:cubicBezTo>
                    <a:cubicBezTo>
                      <a:pt x="47553" y="64356"/>
                      <a:pt x="92729" y="33446"/>
                      <a:pt x="133863" y="0"/>
                    </a:cubicBezTo>
                    <a:close/>
                  </a:path>
                </a:pathLst>
              </a:custGeom>
              <a:solidFill>
                <a:srgbClr val="3F3F3F"/>
              </a:solidFill>
              <a:ln w="0" cap="flat">
                <a:noFill/>
                <a:prstDash val="solid"/>
                <a:miter/>
              </a:ln>
            </p:spPr>
            <p:txBody>
              <a:bodyPr rtlCol="0" anchor="ctr"/>
              <a:lstStyle/>
              <a:p>
                <a:pPr>
                  <a:spcAft>
                    <a:spcPts val="800"/>
                  </a:spcAft>
                </a:pPr>
                <a:endParaRPr lang="en-GB"/>
              </a:p>
            </p:txBody>
          </p:sp>
        </p:grpSp>
      </p:grpSp>
      <p:cxnSp>
        <p:nvCxnSpPr>
          <p:cNvPr id="10" name="Straight Connector 9">
            <a:extLst>
              <a:ext uri="{FF2B5EF4-FFF2-40B4-BE49-F238E27FC236}">
                <a16:creationId xmlns:a16="http://schemas.microsoft.com/office/drawing/2014/main" id="{B6A270B2-06B7-5A80-95C8-7C50461E64B4}"/>
              </a:ext>
            </a:extLst>
          </p:cNvPr>
          <p:cNvCxnSpPr>
            <a:cxnSpLocks/>
          </p:cNvCxnSpPr>
          <p:nvPr/>
        </p:nvCxnSpPr>
        <p:spPr>
          <a:xfrm>
            <a:off x="7396162" y="1372072"/>
            <a:ext cx="4253050" cy="0"/>
          </a:xfrm>
          <a:prstGeom prst="line">
            <a:avLst/>
          </a:prstGeom>
          <a:ln w="19050" cap="sq">
            <a:solidFill>
              <a:srgbClr val="51154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87" name="Graphic 86">
            <a:extLst>
              <a:ext uri="{FF2B5EF4-FFF2-40B4-BE49-F238E27FC236}">
                <a16:creationId xmlns:a16="http://schemas.microsoft.com/office/drawing/2014/main" id="{E590F972-6147-9E92-138A-729936DE15F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2260" y="3224335"/>
            <a:ext cx="571500" cy="571500"/>
          </a:xfrm>
          <a:prstGeom prst="rect">
            <a:avLst/>
          </a:prstGeom>
        </p:spPr>
      </p:pic>
      <p:sp>
        <p:nvSpPr>
          <p:cNvPr id="88" name="Rectangle 87">
            <a:extLst>
              <a:ext uri="{FF2B5EF4-FFF2-40B4-BE49-F238E27FC236}">
                <a16:creationId xmlns:a16="http://schemas.microsoft.com/office/drawing/2014/main" id="{3D292C05-646E-6BE4-962B-95643919F95B}"/>
              </a:ext>
            </a:extLst>
          </p:cNvPr>
          <p:cNvSpPr/>
          <p:nvPr/>
        </p:nvSpPr>
        <p:spPr>
          <a:xfrm>
            <a:off x="741360" y="3321789"/>
            <a:ext cx="5547405" cy="2954655"/>
          </a:xfrm>
          <a:prstGeom prst="rect">
            <a:avLst/>
          </a:prstGeom>
          <a:noFill/>
          <a:ln w="190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449263" marR="0" lvl="0" algn="l" defTabSz="914400" rtl="0" eaLnBrk="1" fontAlgn="auto" latinLnBrk="0" hangingPunct="1">
              <a:lnSpc>
                <a:spcPct val="100000"/>
              </a:lnSpc>
              <a:spcBef>
                <a:spcPts val="0"/>
              </a:spcBef>
              <a:spcAft>
                <a:spcPts val="1200"/>
              </a:spcAft>
              <a:buClrTx/>
              <a:buSzTx/>
              <a:buFontTx/>
              <a:buNone/>
              <a:tabLst/>
              <a:defRPr/>
            </a:pPr>
            <a:r>
              <a:rPr lang="en-US" sz="1600" dirty="0">
                <a:solidFill>
                  <a:srgbClr val="FFFFFF"/>
                </a:solidFill>
                <a:latin typeface="GT Walsheim Regular" panose="02000503030000020003" pitchFamily="2" charset="0"/>
                <a:cs typeface="Segoe UI Semibold" panose="020B0702040204020203" pitchFamily="34" charset="0"/>
              </a:rPr>
              <a:t>One thing to remember</a:t>
            </a:r>
            <a:endParaRPr lang="en-GB" sz="1600" dirty="0">
              <a:solidFill>
                <a:srgbClr val="FFFFFF"/>
              </a:solidFill>
              <a:latin typeface="GT Walsheim Regular" panose="02000503030000020003" pitchFamily="2" charset="0"/>
              <a:cs typeface="Segoe UI Semibold" panose="020B0702040204020203" pitchFamily="34" charset="0"/>
            </a:endParaRPr>
          </a:p>
          <a:p>
            <a:pPr marL="450850" indent="-450850">
              <a:spcAft>
                <a:spcPts val="1200"/>
              </a:spcAft>
              <a:buClr>
                <a:srgbClr val="FFFFFF"/>
              </a:buClr>
              <a:buSzPct val="100000"/>
              <a:buFont typeface="Arial" panose="020B0604020202020204" pitchFamily="34" charset="0"/>
              <a:buChar char="●"/>
            </a:pPr>
            <a:r>
              <a:rPr lang="en-GB" sz="2000" dirty="0">
                <a:solidFill>
                  <a:srgbClr val="FFFFFF"/>
                </a:solidFill>
                <a:latin typeface="GT Walsheim Medium" panose="02000603040000020003" pitchFamily="2" charset="0"/>
              </a:rPr>
              <a:t>Objective, audience, action + ‘so what?’</a:t>
            </a:r>
          </a:p>
          <a:p>
            <a:pPr marL="449263" marR="0" lvl="0" indent="0" algn="l" defTabSz="914400" rtl="0" eaLnBrk="1" fontAlgn="auto" latinLnBrk="0" hangingPunct="1">
              <a:lnSpc>
                <a:spcPct val="100000"/>
              </a:lnSpc>
              <a:spcBef>
                <a:spcPts val="0"/>
              </a:spcBef>
              <a:spcAft>
                <a:spcPts val="120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GT Walsheim Medium" panose="02000603040000020003" pitchFamily="2" charset="0"/>
              <a:ea typeface="+mn-ea"/>
              <a:cs typeface="+mn-cs"/>
            </a:endParaRPr>
          </a:p>
          <a:p>
            <a:pPr marL="449263" marR="0" lvl="0" indent="0" algn="l" defTabSz="914400" rtl="0" eaLnBrk="1" fontAlgn="auto" latinLnBrk="0" hangingPunct="1">
              <a:lnSpc>
                <a:spcPct val="100000"/>
              </a:lnSpc>
              <a:spcBef>
                <a:spcPts val="0"/>
              </a:spcBef>
              <a:spcAft>
                <a:spcPts val="1200"/>
              </a:spcAft>
              <a:buClrTx/>
              <a:buSzTx/>
              <a:buFontTx/>
              <a:buNone/>
              <a:tabLst/>
              <a:defRPr/>
            </a:pPr>
            <a:r>
              <a:rPr lang="en-US" sz="1600" dirty="0">
                <a:solidFill>
                  <a:srgbClr val="FFFFFF"/>
                </a:solidFill>
                <a:latin typeface="GT Walsheim Regular" panose="02000503030000020003" pitchFamily="2" charset="0"/>
                <a:cs typeface="Segoe UI Semibold" panose="020B0702040204020203" pitchFamily="34" charset="0"/>
              </a:rPr>
              <a:t>A couple of things to try</a:t>
            </a:r>
          </a:p>
          <a:p>
            <a:pPr marL="450850" marR="0" lvl="0" indent="-450850" algn="l" defTabSz="914400" rtl="0" eaLnBrk="1" fontAlgn="auto" latinLnBrk="0" hangingPunct="1">
              <a:lnSpc>
                <a:spcPct val="100000"/>
              </a:lnSpc>
              <a:spcBef>
                <a:spcPts val="0"/>
              </a:spcBef>
              <a:spcAft>
                <a:spcPts val="1200"/>
              </a:spcAft>
              <a:buClr>
                <a:srgbClr val="FFFFFF"/>
              </a:buClr>
              <a:buSzPct val="100000"/>
              <a:buFont typeface="Arial" panose="020B0604020202020204" pitchFamily="34" charset="0"/>
              <a:buChar char="●"/>
              <a:tabLst/>
              <a:defRPr/>
            </a:pPr>
            <a:r>
              <a:rPr lang="en-GB" sz="2000" dirty="0">
                <a:solidFill>
                  <a:srgbClr val="FFFFFF"/>
                </a:solidFill>
                <a:latin typeface="GT Walsheim Medium" panose="02000603040000020003" pitchFamily="2" charset="0"/>
              </a:rPr>
              <a:t>Columns and grid for greater clarity</a:t>
            </a:r>
          </a:p>
          <a:p>
            <a:pPr marL="450850" marR="0" lvl="0" indent="-450850" algn="l" defTabSz="914400" rtl="0" eaLnBrk="1" fontAlgn="auto" latinLnBrk="0" hangingPunct="1">
              <a:lnSpc>
                <a:spcPct val="100000"/>
              </a:lnSpc>
              <a:spcBef>
                <a:spcPts val="0"/>
              </a:spcBef>
              <a:spcAft>
                <a:spcPts val="1200"/>
              </a:spcAft>
              <a:buClr>
                <a:srgbClr val="FFFFFF"/>
              </a:buClr>
              <a:buSzPct val="100000"/>
              <a:buFont typeface="Arial" panose="020B0604020202020204" pitchFamily="34" charset="0"/>
              <a:buChar char="●"/>
              <a:tabLst/>
              <a:defRPr/>
            </a:pPr>
            <a:r>
              <a:rPr lang="en-GB" sz="2000" dirty="0">
                <a:solidFill>
                  <a:srgbClr val="FFFFFF"/>
                </a:solidFill>
                <a:latin typeface="GT Walsheim Medium" panose="02000603040000020003" pitchFamily="2" charset="0"/>
              </a:rPr>
              <a:t>Highlighting key elements for focus</a:t>
            </a:r>
          </a:p>
          <a:p>
            <a:pPr marL="450850" marR="0" lvl="0" indent="-450850" algn="l" defTabSz="914400" rtl="0" eaLnBrk="1" fontAlgn="auto" latinLnBrk="0" hangingPunct="1">
              <a:lnSpc>
                <a:spcPct val="100000"/>
              </a:lnSpc>
              <a:spcBef>
                <a:spcPts val="0"/>
              </a:spcBef>
              <a:spcAft>
                <a:spcPts val="1200"/>
              </a:spcAft>
              <a:buClr>
                <a:srgbClr val="FFFFFF"/>
              </a:buClr>
              <a:buSzPct val="100000"/>
              <a:buFont typeface="Arial" panose="020B0604020202020204" pitchFamily="34" charset="0"/>
              <a:buChar char="●"/>
              <a:tabLst/>
              <a:defRPr/>
            </a:pPr>
            <a:r>
              <a:rPr lang="en-GB" sz="2000" dirty="0">
                <a:solidFill>
                  <a:srgbClr val="FFFFFF"/>
                </a:solidFill>
                <a:latin typeface="GT Walsheim Medium" panose="02000603040000020003" pitchFamily="2" charset="0"/>
              </a:rPr>
              <a:t>Three beat story structure</a:t>
            </a:r>
          </a:p>
        </p:txBody>
      </p:sp>
      <p:cxnSp>
        <p:nvCxnSpPr>
          <p:cNvPr id="89" name="Straight Connector 88">
            <a:extLst>
              <a:ext uri="{FF2B5EF4-FFF2-40B4-BE49-F238E27FC236}">
                <a16:creationId xmlns:a16="http://schemas.microsoft.com/office/drawing/2014/main" id="{5D0FFC5C-7B73-7719-E6E1-728E3D4E6868}"/>
              </a:ext>
            </a:extLst>
          </p:cNvPr>
          <p:cNvCxnSpPr>
            <a:cxnSpLocks/>
          </p:cNvCxnSpPr>
          <p:nvPr/>
        </p:nvCxnSpPr>
        <p:spPr>
          <a:xfrm>
            <a:off x="818010" y="3779998"/>
            <a:ext cx="0" cy="98265"/>
          </a:xfrm>
          <a:prstGeom prst="line">
            <a:avLst/>
          </a:prstGeom>
          <a:ln w="19050" cap="sq">
            <a:solidFill>
              <a:srgbClr val="FFFF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90" name="Graphic 89">
            <a:extLst>
              <a:ext uri="{FF2B5EF4-FFF2-40B4-BE49-F238E27FC236}">
                <a16:creationId xmlns:a16="http://schemas.microsoft.com/office/drawing/2014/main" id="{BE95E4E6-E085-FD36-0ECF-7B16419467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2260" y="4540688"/>
            <a:ext cx="571500" cy="571500"/>
          </a:xfrm>
          <a:prstGeom prst="rect">
            <a:avLst/>
          </a:prstGeom>
        </p:spPr>
      </p:pic>
      <p:cxnSp>
        <p:nvCxnSpPr>
          <p:cNvPr id="91" name="Straight Connector 90">
            <a:extLst>
              <a:ext uri="{FF2B5EF4-FFF2-40B4-BE49-F238E27FC236}">
                <a16:creationId xmlns:a16="http://schemas.microsoft.com/office/drawing/2014/main" id="{668D1DC8-B0C1-DBEC-F15A-56CBDC7A9EF6}"/>
              </a:ext>
            </a:extLst>
          </p:cNvPr>
          <p:cNvCxnSpPr>
            <a:cxnSpLocks/>
          </p:cNvCxnSpPr>
          <p:nvPr/>
        </p:nvCxnSpPr>
        <p:spPr>
          <a:xfrm>
            <a:off x="818010" y="5099211"/>
            <a:ext cx="0" cy="964429"/>
          </a:xfrm>
          <a:prstGeom prst="line">
            <a:avLst/>
          </a:prstGeom>
          <a:ln w="19050" cap="sq">
            <a:solidFill>
              <a:srgbClr val="FFFF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78" name="Straight Connector 1277">
            <a:extLst>
              <a:ext uri="{FF2B5EF4-FFF2-40B4-BE49-F238E27FC236}">
                <a16:creationId xmlns:a16="http://schemas.microsoft.com/office/drawing/2014/main" id="{842AF9A4-37A0-BFB4-A025-6F3BCFBFC441}"/>
              </a:ext>
            </a:extLst>
          </p:cNvPr>
          <p:cNvCxnSpPr>
            <a:cxnSpLocks/>
          </p:cNvCxnSpPr>
          <p:nvPr/>
        </p:nvCxnSpPr>
        <p:spPr>
          <a:xfrm flipH="1">
            <a:off x="7396160" y="4862286"/>
            <a:ext cx="4253052" cy="0"/>
          </a:xfrm>
          <a:prstGeom prst="line">
            <a:avLst/>
          </a:prstGeom>
          <a:ln w="19050" cap="sq">
            <a:solidFill>
              <a:srgbClr val="51154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9519415"/>
      </p:ext>
    </p:extLst>
  </p:cSld>
  <p:clrMapOvr>
    <a:masterClrMapping/>
  </p:clrMapOvr>
  <p:transition spd="slow">
    <p:push/>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0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heme/theme1.xml><?xml version="1.0" encoding="utf-8"?>
<a:theme xmlns:a="http://schemas.openxmlformats.org/drawingml/2006/main" name="BrightCarbon V2">
  <a:themeElements>
    <a:clrScheme name="BrightCarbon Rebrand (Blank)">
      <a:dk1>
        <a:srgbClr val="FFFFFF"/>
      </a:dk1>
      <a:lt1>
        <a:srgbClr val="FFFFFF"/>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2DDBE1"/>
      </a:hlink>
      <a:folHlink>
        <a:srgbClr val="E22BAF"/>
      </a:folHlink>
    </a:clrScheme>
    <a:fontScheme name="Custom 50">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87176C"/>
        </a:solidFill>
      </a:spPr>
      <a:bodyPr wrap="square" lIns="108000" tIns="108000" rIns="108000" bIns="108000" rtlCol="0" anchor="t">
        <a:noAutofit/>
      </a:bodyPr>
      <a:lstStyle>
        <a:defPPr algn="l">
          <a:spcAft>
            <a:spcPts val="800"/>
          </a:spcAft>
          <a:defRPr dirty="0" err="1" smtClean="0">
            <a:solidFill>
              <a:srgbClr val="FFFFFF"/>
            </a:solidFill>
            <a:cs typeface="Segoe UI Semibold" panose="020B0702040204020203" pitchFamily="34" charset="0"/>
          </a:defRPr>
        </a:defPPr>
      </a:lstStyle>
    </a:spDef>
    <a:lnDef>
      <a:spPr>
        <a:ln w="19050" cap="sq">
          <a:solidFill>
            <a:srgbClr val="51154B"/>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spcAft>
            <a:spcPts val="800"/>
          </a:spcAft>
          <a:defRPr b="0" i="0" dirty="0" err="1" smtClean="0">
            <a:solidFill>
              <a:srgbClr val="51154B"/>
            </a:solidFill>
            <a:effectLst/>
            <a:cs typeface="Segoe UI Semibold" panose="020B0702040204020203" pitchFamily="34" charset="0"/>
          </a:defRPr>
        </a:defPPr>
      </a:lstStyle>
    </a:txDef>
  </a:objectDefaults>
  <a:extraClrSchemeLst/>
  <a:custClrLst>
    <a:custClr name="Fuchsia 1">
      <a:srgbClr val="FFDCF7"/>
    </a:custClr>
    <a:custClr name="Fuchsia 2">
      <a:srgbClr val="F5A1DF"/>
    </a:custClr>
    <a:custClr name="Fuchsia 3">
      <a:srgbClr val="EC66C7"/>
    </a:custClr>
    <a:custClr name="Fuchsia 4">
      <a:srgbClr val="E22BAF"/>
    </a:custClr>
    <a:custClr name="Fuchsia 5">
      <a:srgbClr val="BD1A8D"/>
    </a:custClr>
    <a:custClr name="Fuchsia 6">
      <a:srgbClr val="87176C"/>
    </a:custClr>
    <a:custClr name="Fuchsia 7">
      <a:srgbClr val="51154B"/>
    </a:custClr>
    <a:custClr name="Fuchsia 7">
      <a:srgbClr val="FFFFFF"/>
    </a:custClr>
    <a:custClr name="White">
      <a:srgbClr val="FFFFFF"/>
    </a:custClr>
    <a:custClr name="Black">
      <a:srgbClr val="000000"/>
    </a:custClr>
    <a:custClr name="Teal 1">
      <a:srgbClr val="D5F8F9"/>
    </a:custClr>
    <a:custClr name="Teal 2">
      <a:srgbClr val="9DEEF1"/>
    </a:custClr>
    <a:custClr name="Teal 3">
      <a:srgbClr val="65E5E9"/>
    </a:custClr>
    <a:custClr name="Teal 4">
      <a:srgbClr val="2DDBE1"/>
    </a:custClr>
    <a:custClr name="Teal 5">
      <a:srgbClr val="28A4A8"/>
    </a:custClr>
    <a:custClr name="Teal 6">
      <a:srgbClr val="236C6E"/>
    </a:custClr>
    <a:custClr name="Teal 7">
      <a:srgbClr val="1E3535"/>
    </a:custClr>
    <a:custClr name="Teal 7">
      <a:srgbClr val="FFFFFF"/>
    </a:custClr>
    <a:custClr name="Teal 7">
      <a:srgbClr val="FFFFFF"/>
    </a:custClr>
    <a:custClr name="Teal 7">
      <a:srgbClr val="FFFFFF"/>
    </a:custClr>
    <a:custClr name="Gold 1">
      <a:srgbClr val="FFF3CF"/>
    </a:custClr>
    <a:custClr name="Gold 2">
      <a:srgbClr val="FFE38F"/>
    </a:custClr>
    <a:custClr name="Gold 3">
      <a:srgbClr val="FFD24E"/>
    </a:custClr>
    <a:custClr name="Gold 4">
      <a:srgbClr val="FFC20E"/>
    </a:custClr>
    <a:custClr name="Gold 5">
      <a:srgbClr val="BE9317"/>
    </a:custClr>
    <a:custClr name="Gold 6">
      <a:srgbClr val="7E6321"/>
    </a:custClr>
    <a:custClr name="Gold 7">
      <a:srgbClr val="3D342A"/>
    </a:custClr>
    <a:custClr name="Gold 7">
      <a:srgbClr val="FFFFFF"/>
    </a:custClr>
    <a:custClr name="Gold 7">
      <a:srgbClr val="FFFFFF"/>
    </a:custClr>
    <a:custClr name="Gold 7">
      <a:srgbClr val="FFFFFF"/>
    </a:custClr>
    <a:custClr name="Grey 1">
      <a:srgbClr val="EAEAEA"/>
    </a:custClr>
    <a:custClr name="Grey 2">
      <a:srgbClr val="C6C6C6"/>
    </a:custClr>
    <a:custClr name="Grey 3">
      <a:srgbClr val="A3A3A3"/>
    </a:custClr>
    <a:custClr name="Grey 4">
      <a:srgbClr val="7F7F7F"/>
    </a:custClr>
    <a:custClr name="Grey 5">
      <a:srgbClr val="6A6A6A"/>
    </a:custClr>
    <a:custClr name="Grey 6">
      <a:srgbClr val="545454"/>
    </a:custClr>
    <a:custClr name="Grey 7">
      <a:srgbClr val="3F3F3F"/>
    </a:custClr>
    <a:custClr name="Grey 7">
      <a:srgbClr val="FFFFFF"/>
    </a:custClr>
    <a:custClr name="Grey 7">
      <a:srgbClr val="FFFFFF"/>
    </a:custClr>
    <a:custClr name="Grey 7">
      <a:srgbClr val="FFFFFF"/>
    </a:custClr>
    <a:custClr name="Skin 1">
      <a:srgbClr val="FFDCDC"/>
    </a:custClr>
    <a:custClr name="Skin 2">
      <a:srgbClr val="E6B8B4"/>
    </a:custClr>
    <a:custClr name="Skin 3">
      <a:srgbClr val="C59083"/>
    </a:custClr>
    <a:custClr name="Skin 4">
      <a:srgbClr val="A96F5F"/>
    </a:custClr>
    <a:custClr name="Skin 5">
      <a:srgbClr val="8F5746"/>
    </a:custClr>
  </a:custClrLst>
  <a:extLst>
    <a:ext uri="{05A4C25C-085E-4340-85A3-A5531E510DB2}">
      <thm15:themeFamily xmlns:thm15="http://schemas.microsoft.com/office/thememl/2012/main" name="BrightCarbon PPT template 2.5b.pptx" id="{1E6ABB86-289A-49F7-BE08-D4D638E2D9FE}" vid="{723D47EF-9A6A-45B3-BCC6-AE0054100E08}"/>
    </a:ext>
  </a:extLst>
</a:theme>
</file>

<file path=ppt/theme/theme2.xml><?xml version="1.0" encoding="utf-8"?>
<a:theme xmlns:a="http://schemas.openxmlformats.org/drawingml/2006/main" name="Iconic">
  <a:themeElements>
    <a:clrScheme name="Iconic">
      <a:dk1>
        <a:srgbClr val="000000"/>
      </a:dk1>
      <a:lt1>
        <a:srgbClr val="FFFFFF"/>
      </a:lt1>
      <a:dk2>
        <a:srgbClr val="002C77"/>
      </a:dk2>
      <a:lt2>
        <a:srgbClr val="BFBFBF"/>
      </a:lt2>
      <a:accent1>
        <a:srgbClr val="00A8C8"/>
      </a:accent1>
      <a:accent2>
        <a:srgbClr val="0FB694"/>
      </a:accent2>
      <a:accent3>
        <a:srgbClr val="FBAE17"/>
      </a:accent3>
      <a:accent4>
        <a:srgbClr val="ED2C67"/>
      </a:accent4>
      <a:accent5>
        <a:srgbClr val="AD208E"/>
      </a:accent5>
      <a:accent6>
        <a:srgbClr val="002C77"/>
      </a:accent6>
      <a:hlink>
        <a:srgbClr val="4D4D4D"/>
      </a:hlink>
      <a:folHlink>
        <a:srgbClr val="808080"/>
      </a:folHlink>
    </a:clrScheme>
    <a:fontScheme name="Segoe Light">
      <a:majorFont>
        <a:latin typeface="Segoe UI Semibold"/>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2000" dirty="0" err="1" smtClean="0"/>
        </a:defPPr>
      </a:lstStyle>
    </a:txDef>
  </a:objectDefaults>
  <a:extraClrSchemeLst/>
  <a:extLst>
    <a:ext uri="{05A4C25C-085E-4340-85A3-A5531E510DB2}">
      <thm15:themeFamily xmlns:thm15="http://schemas.microsoft.com/office/thememl/2012/main" name="BrightCarbon" id="{BE23B739-4BAD-48C6-8D61-9C1EB2813B0C}" vid="{ED23E6C1-65A2-41A3-B352-75BC3DF5B75E}"/>
    </a:ext>
  </a:extLst>
</a:theme>
</file>

<file path=ppt/theme/theme3.xml><?xml version="1.0" encoding="utf-8"?>
<a:theme xmlns:a="http://schemas.openxmlformats.org/drawingml/2006/main" name="Development">
  <a:themeElements>
    <a:clrScheme name="Custom 1">
      <a:dk1>
        <a:sysClr val="windowText" lastClr="000000"/>
      </a:dk1>
      <a:lt1>
        <a:sysClr val="window" lastClr="FFFFFF"/>
      </a:lt1>
      <a:dk2>
        <a:srgbClr val="666666"/>
      </a:dk2>
      <a:lt2>
        <a:srgbClr val="999999"/>
      </a:lt2>
      <a:accent1>
        <a:srgbClr val="006D8F"/>
      </a:accent1>
      <a:accent2>
        <a:srgbClr val="2E92A8"/>
      </a:accent2>
      <a:accent3>
        <a:srgbClr val="99C5D2"/>
      </a:accent3>
      <a:accent4>
        <a:srgbClr val="FFE133"/>
      </a:accent4>
      <a:accent5>
        <a:srgbClr val="2E2925"/>
      </a:accent5>
      <a:accent6>
        <a:srgbClr val="66666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2000" dirty="0" err="1" smtClean="0"/>
        </a:defPPr>
      </a:lstStyle>
    </a:txDef>
  </a:objectDefaults>
  <a:extraClrSchemeLst/>
  <a:extLst>
    <a:ext uri="{05A4C25C-085E-4340-85A3-A5531E510DB2}">
      <thm15:themeFamily xmlns:thm15="http://schemas.microsoft.com/office/thememl/2012/main" name="BrightCarbon" id="{BE23B739-4BAD-48C6-8D61-9C1EB2813B0C}" vid="{26F2D18C-C155-4047-844A-9CBDFA30ADF4}"/>
    </a:ext>
  </a:extLst>
</a:theme>
</file>

<file path=ppt/theme/theme4.xml><?xml version="1.0" encoding="utf-8"?>
<a:theme xmlns:a="http://schemas.openxmlformats.org/drawingml/2006/main" name="Innovation Lab">
  <a:themeElements>
    <a:clrScheme name="ElmColor">
      <a:dk1>
        <a:srgbClr val="282560"/>
      </a:dk1>
      <a:lt1>
        <a:sysClr val="window" lastClr="FFFFFF"/>
      </a:lt1>
      <a:dk2>
        <a:srgbClr val="282560"/>
      </a:dk2>
      <a:lt2>
        <a:srgbClr val="FFFFFF"/>
      </a:lt2>
      <a:accent1>
        <a:srgbClr val="282560"/>
      </a:accent1>
      <a:accent2>
        <a:srgbClr val="90298D"/>
      </a:accent2>
      <a:accent3>
        <a:srgbClr val="652F8F"/>
      </a:accent3>
      <a:accent4>
        <a:srgbClr val="0C72BA"/>
      </a:accent4>
      <a:accent5>
        <a:srgbClr val="4AC7F4"/>
      </a:accent5>
      <a:accent6>
        <a:srgbClr val="808184"/>
      </a:accent6>
      <a:hlink>
        <a:srgbClr val="0000FF"/>
      </a:hlink>
      <a:folHlink>
        <a:srgbClr val="90298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300" row="0">
    <wetp:webextensionref xmlns:r="http://schemas.openxmlformats.org/officeDocument/2006/relationships" r:id="rId2"/>
  </wetp:taskpane>
  <wetp:taskpane dockstate="right" visibility="0" width="525" row="2">
    <wetp:webextensionref xmlns:r="http://schemas.openxmlformats.org/officeDocument/2006/relationships" r:id="rId3"/>
  </wetp:taskpane>
</wetp:taskpanes>
</file>

<file path=ppt/webextensions/webextension1.xml><?xml version="1.0" encoding="utf-8"?>
<we:webextension xmlns:we="http://schemas.microsoft.com/office/webextensions/webextension/2010/11" id="{F6593D03-86E4-4440-B6E2-499F52E2FBB6}">
  <we:reference id="e96a10d9-04d1-47b9-ae2d-27e278682862" version="1.0.2.1" store="EXCatalog" storeType="EXCatalog"/>
  <we:alternateReferences/>
  <we:properties>
    <we:property name="Office.AutoShowTaskpaneWithDocument" value="false"/>
  </we:properties>
  <we:bindings/>
  <we:snapshot xmlns:r="http://schemas.openxmlformats.org/officeDocument/2006/relationships"/>
</we:webextension>
</file>

<file path=ppt/webextensions/webextension2.xml><?xml version="1.0" encoding="utf-8"?>
<we:webextension xmlns:we="http://schemas.microsoft.com/office/webextensions/webextension/2010/11" id="{FEB75860-AB98-314A-B0CE-5A1D6D6D0DA0}">
  <we:reference id="e96a10d9-04d1-47b9-ae2d-27e278682862" version="1.0.3.2" store="EXCatalog" storeType="EXCatalog"/>
  <we:alternateReferences/>
  <we:properties>
    <we:property name="Office.AutoShowTaskpaneWithDocument" value="true"/>
  </we:properties>
  <we:bindings/>
  <we:snapshot xmlns:r="http://schemas.openxmlformats.org/officeDocument/2006/relationships"/>
</we:webextension>
</file>

<file path=ppt/webextensions/webextension3.xml><?xml version="1.0" encoding="utf-8"?>
<we:webextension xmlns:we="http://schemas.microsoft.com/office/webextensions/webextension/2010/11" id="{94AA69E9-6CBD-4F80-B788-FB19EB7BEF95}">
  <we:reference id="WA200008492" version="1.0.3.2" store="Omex" storeType="OMEX"/>
  <we:alternateReferences>
    <we:reference id="WA200008492" version="1.0.3.2" store="WA200008492" storeType="OMEX"/>
  </we:alternateReferences>
  <we:properties>
    <we:property name="Office.AutoShowTaskpaneWithDocument" value="fals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BrandIn lastLayout="1"/>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41FA888B87F71042907999A052AF381C" ma:contentTypeVersion="3" ma:contentTypeDescription="Create a new document." ma:contentTypeScope="" ma:versionID="8c6cbbc673977d938d37b48c0b504b0e">
  <xsd:schema xmlns:xsd="http://www.w3.org/2001/XMLSchema" xmlns:xs="http://www.w3.org/2001/XMLSchema" xmlns:p="http://schemas.microsoft.com/office/2006/metadata/properties" xmlns:ns2="2fedbf64-b9ca-425e-88d1-2e6b03686115" targetNamespace="http://schemas.microsoft.com/office/2006/metadata/properties" ma:root="true" ma:fieldsID="76d5398b31193863bc5c19f58b7e9ce7" ns2:_="">
    <xsd:import namespace="2fedbf64-b9ca-425e-88d1-2e6b03686115"/>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edbf64-b9ca-425e-88d1-2e6b036861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47E6FA-4E3C-458F-97F1-B7AEE4C33BBF}">
  <ds:schemaRefs>
    <ds:schemaRef ds:uri="http://schemas.microsoft.com/office/2006/documentManagement/types"/>
    <ds:schemaRef ds:uri="http://purl.org/dc/terms/"/>
    <ds:schemaRef ds:uri="http://purl.org/dc/dcmitype/"/>
    <ds:schemaRef ds:uri="http://www.w3.org/XML/1998/namespace"/>
    <ds:schemaRef ds:uri="2fedbf64-b9ca-425e-88d1-2e6b03686115"/>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47932289-D8AE-4883-B4FC-D930D2689189}">
  <ds:schemaRefs/>
</ds:datastoreItem>
</file>

<file path=customXml/itemProps3.xml><?xml version="1.0" encoding="utf-8"?>
<ds:datastoreItem xmlns:ds="http://schemas.openxmlformats.org/officeDocument/2006/customXml" ds:itemID="{1CAF93A2-8D92-4AF2-8367-9E147A8ABFE3}">
  <ds:schemaRefs>
    <ds:schemaRef ds:uri="http://schemas.microsoft.com/sharepoint/v3/contenttype/forms"/>
  </ds:schemaRefs>
</ds:datastoreItem>
</file>

<file path=customXml/itemProps4.xml><?xml version="1.0" encoding="utf-8"?>
<ds:datastoreItem xmlns:ds="http://schemas.openxmlformats.org/officeDocument/2006/customXml" ds:itemID="{63E79932-D137-4C93-88AD-84C2F54BB9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edbf64-b9ca-425e-88d1-2e6b036861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667afd6f-3ad0-4676-98a6-3557b303f3f3}" enabled="0" method="" siteId="{667afd6f-3ad0-4676-98a6-3557b303f3f3}" removed="1"/>
</clbl:labelList>
</file>

<file path=docProps/app.xml><?xml version="1.0" encoding="utf-8"?>
<Properties xmlns="http://schemas.openxmlformats.org/officeDocument/2006/extended-properties" xmlns:vt="http://schemas.openxmlformats.org/officeDocument/2006/docPropsVTypes">
  <Template>343DD3BF</Template>
  <TotalTime>682</TotalTime>
  <Words>1084</Words>
  <Application>Microsoft Office PowerPoint</Application>
  <PresentationFormat>Widescreen</PresentationFormat>
  <Paragraphs>318</Paragraphs>
  <Slides>14</Slides>
  <Notes>12</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14</vt:i4>
      </vt:variant>
    </vt:vector>
  </HeadingPairs>
  <TitlesOfParts>
    <vt:vector size="30" baseType="lpstr">
      <vt:lpstr>Aptos</vt:lpstr>
      <vt:lpstr>Arial</vt:lpstr>
      <vt:lpstr>Calibri</vt:lpstr>
      <vt:lpstr>GT Walsheim Medium</vt:lpstr>
      <vt:lpstr>GT Walsheim Regular</vt:lpstr>
      <vt:lpstr>Segoe UI</vt:lpstr>
      <vt:lpstr>Segoe UI Light</vt:lpstr>
      <vt:lpstr>Segoe UI Semibold</vt:lpstr>
      <vt:lpstr>Segoe UI Semilight</vt:lpstr>
      <vt:lpstr>Selawik Light</vt:lpstr>
      <vt:lpstr>Selawik Semibold</vt:lpstr>
      <vt:lpstr>Tahoma</vt:lpstr>
      <vt:lpstr>BrightCarbon V2</vt:lpstr>
      <vt:lpstr>Iconic</vt:lpstr>
      <vt:lpstr>Development</vt:lpstr>
      <vt:lpstr>Innovation Lab</vt:lpstr>
      <vt:lpstr>Communicate effectively with dynamic visual PowerPoint</vt:lpstr>
      <vt:lpstr>Layout</vt:lpstr>
      <vt:lpstr>Compelling Presentation Layouts</vt:lpstr>
      <vt:lpstr>Compelling Presentation Layouts</vt:lpstr>
      <vt:lpstr>Highlighting key information</vt:lpstr>
      <vt:lpstr>Current project portfolio</vt:lpstr>
      <vt:lpstr>Current project portfolio</vt:lpstr>
      <vt:lpstr>Market share growth</vt:lpstr>
      <vt:lpstr>PowerPoint Presentation</vt:lpstr>
      <vt:lpstr>Lack of story</vt:lpstr>
      <vt:lpstr>PowerPoint Presentation</vt:lpstr>
      <vt:lpstr>PowerPoint Presentation</vt:lpstr>
      <vt:lpstr>Communicate effectively with dynamic visual PowerPoint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Goring</dc:creator>
  <cp:lastModifiedBy>Richard Goring</cp:lastModifiedBy>
  <cp:revision>29</cp:revision>
  <dcterms:created xsi:type="dcterms:W3CDTF">2025-08-12T14:43:51Z</dcterms:created>
  <dcterms:modified xsi:type="dcterms:W3CDTF">2025-10-01T18:14:07Z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0x01010041FA888B87F71042907999A052AF381C</vt:lpwstr>
  </property>
  <property fmtid="{D5CDD505-2E9C-101B-9397-08002B2CF9AE}" pid="4" name="ArticulateGUID">
    <vt:lpwstr>CD2B11B8-34F9-4C99-A10E-3BCB3555CEEA</vt:lpwstr>
  </property>
  <property fmtid="{D5CDD505-2E9C-101B-9397-08002B2CF9AE}" pid="5" name="ArticulatePath">
    <vt:lpwstr>https://brightcarbon.sharepoint.com/sites/Intranet/Assets/Sales/VIN Sales Content/BrandIn/Starter Pack/Starter PPT Toolkit A</vt:lpwstr>
  </property>
  <property fmtid="{D5CDD505-2E9C-101B-9397-08002B2CF9AE}" pid="6" name="tagTeamName">
    <vt:lpwstr>66c4777579010d71db8f2ba3</vt:lpwstr>
  </property>
  <property fmtid="{D5CDD505-2E9C-101B-9397-08002B2CF9AE}" pid="7" name="tagWorkspaceName">
    <vt:lpwstr>685419464058f125f88c387e</vt:lpwstr>
  </property>
</Properties>
</file>